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Lst>
  <p:sldSz cy="5143500" cx="9144000"/>
  <p:notesSz cx="6858000" cy="9144000"/>
  <p:embeddedFontLst>
    <p:embeddedFont>
      <p:font typeface="Montserrat"/>
      <p:regular r:id="rId82"/>
      <p:bold r:id="rId83"/>
      <p:italic r:id="rId84"/>
      <p:boldItalic r:id="rId85"/>
    </p:embeddedFont>
    <p:embeddedFont>
      <p:font typeface="Alata"/>
      <p:regular r:id="rId86"/>
    </p:embeddedFont>
    <p:embeddedFont>
      <p:font typeface="Hind"/>
      <p:regular r:id="rId87"/>
      <p:bold r:id="rId88"/>
    </p:embeddedFont>
    <p:embeddedFont>
      <p:font typeface="Pompiere"/>
      <p:regular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Isaac NDEM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Montserrat-italic.fntdata"/><Relationship Id="rId83" Type="http://schemas.openxmlformats.org/officeDocument/2006/relationships/font" Target="fonts/Montserrat-bold.fntdata"/><Relationship Id="rId42" Type="http://schemas.openxmlformats.org/officeDocument/2006/relationships/slide" Target="slides/slide37.xml"/><Relationship Id="rId86" Type="http://schemas.openxmlformats.org/officeDocument/2006/relationships/font" Target="fonts/Alata-regular.fntdata"/><Relationship Id="rId41" Type="http://schemas.openxmlformats.org/officeDocument/2006/relationships/slide" Target="slides/slide36.xml"/><Relationship Id="rId85" Type="http://schemas.openxmlformats.org/officeDocument/2006/relationships/font" Target="fonts/Montserrat-boldItalic.fntdata"/><Relationship Id="rId44" Type="http://schemas.openxmlformats.org/officeDocument/2006/relationships/slide" Target="slides/slide39.xml"/><Relationship Id="rId88" Type="http://schemas.openxmlformats.org/officeDocument/2006/relationships/font" Target="fonts/Hind-bold.fntdata"/><Relationship Id="rId43" Type="http://schemas.openxmlformats.org/officeDocument/2006/relationships/slide" Target="slides/slide38.xml"/><Relationship Id="rId87" Type="http://schemas.openxmlformats.org/officeDocument/2006/relationships/font" Target="fonts/Hind-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Pompiere-regular.fntdata"/><Relationship Id="rId80" Type="http://schemas.openxmlformats.org/officeDocument/2006/relationships/slide" Target="slides/slide75.xml"/><Relationship Id="rId82" Type="http://schemas.openxmlformats.org/officeDocument/2006/relationships/font" Target="fonts/Montserrat-regular.fntdata"/><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1-24T04:59:04.703">
    <p:pos x="6000" y="0"/>
    <p:text>La personne qui a do la partie ci. Applique le meme style sur tous les frames de ta partie.
Complete aussi le frame ci. c'est trop vide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413a0e919f373b7e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413a0e919f373b7e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413a0e919f373b7e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413a0e919f373b7e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0f8772c513_4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10f8772c513_4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0f8a70635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0f8a70635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0c851475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0c851475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0c8514757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0c8514757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0f8a70635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10f8a70635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0f8772c513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0f8772c513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10f8772c513_1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10f8772c513_1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10f8772c513_1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10f8772c513_1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d960996673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d960996673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10f8772c513_1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10f8772c513_1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10f8772c513_1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10f8772c513_1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0" name="Shape 1940"/>
        <p:cNvGrpSpPr/>
        <p:nvPr/>
      </p:nvGrpSpPr>
      <p:grpSpPr>
        <a:xfrm>
          <a:off x="0" y="0"/>
          <a:ext cx="0" cy="0"/>
          <a:chOff x="0" y="0"/>
          <a:chExt cx="0" cy="0"/>
        </a:xfrm>
      </p:grpSpPr>
      <p:sp>
        <p:nvSpPr>
          <p:cNvPr id="1941" name="Google Shape;1941;g10f8772c513_1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2" name="Google Shape;1942;g10f8772c513_1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10f8772c513_1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10f8772c513_1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413a0e919f373b7e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413a0e919f373b7e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10f8772c513_1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10f8772c513_1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g10f8772c513_1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10f8772c513_1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g10f8772c513_1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10f8772c513_1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g10f8772c513_1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6" name="Google Shape;2126;g10f8772c513_1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g10f8772c513_1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6" name="Google Shape;2136;g10f8772c513_1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d960996673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d960996673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g10f8772c513_1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10f8772c513_1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4" name="Shape 2154"/>
        <p:cNvGrpSpPr/>
        <p:nvPr/>
      </p:nvGrpSpPr>
      <p:grpSpPr>
        <a:xfrm>
          <a:off x="0" y="0"/>
          <a:ext cx="0" cy="0"/>
          <a:chOff x="0" y="0"/>
          <a:chExt cx="0" cy="0"/>
        </a:xfrm>
      </p:grpSpPr>
      <p:sp>
        <p:nvSpPr>
          <p:cNvPr id="2155" name="Google Shape;2155;g10f8772c513_1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6" name="Google Shape;2156;g10f8772c513_1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g10f8772c513_1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6" name="Google Shape;2166;g10f8772c513_1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2" name="Shape 2172"/>
        <p:cNvGrpSpPr/>
        <p:nvPr/>
      </p:nvGrpSpPr>
      <p:grpSpPr>
        <a:xfrm>
          <a:off x="0" y="0"/>
          <a:ext cx="0" cy="0"/>
          <a:chOff x="0" y="0"/>
          <a:chExt cx="0" cy="0"/>
        </a:xfrm>
      </p:grpSpPr>
      <p:sp>
        <p:nvSpPr>
          <p:cNvPr id="2173" name="Google Shape;2173;g10f8a706359_1_1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4" name="Google Shape;2174;g10f8a706359_1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10f8a706359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10f8a706359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4" name="Shape 2194"/>
        <p:cNvGrpSpPr/>
        <p:nvPr/>
      </p:nvGrpSpPr>
      <p:grpSpPr>
        <a:xfrm>
          <a:off x="0" y="0"/>
          <a:ext cx="0" cy="0"/>
          <a:chOff x="0" y="0"/>
          <a:chExt cx="0" cy="0"/>
        </a:xfrm>
      </p:grpSpPr>
      <p:sp>
        <p:nvSpPr>
          <p:cNvPr id="2195" name="Google Shape;2195;g10f8a706359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6" name="Google Shape;2196;g10f8a706359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4" name="Shape 2204"/>
        <p:cNvGrpSpPr/>
        <p:nvPr/>
      </p:nvGrpSpPr>
      <p:grpSpPr>
        <a:xfrm>
          <a:off x="0" y="0"/>
          <a:ext cx="0" cy="0"/>
          <a:chOff x="0" y="0"/>
          <a:chExt cx="0" cy="0"/>
        </a:xfrm>
      </p:grpSpPr>
      <p:sp>
        <p:nvSpPr>
          <p:cNvPr id="2205" name="Google Shape;2205;g10f8a706359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6" name="Google Shape;2206;g10f8a706359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g10f8a706359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7" name="Google Shape;2217;g10f8a706359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6" name="Shape 2226"/>
        <p:cNvGrpSpPr/>
        <p:nvPr/>
      </p:nvGrpSpPr>
      <p:grpSpPr>
        <a:xfrm>
          <a:off x="0" y="0"/>
          <a:ext cx="0" cy="0"/>
          <a:chOff x="0" y="0"/>
          <a:chExt cx="0" cy="0"/>
        </a:xfrm>
      </p:grpSpPr>
      <p:sp>
        <p:nvSpPr>
          <p:cNvPr id="2227" name="Google Shape;2227;g10f8a706359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8" name="Google Shape;2228;g10f8a706359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10f8a706359_3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10f8a706359_3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d960996673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d960996673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g10f8a706359_3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8" name="Google Shape;2248;g10f8a706359_3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g10f8a706359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9" name="Google Shape;2259;g10f8a706359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g10c8514757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9" name="Google Shape;2269;g10c8514757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7" name="Shape 2277"/>
        <p:cNvGrpSpPr/>
        <p:nvPr/>
      </p:nvGrpSpPr>
      <p:grpSpPr>
        <a:xfrm>
          <a:off x="0" y="0"/>
          <a:ext cx="0" cy="0"/>
          <a:chOff x="0" y="0"/>
          <a:chExt cx="0" cy="0"/>
        </a:xfrm>
      </p:grpSpPr>
      <p:sp>
        <p:nvSpPr>
          <p:cNvPr id="2278" name="Google Shape;2278;g10f8a70635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9" name="Google Shape;2279;g10f8a70635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g10f8a70635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8" name="Google Shape;2288;g10f8a70635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g10f8a70635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9" name="Google Shape;2299;g10f8a70635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g10f8a706359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9" name="Google Shape;2309;g10f8a706359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7" name="Shape 2347"/>
        <p:cNvGrpSpPr/>
        <p:nvPr/>
      </p:nvGrpSpPr>
      <p:grpSpPr>
        <a:xfrm>
          <a:off x="0" y="0"/>
          <a:ext cx="0" cy="0"/>
          <a:chOff x="0" y="0"/>
          <a:chExt cx="0" cy="0"/>
        </a:xfrm>
      </p:grpSpPr>
      <p:sp>
        <p:nvSpPr>
          <p:cNvPr id="2348" name="Google Shape;2348;g10f8a706359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9" name="Google Shape;2349;g10f8a706359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g10f8a706359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1" name="Google Shape;2361;g10f8a706359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9" name="Shape 2369"/>
        <p:cNvGrpSpPr/>
        <p:nvPr/>
      </p:nvGrpSpPr>
      <p:grpSpPr>
        <a:xfrm>
          <a:off x="0" y="0"/>
          <a:ext cx="0" cy="0"/>
          <a:chOff x="0" y="0"/>
          <a:chExt cx="0" cy="0"/>
        </a:xfrm>
      </p:grpSpPr>
      <p:sp>
        <p:nvSpPr>
          <p:cNvPr id="2370" name="Google Shape;2370;g10f8a706359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1" name="Google Shape;2371;g10f8a706359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0f8772c5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0f8772c5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9" name="Shape 2379"/>
        <p:cNvGrpSpPr/>
        <p:nvPr/>
      </p:nvGrpSpPr>
      <p:grpSpPr>
        <a:xfrm>
          <a:off x="0" y="0"/>
          <a:ext cx="0" cy="0"/>
          <a:chOff x="0" y="0"/>
          <a:chExt cx="0" cy="0"/>
        </a:xfrm>
      </p:grpSpPr>
      <p:sp>
        <p:nvSpPr>
          <p:cNvPr id="2380" name="Google Shape;2380;g10f8a706359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1" name="Google Shape;2381;g10f8a706359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10f8a706359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10f8a706359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1" name="Shape 2401"/>
        <p:cNvGrpSpPr/>
        <p:nvPr/>
      </p:nvGrpSpPr>
      <p:grpSpPr>
        <a:xfrm>
          <a:off x="0" y="0"/>
          <a:ext cx="0" cy="0"/>
          <a:chOff x="0" y="0"/>
          <a:chExt cx="0" cy="0"/>
        </a:xfrm>
      </p:grpSpPr>
      <p:sp>
        <p:nvSpPr>
          <p:cNvPr id="2402" name="Google Shape;2402;g10f8a70635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3" name="Google Shape;2403;g10f8a70635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1" name="Shape 2411"/>
        <p:cNvGrpSpPr/>
        <p:nvPr/>
      </p:nvGrpSpPr>
      <p:grpSpPr>
        <a:xfrm>
          <a:off x="0" y="0"/>
          <a:ext cx="0" cy="0"/>
          <a:chOff x="0" y="0"/>
          <a:chExt cx="0" cy="0"/>
        </a:xfrm>
      </p:grpSpPr>
      <p:sp>
        <p:nvSpPr>
          <p:cNvPr id="2412" name="Google Shape;2412;g10f8a70635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3" name="Google Shape;2413;g10f8a70635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0" name="Shape 2420"/>
        <p:cNvGrpSpPr/>
        <p:nvPr/>
      </p:nvGrpSpPr>
      <p:grpSpPr>
        <a:xfrm>
          <a:off x="0" y="0"/>
          <a:ext cx="0" cy="0"/>
          <a:chOff x="0" y="0"/>
          <a:chExt cx="0" cy="0"/>
        </a:xfrm>
      </p:grpSpPr>
      <p:sp>
        <p:nvSpPr>
          <p:cNvPr id="2421" name="Google Shape;2421;g10f8a70635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2" name="Google Shape;2422;g10f8a70635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3" name="Shape 2433"/>
        <p:cNvGrpSpPr/>
        <p:nvPr/>
      </p:nvGrpSpPr>
      <p:grpSpPr>
        <a:xfrm>
          <a:off x="0" y="0"/>
          <a:ext cx="0" cy="0"/>
          <a:chOff x="0" y="0"/>
          <a:chExt cx="0" cy="0"/>
        </a:xfrm>
      </p:grpSpPr>
      <p:sp>
        <p:nvSpPr>
          <p:cNvPr id="2434" name="Google Shape;2434;g10f8772c513_1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5" name="Google Shape;2435;g10f8772c513_1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4" name="Shape 2444"/>
        <p:cNvGrpSpPr/>
        <p:nvPr/>
      </p:nvGrpSpPr>
      <p:grpSpPr>
        <a:xfrm>
          <a:off x="0" y="0"/>
          <a:ext cx="0" cy="0"/>
          <a:chOff x="0" y="0"/>
          <a:chExt cx="0" cy="0"/>
        </a:xfrm>
      </p:grpSpPr>
      <p:sp>
        <p:nvSpPr>
          <p:cNvPr id="2445" name="Google Shape;2445;g10f8a706359_1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6" name="Google Shape;2446;g10f8a706359_1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10f8772c513_1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10f8772c513_1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g10f8772c513_1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6" name="Google Shape;2466;g10f8772c513_1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6" name="Shape 2476"/>
        <p:cNvGrpSpPr/>
        <p:nvPr/>
      </p:nvGrpSpPr>
      <p:grpSpPr>
        <a:xfrm>
          <a:off x="0" y="0"/>
          <a:ext cx="0" cy="0"/>
          <a:chOff x="0" y="0"/>
          <a:chExt cx="0" cy="0"/>
        </a:xfrm>
      </p:grpSpPr>
      <p:sp>
        <p:nvSpPr>
          <p:cNvPr id="2477" name="Google Shape;2477;g10f8772c513_1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8" name="Google Shape;2478;g10f8772c513_1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0f8772c51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0f8772c51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g10f8a706359_3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0" name="Google Shape;2490;g10f8a706359_3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8" name="Shape 2498"/>
        <p:cNvGrpSpPr/>
        <p:nvPr/>
      </p:nvGrpSpPr>
      <p:grpSpPr>
        <a:xfrm>
          <a:off x="0" y="0"/>
          <a:ext cx="0" cy="0"/>
          <a:chOff x="0" y="0"/>
          <a:chExt cx="0" cy="0"/>
        </a:xfrm>
      </p:grpSpPr>
      <p:sp>
        <p:nvSpPr>
          <p:cNvPr id="2499" name="Google Shape;2499;g10f8a706359_3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0" name="Google Shape;2500;g10f8a706359_3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8" name="Shape 2508"/>
        <p:cNvGrpSpPr/>
        <p:nvPr/>
      </p:nvGrpSpPr>
      <p:grpSpPr>
        <a:xfrm>
          <a:off x="0" y="0"/>
          <a:ext cx="0" cy="0"/>
          <a:chOff x="0" y="0"/>
          <a:chExt cx="0" cy="0"/>
        </a:xfrm>
      </p:grpSpPr>
      <p:sp>
        <p:nvSpPr>
          <p:cNvPr id="2509" name="Google Shape;2509;g10f8a706359_3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0" name="Google Shape;2510;g10f8a706359_3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9" name="Shape 2519"/>
        <p:cNvGrpSpPr/>
        <p:nvPr/>
      </p:nvGrpSpPr>
      <p:grpSpPr>
        <a:xfrm>
          <a:off x="0" y="0"/>
          <a:ext cx="0" cy="0"/>
          <a:chOff x="0" y="0"/>
          <a:chExt cx="0" cy="0"/>
        </a:xfrm>
      </p:grpSpPr>
      <p:sp>
        <p:nvSpPr>
          <p:cNvPr id="2520" name="Google Shape;2520;g10f8a70635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1" name="Google Shape;2521;g10f8a70635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1" name="Shape 2531"/>
        <p:cNvGrpSpPr/>
        <p:nvPr/>
      </p:nvGrpSpPr>
      <p:grpSpPr>
        <a:xfrm>
          <a:off x="0" y="0"/>
          <a:ext cx="0" cy="0"/>
          <a:chOff x="0" y="0"/>
          <a:chExt cx="0" cy="0"/>
        </a:xfrm>
      </p:grpSpPr>
      <p:sp>
        <p:nvSpPr>
          <p:cNvPr id="2532" name="Google Shape;2532;g10f8a70635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3" name="Google Shape;2533;g10f8a70635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2" name="Shape 2542"/>
        <p:cNvGrpSpPr/>
        <p:nvPr/>
      </p:nvGrpSpPr>
      <p:grpSpPr>
        <a:xfrm>
          <a:off x="0" y="0"/>
          <a:ext cx="0" cy="0"/>
          <a:chOff x="0" y="0"/>
          <a:chExt cx="0" cy="0"/>
        </a:xfrm>
      </p:grpSpPr>
      <p:sp>
        <p:nvSpPr>
          <p:cNvPr id="2543" name="Google Shape;2543;g10f8a706359_1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4" name="Google Shape;2544;g10f8a706359_1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2" name="Shape 2552"/>
        <p:cNvGrpSpPr/>
        <p:nvPr/>
      </p:nvGrpSpPr>
      <p:grpSpPr>
        <a:xfrm>
          <a:off x="0" y="0"/>
          <a:ext cx="0" cy="0"/>
          <a:chOff x="0" y="0"/>
          <a:chExt cx="0" cy="0"/>
        </a:xfrm>
      </p:grpSpPr>
      <p:sp>
        <p:nvSpPr>
          <p:cNvPr id="2553" name="Google Shape;2553;g10f8a706359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4" name="Google Shape;2554;g10f8a706359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2" name="Shape 2562"/>
        <p:cNvGrpSpPr/>
        <p:nvPr/>
      </p:nvGrpSpPr>
      <p:grpSpPr>
        <a:xfrm>
          <a:off x="0" y="0"/>
          <a:ext cx="0" cy="0"/>
          <a:chOff x="0" y="0"/>
          <a:chExt cx="0" cy="0"/>
        </a:xfrm>
      </p:grpSpPr>
      <p:sp>
        <p:nvSpPr>
          <p:cNvPr id="2563" name="Google Shape;2563;g10f8a706359_1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4" name="Google Shape;2564;g10f8a706359_1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2" name="Shape 2572"/>
        <p:cNvGrpSpPr/>
        <p:nvPr/>
      </p:nvGrpSpPr>
      <p:grpSpPr>
        <a:xfrm>
          <a:off x="0" y="0"/>
          <a:ext cx="0" cy="0"/>
          <a:chOff x="0" y="0"/>
          <a:chExt cx="0" cy="0"/>
        </a:xfrm>
      </p:grpSpPr>
      <p:sp>
        <p:nvSpPr>
          <p:cNvPr id="2573" name="Google Shape;2573;g10f8a706359_1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4" name="Google Shape;2574;g10f8a706359_1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2" name="Shape 2582"/>
        <p:cNvGrpSpPr/>
        <p:nvPr/>
      </p:nvGrpSpPr>
      <p:grpSpPr>
        <a:xfrm>
          <a:off x="0" y="0"/>
          <a:ext cx="0" cy="0"/>
          <a:chOff x="0" y="0"/>
          <a:chExt cx="0" cy="0"/>
        </a:xfrm>
      </p:grpSpPr>
      <p:sp>
        <p:nvSpPr>
          <p:cNvPr id="2583" name="Google Shape;2583;g10f8a706359_1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4" name="Google Shape;2584;g10f8a706359_1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0f8772c513_4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0f8772c513_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2" name="Shape 2592"/>
        <p:cNvGrpSpPr/>
        <p:nvPr/>
      </p:nvGrpSpPr>
      <p:grpSpPr>
        <a:xfrm>
          <a:off x="0" y="0"/>
          <a:ext cx="0" cy="0"/>
          <a:chOff x="0" y="0"/>
          <a:chExt cx="0" cy="0"/>
        </a:xfrm>
      </p:grpSpPr>
      <p:sp>
        <p:nvSpPr>
          <p:cNvPr id="2593" name="Google Shape;2593;g10f8a706359_1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4" name="Google Shape;2594;g10f8a706359_1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2" name="Shape 2602"/>
        <p:cNvGrpSpPr/>
        <p:nvPr/>
      </p:nvGrpSpPr>
      <p:grpSpPr>
        <a:xfrm>
          <a:off x="0" y="0"/>
          <a:ext cx="0" cy="0"/>
          <a:chOff x="0" y="0"/>
          <a:chExt cx="0" cy="0"/>
        </a:xfrm>
      </p:grpSpPr>
      <p:sp>
        <p:nvSpPr>
          <p:cNvPr id="2603" name="Google Shape;2603;g10f8a706359_1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4" name="Google Shape;2604;g10f8a706359_1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2" name="Shape 2612"/>
        <p:cNvGrpSpPr/>
        <p:nvPr/>
      </p:nvGrpSpPr>
      <p:grpSpPr>
        <a:xfrm>
          <a:off x="0" y="0"/>
          <a:ext cx="0" cy="0"/>
          <a:chOff x="0" y="0"/>
          <a:chExt cx="0" cy="0"/>
        </a:xfrm>
      </p:grpSpPr>
      <p:sp>
        <p:nvSpPr>
          <p:cNvPr id="2613" name="Google Shape;2613;g10f8a70635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4" name="Google Shape;2614;g10f8a70635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3" name="Shape 2623"/>
        <p:cNvGrpSpPr/>
        <p:nvPr/>
      </p:nvGrpSpPr>
      <p:grpSpPr>
        <a:xfrm>
          <a:off x="0" y="0"/>
          <a:ext cx="0" cy="0"/>
          <a:chOff x="0" y="0"/>
          <a:chExt cx="0" cy="0"/>
        </a:xfrm>
      </p:grpSpPr>
      <p:sp>
        <p:nvSpPr>
          <p:cNvPr id="2624" name="Google Shape;2624;g10f8a706359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5" name="Google Shape;2625;g10f8a706359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3" name="Shape 2633"/>
        <p:cNvGrpSpPr/>
        <p:nvPr/>
      </p:nvGrpSpPr>
      <p:grpSpPr>
        <a:xfrm>
          <a:off x="0" y="0"/>
          <a:ext cx="0" cy="0"/>
          <a:chOff x="0" y="0"/>
          <a:chExt cx="0" cy="0"/>
        </a:xfrm>
      </p:grpSpPr>
      <p:sp>
        <p:nvSpPr>
          <p:cNvPr id="2634" name="Google Shape;2634;g10f8a706359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5" name="Google Shape;2635;g10f8a706359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3" name="Shape 2643"/>
        <p:cNvGrpSpPr/>
        <p:nvPr/>
      </p:nvGrpSpPr>
      <p:grpSpPr>
        <a:xfrm>
          <a:off x="0" y="0"/>
          <a:ext cx="0" cy="0"/>
          <a:chOff x="0" y="0"/>
          <a:chExt cx="0" cy="0"/>
        </a:xfrm>
      </p:grpSpPr>
      <p:sp>
        <p:nvSpPr>
          <p:cNvPr id="2644" name="Google Shape;2644;g10f8a706359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5" name="Google Shape;2645;g10f8a70635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3" name="Shape 2653"/>
        <p:cNvGrpSpPr/>
        <p:nvPr/>
      </p:nvGrpSpPr>
      <p:grpSpPr>
        <a:xfrm>
          <a:off x="0" y="0"/>
          <a:ext cx="0" cy="0"/>
          <a:chOff x="0" y="0"/>
          <a:chExt cx="0" cy="0"/>
        </a:xfrm>
      </p:grpSpPr>
      <p:sp>
        <p:nvSpPr>
          <p:cNvPr id="2654" name="Google Shape;2654;g10f8a706359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5" name="Google Shape;2655;g10f8a706359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0f8772c513_4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0f8772c513_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0f8772c513_4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0f8772c513_4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14300" y="951300"/>
            <a:ext cx="4328700" cy="2397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14300" y="3623525"/>
            <a:ext cx="2680800" cy="726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8" name="Shape 78"/>
        <p:cNvGrpSpPr/>
        <p:nvPr/>
      </p:nvGrpSpPr>
      <p:grpSpPr>
        <a:xfrm>
          <a:off x="0" y="0"/>
          <a:ext cx="0" cy="0"/>
          <a:chOff x="0" y="0"/>
          <a:chExt cx="0" cy="0"/>
        </a:xfrm>
      </p:grpSpPr>
      <p:sp>
        <p:nvSpPr>
          <p:cNvPr id="79" name="Google Shape;79;p11"/>
          <p:cNvSpPr txBox="1"/>
          <p:nvPr>
            <p:ph hasCustomPrompt="1" type="title"/>
          </p:nvPr>
        </p:nvSpPr>
        <p:spPr>
          <a:xfrm>
            <a:off x="1636500" y="2097350"/>
            <a:ext cx="6213900" cy="11265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None/>
              <a:defRPr sz="69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80" name="Google Shape;80;p11"/>
          <p:cNvSpPr txBox="1"/>
          <p:nvPr>
            <p:ph idx="1" type="subTitle"/>
          </p:nvPr>
        </p:nvSpPr>
        <p:spPr>
          <a:xfrm>
            <a:off x="2133600" y="3310675"/>
            <a:ext cx="5219700" cy="3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81" name="Google Shape;81;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 name="Shape 82"/>
        <p:cNvGrpSpPr/>
        <p:nvPr/>
      </p:nvGrpSpPr>
      <p:grpSpPr>
        <a:xfrm>
          <a:off x="0" y="0"/>
          <a:ext cx="0" cy="0"/>
          <a:chOff x="0" y="0"/>
          <a:chExt cx="0" cy="0"/>
        </a:xfrm>
      </p:grpSpPr>
      <p:sp>
        <p:nvSpPr>
          <p:cNvPr id="83" name="Google Shape;8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4" name="Shape 84"/>
        <p:cNvGrpSpPr/>
        <p:nvPr/>
      </p:nvGrpSpPr>
      <p:grpSpPr>
        <a:xfrm>
          <a:off x="0" y="0"/>
          <a:ext cx="0" cy="0"/>
          <a:chOff x="0" y="0"/>
          <a:chExt cx="0" cy="0"/>
        </a:xfrm>
      </p:grpSpPr>
      <p:sp>
        <p:nvSpPr>
          <p:cNvPr id="85" name="Google Shape;85;p13"/>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13"/>
          <p:cNvSpPr txBox="1"/>
          <p:nvPr>
            <p:ph idx="2" type="title"/>
          </p:nvPr>
        </p:nvSpPr>
        <p:spPr>
          <a:xfrm>
            <a:off x="1662000" y="1536850"/>
            <a:ext cx="26670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7" name="Google Shape;87;p13"/>
          <p:cNvSpPr txBox="1"/>
          <p:nvPr>
            <p:ph hasCustomPrompt="1" idx="3" type="title"/>
          </p:nvPr>
        </p:nvSpPr>
        <p:spPr>
          <a:xfrm>
            <a:off x="766875" y="15869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88" name="Google Shape;88;p13"/>
          <p:cNvSpPr txBox="1"/>
          <p:nvPr>
            <p:ph idx="1" type="subTitle"/>
          </p:nvPr>
        </p:nvSpPr>
        <p:spPr>
          <a:xfrm>
            <a:off x="1662000" y="1933575"/>
            <a:ext cx="2276700" cy="584400"/>
          </a:xfrm>
          <a:prstGeom prst="rect">
            <a:avLst/>
          </a:prstGeom>
        </p:spPr>
        <p:txBody>
          <a:bodyPr anchorCtr="0" anchor="t" bIns="91425" lIns="91425" spcFirstLastPara="1" rIns="91425" wrap="square" tIns="91425">
            <a:noAutofit/>
          </a:bodyPr>
          <a:lstStyle>
            <a:lvl1pPr lvl="0">
              <a:spcBef>
                <a:spcPts val="0"/>
              </a:spcBef>
              <a:spcAft>
                <a:spcPts val="0"/>
              </a:spcAft>
              <a:buSzPts val="1300"/>
              <a:buNone/>
              <a:defRPr/>
            </a:lvl1pPr>
            <a:lvl2pPr lvl="1" algn="ctr">
              <a:spcBef>
                <a:spcPts val="0"/>
              </a:spcBef>
              <a:spcAft>
                <a:spcPts val="0"/>
              </a:spcAft>
              <a:buSzPts val="1300"/>
              <a:buNone/>
              <a:defRPr/>
            </a:lvl2pPr>
            <a:lvl3pPr lvl="2" algn="ctr">
              <a:spcBef>
                <a:spcPts val="0"/>
              </a:spcBef>
              <a:spcAft>
                <a:spcPts val="0"/>
              </a:spcAft>
              <a:buSzPts val="1300"/>
              <a:buNone/>
              <a:defRPr/>
            </a:lvl3pPr>
            <a:lvl4pPr lvl="3" algn="ctr">
              <a:spcBef>
                <a:spcPts val="0"/>
              </a:spcBef>
              <a:spcAft>
                <a:spcPts val="0"/>
              </a:spcAft>
              <a:buSzPts val="1300"/>
              <a:buNone/>
              <a:defRPr/>
            </a:lvl4pPr>
            <a:lvl5pPr lvl="4" algn="ctr">
              <a:spcBef>
                <a:spcPts val="0"/>
              </a:spcBef>
              <a:spcAft>
                <a:spcPts val="0"/>
              </a:spcAft>
              <a:buSzPts val="1300"/>
              <a:buNone/>
              <a:defRPr/>
            </a:lvl5pPr>
            <a:lvl6pPr lvl="5" algn="ctr">
              <a:spcBef>
                <a:spcPts val="0"/>
              </a:spcBef>
              <a:spcAft>
                <a:spcPts val="0"/>
              </a:spcAft>
              <a:buSzPts val="1300"/>
              <a:buNone/>
              <a:defRPr/>
            </a:lvl6pPr>
            <a:lvl7pPr lvl="6" algn="ctr">
              <a:spcBef>
                <a:spcPts val="0"/>
              </a:spcBef>
              <a:spcAft>
                <a:spcPts val="0"/>
              </a:spcAft>
              <a:buSzPts val="1300"/>
              <a:buNone/>
              <a:defRPr/>
            </a:lvl7pPr>
            <a:lvl8pPr lvl="7" algn="ctr">
              <a:spcBef>
                <a:spcPts val="0"/>
              </a:spcBef>
              <a:spcAft>
                <a:spcPts val="0"/>
              </a:spcAft>
              <a:buSzPts val="1300"/>
              <a:buNone/>
              <a:defRPr/>
            </a:lvl8pPr>
            <a:lvl9pPr lvl="8" algn="ctr">
              <a:spcBef>
                <a:spcPts val="0"/>
              </a:spcBef>
              <a:spcAft>
                <a:spcPts val="0"/>
              </a:spcAft>
              <a:buSzPts val="1300"/>
              <a:buNone/>
              <a:defRPr/>
            </a:lvl9pPr>
          </a:lstStyle>
          <a:p/>
        </p:txBody>
      </p:sp>
      <p:sp>
        <p:nvSpPr>
          <p:cNvPr id="89" name="Google Shape;89;p13"/>
          <p:cNvSpPr txBox="1"/>
          <p:nvPr>
            <p:ph idx="4" type="title"/>
          </p:nvPr>
        </p:nvSpPr>
        <p:spPr>
          <a:xfrm>
            <a:off x="1662000" y="3098950"/>
            <a:ext cx="26670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0" name="Google Shape;90;p13"/>
          <p:cNvSpPr txBox="1"/>
          <p:nvPr>
            <p:ph hasCustomPrompt="1" idx="5" type="title"/>
          </p:nvPr>
        </p:nvSpPr>
        <p:spPr>
          <a:xfrm>
            <a:off x="766725" y="31490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91" name="Google Shape;91;p13"/>
          <p:cNvSpPr txBox="1"/>
          <p:nvPr>
            <p:ph idx="6" type="subTitle"/>
          </p:nvPr>
        </p:nvSpPr>
        <p:spPr>
          <a:xfrm>
            <a:off x="1662000" y="3495675"/>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92" name="Google Shape;92;p13"/>
          <p:cNvSpPr txBox="1"/>
          <p:nvPr>
            <p:ph idx="7" type="title"/>
          </p:nvPr>
        </p:nvSpPr>
        <p:spPr>
          <a:xfrm>
            <a:off x="5652975" y="1536850"/>
            <a:ext cx="2724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3" name="Google Shape;93;p13"/>
          <p:cNvSpPr txBox="1"/>
          <p:nvPr>
            <p:ph hasCustomPrompt="1" idx="8" type="title"/>
          </p:nvPr>
        </p:nvSpPr>
        <p:spPr>
          <a:xfrm>
            <a:off x="4757625" y="15869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94" name="Google Shape;94;p13"/>
          <p:cNvSpPr txBox="1"/>
          <p:nvPr>
            <p:ph idx="9" type="subTitle"/>
          </p:nvPr>
        </p:nvSpPr>
        <p:spPr>
          <a:xfrm>
            <a:off x="5652975" y="1933575"/>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95" name="Google Shape;95;p13"/>
          <p:cNvSpPr txBox="1"/>
          <p:nvPr>
            <p:ph idx="13" type="title"/>
          </p:nvPr>
        </p:nvSpPr>
        <p:spPr>
          <a:xfrm>
            <a:off x="5652975" y="3098950"/>
            <a:ext cx="2724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6" name="Google Shape;96;p13"/>
          <p:cNvSpPr txBox="1"/>
          <p:nvPr>
            <p:ph hasCustomPrompt="1" idx="14" type="title"/>
          </p:nvPr>
        </p:nvSpPr>
        <p:spPr>
          <a:xfrm>
            <a:off x="4757700" y="31490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97" name="Google Shape;97;p13"/>
          <p:cNvSpPr txBox="1"/>
          <p:nvPr>
            <p:ph idx="15" type="subTitle"/>
          </p:nvPr>
        </p:nvSpPr>
        <p:spPr>
          <a:xfrm>
            <a:off x="5652975" y="3495675"/>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98" name="Google Shape;98;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99" name="Shape 99"/>
        <p:cNvGrpSpPr/>
        <p:nvPr/>
      </p:nvGrpSpPr>
      <p:grpSpPr>
        <a:xfrm>
          <a:off x="0" y="0"/>
          <a:ext cx="0" cy="0"/>
          <a:chOff x="0" y="0"/>
          <a:chExt cx="0" cy="0"/>
        </a:xfrm>
      </p:grpSpPr>
      <p:sp>
        <p:nvSpPr>
          <p:cNvPr id="100" name="Google Shape;100;p14"/>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14"/>
          <p:cNvSpPr txBox="1"/>
          <p:nvPr>
            <p:ph idx="2" type="title"/>
          </p:nvPr>
        </p:nvSpPr>
        <p:spPr>
          <a:xfrm>
            <a:off x="714300" y="30608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2" name="Google Shape;102;p14"/>
          <p:cNvSpPr txBox="1"/>
          <p:nvPr>
            <p:ph idx="1" type="subTitle"/>
          </p:nvPr>
        </p:nvSpPr>
        <p:spPr>
          <a:xfrm>
            <a:off x="714300" y="3457575"/>
            <a:ext cx="22767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03" name="Google Shape;103;p14"/>
          <p:cNvSpPr txBox="1"/>
          <p:nvPr>
            <p:ph idx="3" type="title"/>
          </p:nvPr>
        </p:nvSpPr>
        <p:spPr>
          <a:xfrm>
            <a:off x="3433650" y="30608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4" name="Google Shape;104;p14"/>
          <p:cNvSpPr txBox="1"/>
          <p:nvPr>
            <p:ph idx="4" type="subTitle"/>
          </p:nvPr>
        </p:nvSpPr>
        <p:spPr>
          <a:xfrm>
            <a:off x="3433650" y="3457575"/>
            <a:ext cx="22767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05" name="Google Shape;105;p14"/>
          <p:cNvSpPr txBox="1"/>
          <p:nvPr>
            <p:ph idx="5" type="title"/>
          </p:nvPr>
        </p:nvSpPr>
        <p:spPr>
          <a:xfrm>
            <a:off x="6153000" y="30608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6" name="Google Shape;106;p14"/>
          <p:cNvSpPr txBox="1"/>
          <p:nvPr>
            <p:ph idx="6" type="subTitle"/>
          </p:nvPr>
        </p:nvSpPr>
        <p:spPr>
          <a:xfrm>
            <a:off x="6153000" y="3457575"/>
            <a:ext cx="22767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107" name="Google Shape;107;p14"/>
          <p:cNvGrpSpPr/>
          <p:nvPr/>
        </p:nvGrpSpPr>
        <p:grpSpPr>
          <a:xfrm>
            <a:off x="-25" y="0"/>
            <a:ext cx="9144020" cy="342900"/>
            <a:chOff x="-25" y="0"/>
            <a:chExt cx="9144020" cy="342900"/>
          </a:xfrm>
        </p:grpSpPr>
        <p:sp>
          <p:nvSpPr>
            <p:cNvPr id="108" name="Google Shape;108;p1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14"/>
            <p:cNvGrpSpPr/>
            <p:nvPr/>
          </p:nvGrpSpPr>
          <p:grpSpPr>
            <a:xfrm>
              <a:off x="215975" y="111150"/>
              <a:ext cx="642950" cy="120600"/>
              <a:chOff x="215975" y="152625"/>
              <a:chExt cx="642950" cy="120600"/>
            </a:xfrm>
          </p:grpSpPr>
          <p:sp>
            <p:nvSpPr>
              <p:cNvPr id="110" name="Google Shape;110;p14"/>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3" name="Google Shape;113;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2">
    <p:spTree>
      <p:nvGrpSpPr>
        <p:cNvPr id="114" name="Shape 114"/>
        <p:cNvGrpSpPr/>
        <p:nvPr/>
      </p:nvGrpSpPr>
      <p:grpSpPr>
        <a:xfrm>
          <a:off x="0" y="0"/>
          <a:ext cx="0" cy="0"/>
          <a:chOff x="0" y="0"/>
          <a:chExt cx="0" cy="0"/>
        </a:xfrm>
      </p:grpSpPr>
      <p:sp>
        <p:nvSpPr>
          <p:cNvPr id="115" name="Google Shape;115;p15"/>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6" name="Google Shape;116;p15"/>
          <p:cNvSpPr txBox="1"/>
          <p:nvPr>
            <p:ph idx="2" type="title"/>
          </p:nvPr>
        </p:nvSpPr>
        <p:spPr>
          <a:xfrm>
            <a:off x="778688" y="1932875"/>
            <a:ext cx="21642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7" name="Google Shape;117;p15"/>
          <p:cNvSpPr txBox="1"/>
          <p:nvPr>
            <p:ph idx="1" type="subTitle"/>
          </p:nvPr>
        </p:nvSpPr>
        <p:spPr>
          <a:xfrm>
            <a:off x="778688" y="3449225"/>
            <a:ext cx="21642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18" name="Google Shape;118;p15"/>
          <p:cNvSpPr txBox="1"/>
          <p:nvPr>
            <p:ph idx="3" type="title"/>
          </p:nvPr>
        </p:nvSpPr>
        <p:spPr>
          <a:xfrm>
            <a:off x="3468525" y="1932875"/>
            <a:ext cx="21642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9" name="Google Shape;119;p15"/>
          <p:cNvSpPr txBox="1"/>
          <p:nvPr>
            <p:ph idx="4" type="subTitle"/>
          </p:nvPr>
        </p:nvSpPr>
        <p:spPr>
          <a:xfrm>
            <a:off x="3468525" y="3449225"/>
            <a:ext cx="21642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20" name="Google Shape;120;p15"/>
          <p:cNvSpPr txBox="1"/>
          <p:nvPr>
            <p:ph idx="5" type="title"/>
          </p:nvPr>
        </p:nvSpPr>
        <p:spPr>
          <a:xfrm>
            <a:off x="6160753" y="1932875"/>
            <a:ext cx="21642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1" name="Google Shape;121;p15"/>
          <p:cNvSpPr txBox="1"/>
          <p:nvPr>
            <p:ph idx="6" type="subTitle"/>
          </p:nvPr>
        </p:nvSpPr>
        <p:spPr>
          <a:xfrm>
            <a:off x="6160753" y="3449225"/>
            <a:ext cx="21642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22" name="Google Shape;122;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
    <p:spTree>
      <p:nvGrpSpPr>
        <p:cNvPr id="123" name="Shape 123"/>
        <p:cNvGrpSpPr/>
        <p:nvPr/>
      </p:nvGrpSpPr>
      <p:grpSpPr>
        <a:xfrm>
          <a:off x="0" y="0"/>
          <a:ext cx="0" cy="0"/>
          <a:chOff x="0" y="0"/>
          <a:chExt cx="0" cy="0"/>
        </a:xfrm>
      </p:grpSpPr>
      <p:sp>
        <p:nvSpPr>
          <p:cNvPr id="124" name="Google Shape;124;p16"/>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 name="Google Shape;125;p16"/>
          <p:cNvSpPr txBox="1"/>
          <p:nvPr>
            <p:ph idx="2" type="title"/>
          </p:nvPr>
        </p:nvSpPr>
        <p:spPr>
          <a:xfrm>
            <a:off x="5716125" y="3559175"/>
            <a:ext cx="27264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6" name="Google Shape;126;p16"/>
          <p:cNvSpPr txBox="1"/>
          <p:nvPr>
            <p:ph idx="1" type="subTitle"/>
          </p:nvPr>
        </p:nvSpPr>
        <p:spPr>
          <a:xfrm>
            <a:off x="5716125" y="3955900"/>
            <a:ext cx="2726400" cy="77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27" name="Google Shape;127;p16"/>
          <p:cNvSpPr txBox="1"/>
          <p:nvPr>
            <p:ph idx="3" type="title"/>
          </p:nvPr>
        </p:nvSpPr>
        <p:spPr>
          <a:xfrm>
            <a:off x="5716134" y="2238450"/>
            <a:ext cx="27264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8" name="Google Shape;128;p16"/>
          <p:cNvSpPr txBox="1"/>
          <p:nvPr>
            <p:ph idx="4" type="subTitle"/>
          </p:nvPr>
        </p:nvSpPr>
        <p:spPr>
          <a:xfrm>
            <a:off x="5716134" y="2635175"/>
            <a:ext cx="2726400" cy="77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29" name="Google Shape;129;p16"/>
          <p:cNvSpPr txBox="1"/>
          <p:nvPr>
            <p:ph idx="5" type="title"/>
          </p:nvPr>
        </p:nvSpPr>
        <p:spPr>
          <a:xfrm>
            <a:off x="5716118" y="917725"/>
            <a:ext cx="27264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0" name="Google Shape;130;p16"/>
          <p:cNvSpPr txBox="1"/>
          <p:nvPr>
            <p:ph idx="6" type="subTitle"/>
          </p:nvPr>
        </p:nvSpPr>
        <p:spPr>
          <a:xfrm>
            <a:off x="5716118" y="1314450"/>
            <a:ext cx="2726400" cy="77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131" name="Google Shape;131;p16"/>
          <p:cNvGrpSpPr/>
          <p:nvPr/>
        </p:nvGrpSpPr>
        <p:grpSpPr>
          <a:xfrm>
            <a:off x="-25" y="0"/>
            <a:ext cx="9144020" cy="342900"/>
            <a:chOff x="-25" y="0"/>
            <a:chExt cx="9144020" cy="342900"/>
          </a:xfrm>
        </p:grpSpPr>
        <p:sp>
          <p:nvSpPr>
            <p:cNvPr id="132" name="Google Shape;132;p16"/>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16"/>
            <p:cNvGrpSpPr/>
            <p:nvPr/>
          </p:nvGrpSpPr>
          <p:grpSpPr>
            <a:xfrm>
              <a:off x="215975" y="111150"/>
              <a:ext cx="642950" cy="120600"/>
              <a:chOff x="215975" y="152625"/>
              <a:chExt cx="642950" cy="120600"/>
            </a:xfrm>
          </p:grpSpPr>
          <p:sp>
            <p:nvSpPr>
              <p:cNvPr id="134" name="Google Shape;134;p16"/>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7" name="Google Shape;137;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138" name="Shape 138"/>
        <p:cNvGrpSpPr/>
        <p:nvPr/>
      </p:nvGrpSpPr>
      <p:grpSpPr>
        <a:xfrm>
          <a:off x="0" y="0"/>
          <a:ext cx="0" cy="0"/>
          <a:chOff x="0" y="0"/>
          <a:chExt cx="0" cy="0"/>
        </a:xfrm>
      </p:grpSpPr>
      <p:sp>
        <p:nvSpPr>
          <p:cNvPr id="139" name="Google Shape;139;p17"/>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0" name="Google Shape;140;p17"/>
          <p:cNvSpPr txBox="1"/>
          <p:nvPr>
            <p:ph idx="2" type="title"/>
          </p:nvPr>
        </p:nvSpPr>
        <p:spPr>
          <a:xfrm>
            <a:off x="1764375" y="1536850"/>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1" name="Google Shape;141;p17"/>
          <p:cNvSpPr txBox="1"/>
          <p:nvPr>
            <p:ph idx="1" type="subTitle"/>
          </p:nvPr>
        </p:nvSpPr>
        <p:spPr>
          <a:xfrm>
            <a:off x="1764375" y="1933575"/>
            <a:ext cx="2276700" cy="7620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42" name="Google Shape;142;p17"/>
          <p:cNvSpPr txBox="1"/>
          <p:nvPr>
            <p:ph idx="3" type="title"/>
          </p:nvPr>
        </p:nvSpPr>
        <p:spPr>
          <a:xfrm>
            <a:off x="1764375" y="3098950"/>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3" name="Google Shape;143;p17"/>
          <p:cNvSpPr txBox="1"/>
          <p:nvPr>
            <p:ph idx="4" type="subTitle"/>
          </p:nvPr>
        </p:nvSpPr>
        <p:spPr>
          <a:xfrm>
            <a:off x="1764375" y="3495675"/>
            <a:ext cx="2276700" cy="6951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44" name="Google Shape;144;p17"/>
          <p:cNvSpPr txBox="1"/>
          <p:nvPr>
            <p:ph idx="5" type="title"/>
          </p:nvPr>
        </p:nvSpPr>
        <p:spPr>
          <a:xfrm>
            <a:off x="5874375" y="1536850"/>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5" name="Google Shape;145;p17"/>
          <p:cNvSpPr txBox="1"/>
          <p:nvPr>
            <p:ph idx="6" type="subTitle"/>
          </p:nvPr>
        </p:nvSpPr>
        <p:spPr>
          <a:xfrm>
            <a:off x="5874375" y="1933575"/>
            <a:ext cx="2276700" cy="7620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46" name="Google Shape;146;p17"/>
          <p:cNvSpPr txBox="1"/>
          <p:nvPr>
            <p:ph idx="7" type="title"/>
          </p:nvPr>
        </p:nvSpPr>
        <p:spPr>
          <a:xfrm>
            <a:off x="5874375" y="3098950"/>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7" name="Google Shape;147;p17"/>
          <p:cNvSpPr txBox="1"/>
          <p:nvPr>
            <p:ph idx="8" type="subTitle"/>
          </p:nvPr>
        </p:nvSpPr>
        <p:spPr>
          <a:xfrm>
            <a:off x="5874375" y="3495675"/>
            <a:ext cx="2276700" cy="6951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148" name="Google Shape;148;p17"/>
          <p:cNvGrpSpPr/>
          <p:nvPr/>
        </p:nvGrpSpPr>
        <p:grpSpPr>
          <a:xfrm>
            <a:off x="-25" y="0"/>
            <a:ext cx="9144020" cy="342900"/>
            <a:chOff x="-25" y="0"/>
            <a:chExt cx="9144020" cy="342900"/>
          </a:xfrm>
        </p:grpSpPr>
        <p:sp>
          <p:nvSpPr>
            <p:cNvPr id="149" name="Google Shape;149;p17"/>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17"/>
            <p:cNvGrpSpPr/>
            <p:nvPr/>
          </p:nvGrpSpPr>
          <p:grpSpPr>
            <a:xfrm>
              <a:off x="215975" y="111150"/>
              <a:ext cx="642950" cy="120600"/>
              <a:chOff x="215975" y="152625"/>
              <a:chExt cx="642950" cy="120600"/>
            </a:xfrm>
          </p:grpSpPr>
          <p:sp>
            <p:nvSpPr>
              <p:cNvPr id="151" name="Google Shape;151;p17"/>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4" name="Google Shape;154;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3">
    <p:spTree>
      <p:nvGrpSpPr>
        <p:cNvPr id="155" name="Shape 155"/>
        <p:cNvGrpSpPr/>
        <p:nvPr/>
      </p:nvGrpSpPr>
      <p:grpSpPr>
        <a:xfrm>
          <a:off x="0" y="0"/>
          <a:ext cx="0" cy="0"/>
          <a:chOff x="0" y="0"/>
          <a:chExt cx="0" cy="0"/>
        </a:xfrm>
      </p:grpSpPr>
      <p:sp>
        <p:nvSpPr>
          <p:cNvPr id="156" name="Google Shape;156;p18"/>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7" name="Google Shape;157;p18"/>
          <p:cNvSpPr txBox="1"/>
          <p:nvPr>
            <p:ph idx="2" type="title"/>
          </p:nvPr>
        </p:nvSpPr>
        <p:spPr>
          <a:xfrm>
            <a:off x="1378650" y="213620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8" name="Google Shape;158;p18"/>
          <p:cNvSpPr txBox="1"/>
          <p:nvPr>
            <p:ph idx="1" type="subTitle"/>
          </p:nvPr>
        </p:nvSpPr>
        <p:spPr>
          <a:xfrm>
            <a:off x="1378650" y="1593500"/>
            <a:ext cx="2276700" cy="76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59" name="Google Shape;159;p18"/>
          <p:cNvSpPr txBox="1"/>
          <p:nvPr>
            <p:ph idx="3" type="title"/>
          </p:nvPr>
        </p:nvSpPr>
        <p:spPr>
          <a:xfrm>
            <a:off x="1378650" y="39173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0" name="Google Shape;160;p18"/>
          <p:cNvSpPr txBox="1"/>
          <p:nvPr>
            <p:ph idx="4" type="subTitle"/>
          </p:nvPr>
        </p:nvSpPr>
        <p:spPr>
          <a:xfrm>
            <a:off x="1378650" y="3374675"/>
            <a:ext cx="2276700" cy="69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61" name="Google Shape;161;p18"/>
          <p:cNvSpPr txBox="1"/>
          <p:nvPr>
            <p:ph idx="5" type="title"/>
          </p:nvPr>
        </p:nvSpPr>
        <p:spPr>
          <a:xfrm>
            <a:off x="5488650" y="213620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2" name="Google Shape;162;p18"/>
          <p:cNvSpPr txBox="1"/>
          <p:nvPr>
            <p:ph idx="6" type="subTitle"/>
          </p:nvPr>
        </p:nvSpPr>
        <p:spPr>
          <a:xfrm>
            <a:off x="5488650" y="1593500"/>
            <a:ext cx="2276700" cy="76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63" name="Google Shape;163;p18"/>
          <p:cNvSpPr txBox="1"/>
          <p:nvPr>
            <p:ph idx="7" type="title"/>
          </p:nvPr>
        </p:nvSpPr>
        <p:spPr>
          <a:xfrm>
            <a:off x="5488650" y="39173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4" name="Google Shape;164;p18"/>
          <p:cNvSpPr txBox="1"/>
          <p:nvPr>
            <p:ph idx="8" type="subTitle"/>
          </p:nvPr>
        </p:nvSpPr>
        <p:spPr>
          <a:xfrm>
            <a:off x="5488650" y="3374675"/>
            <a:ext cx="2276700" cy="69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65" name="Google Shape;165;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2">
    <p:spTree>
      <p:nvGrpSpPr>
        <p:cNvPr id="166" name="Shape 166"/>
        <p:cNvGrpSpPr/>
        <p:nvPr/>
      </p:nvGrpSpPr>
      <p:grpSpPr>
        <a:xfrm>
          <a:off x="0" y="0"/>
          <a:ext cx="0" cy="0"/>
          <a:chOff x="0" y="0"/>
          <a:chExt cx="0" cy="0"/>
        </a:xfrm>
      </p:grpSpPr>
      <p:sp>
        <p:nvSpPr>
          <p:cNvPr id="167" name="Google Shape;167;p19"/>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8" name="Google Shape;168;p19"/>
          <p:cNvSpPr txBox="1"/>
          <p:nvPr>
            <p:ph idx="2" type="title"/>
          </p:nvPr>
        </p:nvSpPr>
        <p:spPr>
          <a:xfrm>
            <a:off x="714300" y="19559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9" name="Google Shape;169;p19"/>
          <p:cNvSpPr txBox="1"/>
          <p:nvPr>
            <p:ph idx="1" type="subTitle"/>
          </p:nvPr>
        </p:nvSpPr>
        <p:spPr>
          <a:xfrm>
            <a:off x="714300" y="2314575"/>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70" name="Google Shape;170;p19"/>
          <p:cNvSpPr txBox="1"/>
          <p:nvPr>
            <p:ph idx="3" type="title"/>
          </p:nvPr>
        </p:nvSpPr>
        <p:spPr>
          <a:xfrm>
            <a:off x="3433638" y="19559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1" name="Google Shape;171;p19"/>
          <p:cNvSpPr txBox="1"/>
          <p:nvPr>
            <p:ph idx="4" type="subTitle"/>
          </p:nvPr>
        </p:nvSpPr>
        <p:spPr>
          <a:xfrm>
            <a:off x="3433642" y="2314575"/>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72" name="Google Shape;172;p19"/>
          <p:cNvSpPr txBox="1"/>
          <p:nvPr>
            <p:ph idx="5" type="title"/>
          </p:nvPr>
        </p:nvSpPr>
        <p:spPr>
          <a:xfrm>
            <a:off x="6152988" y="19559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3" name="Google Shape;173;p19"/>
          <p:cNvSpPr txBox="1"/>
          <p:nvPr>
            <p:ph idx="6" type="subTitle"/>
          </p:nvPr>
        </p:nvSpPr>
        <p:spPr>
          <a:xfrm>
            <a:off x="6152996" y="2314575"/>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74" name="Google Shape;174;p19"/>
          <p:cNvSpPr txBox="1"/>
          <p:nvPr>
            <p:ph idx="7" type="title"/>
          </p:nvPr>
        </p:nvSpPr>
        <p:spPr>
          <a:xfrm>
            <a:off x="714300" y="37599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5" name="Google Shape;175;p19"/>
          <p:cNvSpPr txBox="1"/>
          <p:nvPr>
            <p:ph idx="8" type="subTitle"/>
          </p:nvPr>
        </p:nvSpPr>
        <p:spPr>
          <a:xfrm>
            <a:off x="714300" y="4118600"/>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76" name="Google Shape;176;p19"/>
          <p:cNvSpPr txBox="1"/>
          <p:nvPr>
            <p:ph idx="9" type="title"/>
          </p:nvPr>
        </p:nvSpPr>
        <p:spPr>
          <a:xfrm>
            <a:off x="3433638" y="37599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7" name="Google Shape;177;p19"/>
          <p:cNvSpPr txBox="1"/>
          <p:nvPr>
            <p:ph idx="13" type="subTitle"/>
          </p:nvPr>
        </p:nvSpPr>
        <p:spPr>
          <a:xfrm>
            <a:off x="3433642" y="4118600"/>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78" name="Google Shape;178;p19"/>
          <p:cNvSpPr txBox="1"/>
          <p:nvPr>
            <p:ph idx="14" type="title"/>
          </p:nvPr>
        </p:nvSpPr>
        <p:spPr>
          <a:xfrm>
            <a:off x="6152988" y="37599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9" name="Google Shape;179;p19"/>
          <p:cNvSpPr txBox="1"/>
          <p:nvPr>
            <p:ph idx="15" type="subTitle"/>
          </p:nvPr>
        </p:nvSpPr>
        <p:spPr>
          <a:xfrm>
            <a:off x="6152996" y="4118600"/>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180" name="Google Shape;180;p19"/>
          <p:cNvGrpSpPr/>
          <p:nvPr/>
        </p:nvGrpSpPr>
        <p:grpSpPr>
          <a:xfrm>
            <a:off x="-25" y="0"/>
            <a:ext cx="9144020" cy="342900"/>
            <a:chOff x="-25" y="0"/>
            <a:chExt cx="9144020" cy="342900"/>
          </a:xfrm>
        </p:grpSpPr>
        <p:sp>
          <p:nvSpPr>
            <p:cNvPr id="181" name="Google Shape;181;p1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 name="Google Shape;182;p19"/>
            <p:cNvGrpSpPr/>
            <p:nvPr/>
          </p:nvGrpSpPr>
          <p:grpSpPr>
            <a:xfrm>
              <a:off x="215975" y="111150"/>
              <a:ext cx="642950" cy="120600"/>
              <a:chOff x="215975" y="152625"/>
              <a:chExt cx="642950" cy="120600"/>
            </a:xfrm>
          </p:grpSpPr>
          <p:sp>
            <p:nvSpPr>
              <p:cNvPr id="183" name="Google Shape;183;p1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6" name="Google Shape;186;p19"/>
          <p:cNvGrpSpPr/>
          <p:nvPr/>
        </p:nvGrpSpPr>
        <p:grpSpPr>
          <a:xfrm>
            <a:off x="66650" y="204750"/>
            <a:ext cx="9077378" cy="4938900"/>
            <a:chOff x="104750" y="204750"/>
            <a:chExt cx="9077378" cy="4938900"/>
          </a:xfrm>
        </p:grpSpPr>
        <p:grpSp>
          <p:nvGrpSpPr>
            <p:cNvPr id="187" name="Google Shape;187;p19"/>
            <p:cNvGrpSpPr/>
            <p:nvPr/>
          </p:nvGrpSpPr>
          <p:grpSpPr>
            <a:xfrm>
              <a:off x="104750" y="206700"/>
              <a:ext cx="9077378" cy="342900"/>
              <a:chOff x="-25" y="0"/>
              <a:chExt cx="9182983" cy="342900"/>
            </a:xfrm>
          </p:grpSpPr>
          <p:sp>
            <p:nvSpPr>
              <p:cNvPr id="188" name="Google Shape;188;p19"/>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 name="Google Shape;189;p19"/>
              <p:cNvGrpSpPr/>
              <p:nvPr/>
            </p:nvGrpSpPr>
            <p:grpSpPr>
              <a:xfrm>
                <a:off x="215975" y="111150"/>
                <a:ext cx="642950" cy="120600"/>
                <a:chOff x="215975" y="152625"/>
                <a:chExt cx="642950" cy="120600"/>
              </a:xfrm>
            </p:grpSpPr>
            <p:sp>
              <p:nvSpPr>
                <p:cNvPr id="190" name="Google Shape;190;p19"/>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93" name="Google Shape;193;p19"/>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
        <p:nvSpPr>
          <p:cNvPr id="194" name="Google Shape;194;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195" name="Shape 195"/>
        <p:cNvGrpSpPr/>
        <p:nvPr/>
      </p:nvGrpSpPr>
      <p:grpSpPr>
        <a:xfrm>
          <a:off x="0" y="0"/>
          <a:ext cx="0" cy="0"/>
          <a:chOff x="0" y="0"/>
          <a:chExt cx="0" cy="0"/>
        </a:xfrm>
      </p:grpSpPr>
      <p:sp>
        <p:nvSpPr>
          <p:cNvPr id="196" name="Google Shape;196;p20"/>
          <p:cNvSpPr txBox="1"/>
          <p:nvPr>
            <p:ph type="title"/>
          </p:nvPr>
        </p:nvSpPr>
        <p:spPr>
          <a:xfrm>
            <a:off x="5059982" y="1531700"/>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97" name="Google Shape;197;p20"/>
          <p:cNvSpPr txBox="1"/>
          <p:nvPr>
            <p:ph idx="1" type="subTitle"/>
          </p:nvPr>
        </p:nvSpPr>
        <p:spPr>
          <a:xfrm>
            <a:off x="1520525" y="3734850"/>
            <a:ext cx="2563500" cy="59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98" name="Google Shape;198;p20"/>
          <p:cNvSpPr txBox="1"/>
          <p:nvPr>
            <p:ph idx="2" type="subTitle"/>
          </p:nvPr>
        </p:nvSpPr>
        <p:spPr>
          <a:xfrm>
            <a:off x="5059975" y="3734850"/>
            <a:ext cx="2563500" cy="59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99" name="Google Shape;199;p20"/>
          <p:cNvSpPr txBox="1"/>
          <p:nvPr>
            <p:ph idx="3" type="title"/>
          </p:nvPr>
        </p:nvSpPr>
        <p:spPr>
          <a:xfrm>
            <a:off x="1520525" y="1531700"/>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00" name="Google Shape;200;p20"/>
          <p:cNvSpPr txBox="1"/>
          <p:nvPr>
            <p:ph idx="4"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01" name="Google Shape;201;p20"/>
          <p:cNvGrpSpPr/>
          <p:nvPr/>
        </p:nvGrpSpPr>
        <p:grpSpPr>
          <a:xfrm>
            <a:off x="-25" y="0"/>
            <a:ext cx="9144020" cy="342900"/>
            <a:chOff x="-25" y="0"/>
            <a:chExt cx="9144020" cy="342900"/>
          </a:xfrm>
        </p:grpSpPr>
        <p:sp>
          <p:nvSpPr>
            <p:cNvPr id="202" name="Google Shape;202;p20"/>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20"/>
            <p:cNvGrpSpPr/>
            <p:nvPr/>
          </p:nvGrpSpPr>
          <p:grpSpPr>
            <a:xfrm>
              <a:off x="215975" y="111150"/>
              <a:ext cx="642950" cy="120600"/>
              <a:chOff x="215975" y="152625"/>
              <a:chExt cx="642950" cy="120600"/>
            </a:xfrm>
          </p:grpSpPr>
          <p:sp>
            <p:nvSpPr>
              <p:cNvPr id="204" name="Google Shape;204;p20"/>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7" name="Google Shape;207;p20"/>
          <p:cNvGrpSpPr/>
          <p:nvPr/>
        </p:nvGrpSpPr>
        <p:grpSpPr>
          <a:xfrm>
            <a:off x="66650" y="204750"/>
            <a:ext cx="9077378" cy="4938900"/>
            <a:chOff x="104750" y="204750"/>
            <a:chExt cx="9077378" cy="4938900"/>
          </a:xfrm>
        </p:grpSpPr>
        <p:grpSp>
          <p:nvGrpSpPr>
            <p:cNvPr id="208" name="Google Shape;208;p20"/>
            <p:cNvGrpSpPr/>
            <p:nvPr/>
          </p:nvGrpSpPr>
          <p:grpSpPr>
            <a:xfrm>
              <a:off x="104750" y="206700"/>
              <a:ext cx="9077378" cy="342900"/>
              <a:chOff x="-25" y="0"/>
              <a:chExt cx="9182983" cy="342900"/>
            </a:xfrm>
          </p:grpSpPr>
          <p:sp>
            <p:nvSpPr>
              <p:cNvPr id="209" name="Google Shape;209;p20"/>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20"/>
              <p:cNvGrpSpPr/>
              <p:nvPr/>
            </p:nvGrpSpPr>
            <p:grpSpPr>
              <a:xfrm>
                <a:off x="215975" y="111150"/>
                <a:ext cx="642950" cy="120600"/>
                <a:chOff x="215975" y="152625"/>
                <a:chExt cx="642950" cy="120600"/>
              </a:xfrm>
            </p:grpSpPr>
            <p:sp>
              <p:nvSpPr>
                <p:cNvPr id="211" name="Google Shape;211;p20"/>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14" name="Google Shape;214;p20"/>
            <p:cNvCxnSpPr/>
            <p:nvPr/>
          </p:nvCxnSpPr>
          <p:spPr>
            <a:xfrm>
              <a:off x="104775" y="204750"/>
              <a:ext cx="0" cy="4938900"/>
            </a:xfrm>
            <a:prstGeom prst="straightConnector1">
              <a:avLst/>
            </a:prstGeom>
            <a:noFill/>
            <a:ln cap="flat" cmpd="sng" w="9525">
              <a:solidFill>
                <a:schemeClr val="dk1"/>
              </a:solidFill>
              <a:prstDash val="solid"/>
              <a:round/>
              <a:headEnd len="med" w="med" type="none"/>
              <a:tailEnd len="med" w="med" type="none"/>
            </a:ln>
          </p:spPr>
        </p:cxnSp>
      </p:grpSp>
      <p:sp>
        <p:nvSpPr>
          <p:cNvPr id="215" name="Google Shape;215;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714300" y="2354175"/>
            <a:ext cx="30480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 type="subTitle"/>
          </p:nvPr>
        </p:nvSpPr>
        <p:spPr>
          <a:xfrm>
            <a:off x="714300" y="3453150"/>
            <a:ext cx="2521800" cy="58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15" name="Google Shape;15;p3"/>
          <p:cNvSpPr txBox="1"/>
          <p:nvPr>
            <p:ph hasCustomPrompt="1" idx="2" type="title"/>
          </p:nvPr>
        </p:nvSpPr>
        <p:spPr>
          <a:xfrm>
            <a:off x="714300" y="1010100"/>
            <a:ext cx="3048000" cy="1398300"/>
          </a:xfrm>
          <a:prstGeom prst="rect">
            <a:avLst/>
          </a:prstGeom>
        </p:spPr>
        <p:txBody>
          <a:bodyPr anchorCtr="0" anchor="b" bIns="91425" lIns="91425" spcFirstLastPara="1" rIns="91425" wrap="square" tIns="91425">
            <a:noAutofit/>
          </a:bodyPr>
          <a:lstStyle>
            <a:lvl1pPr lvl="0" rtl="0">
              <a:spcBef>
                <a:spcPts val="0"/>
              </a:spcBef>
              <a:spcAft>
                <a:spcPts val="0"/>
              </a:spcAft>
              <a:buSzPts val="10000"/>
              <a:buNone/>
              <a:defRPr sz="7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6" name="Google Shape;1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_1">
    <p:spTree>
      <p:nvGrpSpPr>
        <p:cNvPr id="216" name="Shape 216"/>
        <p:cNvGrpSpPr/>
        <p:nvPr/>
      </p:nvGrpSpPr>
      <p:grpSpPr>
        <a:xfrm>
          <a:off x="0" y="0"/>
          <a:ext cx="0" cy="0"/>
          <a:chOff x="0" y="0"/>
          <a:chExt cx="0" cy="0"/>
        </a:xfrm>
      </p:grpSpPr>
      <p:sp>
        <p:nvSpPr>
          <p:cNvPr id="217" name="Google Shape;217;p21"/>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8" name="Google Shape;218;p21"/>
          <p:cNvSpPr txBox="1"/>
          <p:nvPr>
            <p:ph hasCustomPrompt="1" idx="2" type="title"/>
          </p:nvPr>
        </p:nvSpPr>
        <p:spPr>
          <a:xfrm>
            <a:off x="4457700" y="1326125"/>
            <a:ext cx="3229200" cy="58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4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19" name="Google Shape;219;p21"/>
          <p:cNvSpPr txBox="1"/>
          <p:nvPr>
            <p:ph idx="1" type="subTitle"/>
          </p:nvPr>
        </p:nvSpPr>
        <p:spPr>
          <a:xfrm>
            <a:off x="4457700" y="1787075"/>
            <a:ext cx="3229200" cy="41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220" name="Google Shape;220;p21"/>
          <p:cNvSpPr txBox="1"/>
          <p:nvPr>
            <p:ph hasCustomPrompt="1" idx="3" type="title"/>
          </p:nvPr>
        </p:nvSpPr>
        <p:spPr>
          <a:xfrm>
            <a:off x="4457700" y="2463350"/>
            <a:ext cx="3229200" cy="58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4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21" name="Google Shape;221;p21"/>
          <p:cNvSpPr txBox="1"/>
          <p:nvPr>
            <p:ph idx="4" type="subTitle"/>
          </p:nvPr>
        </p:nvSpPr>
        <p:spPr>
          <a:xfrm>
            <a:off x="4457700" y="2924300"/>
            <a:ext cx="3229200" cy="41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222" name="Google Shape;222;p21"/>
          <p:cNvSpPr txBox="1"/>
          <p:nvPr>
            <p:ph hasCustomPrompt="1" idx="5" type="title"/>
          </p:nvPr>
        </p:nvSpPr>
        <p:spPr>
          <a:xfrm>
            <a:off x="4457700" y="3600575"/>
            <a:ext cx="3229200" cy="58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4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23" name="Google Shape;223;p21"/>
          <p:cNvSpPr txBox="1"/>
          <p:nvPr>
            <p:ph idx="6" type="subTitle"/>
          </p:nvPr>
        </p:nvSpPr>
        <p:spPr>
          <a:xfrm>
            <a:off x="4457700" y="4061525"/>
            <a:ext cx="3229200" cy="41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224" name="Google Shape;224;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_1_1">
    <p:spTree>
      <p:nvGrpSpPr>
        <p:cNvPr id="225" name="Shape 225"/>
        <p:cNvGrpSpPr/>
        <p:nvPr/>
      </p:nvGrpSpPr>
      <p:grpSpPr>
        <a:xfrm>
          <a:off x="0" y="0"/>
          <a:ext cx="0" cy="0"/>
          <a:chOff x="0" y="0"/>
          <a:chExt cx="0" cy="0"/>
        </a:xfrm>
      </p:grpSpPr>
      <p:sp>
        <p:nvSpPr>
          <p:cNvPr id="226" name="Google Shape;226;p22"/>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7" name="Google Shape;227;p22"/>
          <p:cNvSpPr txBox="1"/>
          <p:nvPr>
            <p:ph hasCustomPrompt="1" idx="2" type="title"/>
          </p:nvPr>
        </p:nvSpPr>
        <p:spPr>
          <a:xfrm>
            <a:off x="4462551" y="1945300"/>
            <a:ext cx="1653900" cy="56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28" name="Google Shape;228;p22"/>
          <p:cNvSpPr txBox="1"/>
          <p:nvPr>
            <p:ph hasCustomPrompt="1" idx="3" type="title"/>
          </p:nvPr>
        </p:nvSpPr>
        <p:spPr>
          <a:xfrm>
            <a:off x="3027550" y="1793256"/>
            <a:ext cx="1653900" cy="56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29" name="Google Shape;229;p22"/>
          <p:cNvSpPr txBox="1"/>
          <p:nvPr>
            <p:ph idx="1" type="subTitle"/>
          </p:nvPr>
        </p:nvSpPr>
        <p:spPr>
          <a:xfrm>
            <a:off x="6153000" y="3699450"/>
            <a:ext cx="2276700" cy="584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230" name="Google Shape;230;p22"/>
          <p:cNvSpPr txBox="1"/>
          <p:nvPr>
            <p:ph hasCustomPrompt="1" idx="4" type="title"/>
          </p:nvPr>
        </p:nvSpPr>
        <p:spPr>
          <a:xfrm>
            <a:off x="3361005" y="3383200"/>
            <a:ext cx="1653900" cy="56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31" name="Google Shape;231;p22"/>
          <p:cNvSpPr txBox="1"/>
          <p:nvPr>
            <p:ph idx="5" type="subTitle"/>
          </p:nvPr>
        </p:nvSpPr>
        <p:spPr>
          <a:xfrm>
            <a:off x="714300" y="2780363"/>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232" name="Google Shape;232;p22"/>
          <p:cNvSpPr txBox="1"/>
          <p:nvPr>
            <p:ph idx="6" type="title"/>
          </p:nvPr>
        </p:nvSpPr>
        <p:spPr>
          <a:xfrm>
            <a:off x="6153000" y="3292125"/>
            <a:ext cx="22767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33" name="Google Shape;233;p22"/>
          <p:cNvSpPr txBox="1"/>
          <p:nvPr>
            <p:ph idx="7" type="title"/>
          </p:nvPr>
        </p:nvSpPr>
        <p:spPr>
          <a:xfrm>
            <a:off x="714300" y="2373038"/>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34" name="Google Shape;234;p22"/>
          <p:cNvSpPr txBox="1"/>
          <p:nvPr>
            <p:ph idx="8" type="subTitle"/>
          </p:nvPr>
        </p:nvSpPr>
        <p:spPr>
          <a:xfrm>
            <a:off x="6153000" y="1988063"/>
            <a:ext cx="2276700" cy="584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235" name="Google Shape;235;p22"/>
          <p:cNvSpPr txBox="1"/>
          <p:nvPr>
            <p:ph idx="9" type="title"/>
          </p:nvPr>
        </p:nvSpPr>
        <p:spPr>
          <a:xfrm>
            <a:off x="6153000" y="1580738"/>
            <a:ext cx="22767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36" name="Google Shape;236;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237" name="Shape 237"/>
        <p:cNvGrpSpPr/>
        <p:nvPr/>
      </p:nvGrpSpPr>
      <p:grpSpPr>
        <a:xfrm>
          <a:off x="0" y="0"/>
          <a:ext cx="0" cy="0"/>
          <a:chOff x="0" y="0"/>
          <a:chExt cx="0" cy="0"/>
        </a:xfrm>
      </p:grpSpPr>
      <p:sp>
        <p:nvSpPr>
          <p:cNvPr id="238" name="Google Shape;238;p23"/>
          <p:cNvSpPr txBox="1"/>
          <p:nvPr>
            <p:ph type="title"/>
          </p:nvPr>
        </p:nvSpPr>
        <p:spPr>
          <a:xfrm>
            <a:off x="3047300" y="3284538"/>
            <a:ext cx="2807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9" name="Google Shape;239;p23"/>
          <p:cNvSpPr txBox="1"/>
          <p:nvPr>
            <p:ph idx="1" type="subTitle"/>
          </p:nvPr>
        </p:nvSpPr>
        <p:spPr>
          <a:xfrm>
            <a:off x="2436350" y="1804848"/>
            <a:ext cx="4029600" cy="143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900"/>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40" name="Google Shape;240;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_1">
    <p:spTree>
      <p:nvGrpSpPr>
        <p:cNvPr id="241" name="Shape 241"/>
        <p:cNvGrpSpPr/>
        <p:nvPr/>
      </p:nvGrpSpPr>
      <p:grpSpPr>
        <a:xfrm>
          <a:off x="0" y="0"/>
          <a:ext cx="0" cy="0"/>
          <a:chOff x="0" y="0"/>
          <a:chExt cx="0" cy="0"/>
        </a:xfrm>
      </p:grpSpPr>
      <p:grpSp>
        <p:nvGrpSpPr>
          <p:cNvPr id="242" name="Google Shape;242;p24"/>
          <p:cNvGrpSpPr/>
          <p:nvPr/>
        </p:nvGrpSpPr>
        <p:grpSpPr>
          <a:xfrm>
            <a:off x="-25" y="0"/>
            <a:ext cx="9144020" cy="342900"/>
            <a:chOff x="-25" y="0"/>
            <a:chExt cx="9144020" cy="342900"/>
          </a:xfrm>
        </p:grpSpPr>
        <p:sp>
          <p:nvSpPr>
            <p:cNvPr id="243" name="Google Shape;243;p2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4"/>
            <p:cNvGrpSpPr/>
            <p:nvPr/>
          </p:nvGrpSpPr>
          <p:grpSpPr>
            <a:xfrm>
              <a:off x="215975" y="111150"/>
              <a:ext cx="642950" cy="120600"/>
              <a:chOff x="215975" y="152625"/>
              <a:chExt cx="642950" cy="120600"/>
            </a:xfrm>
          </p:grpSpPr>
          <p:sp>
            <p:nvSpPr>
              <p:cNvPr id="245" name="Google Shape;245;p24"/>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8" name="Google Shape;248;p24"/>
          <p:cNvSpPr txBox="1"/>
          <p:nvPr>
            <p:ph type="title"/>
          </p:nvPr>
        </p:nvSpPr>
        <p:spPr>
          <a:xfrm>
            <a:off x="4896300" y="1504950"/>
            <a:ext cx="3533400" cy="74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49" name="Google Shape;249;p24"/>
          <p:cNvSpPr txBox="1"/>
          <p:nvPr>
            <p:ph idx="1" type="subTitle"/>
          </p:nvPr>
        </p:nvSpPr>
        <p:spPr>
          <a:xfrm>
            <a:off x="4905375" y="2368275"/>
            <a:ext cx="3533400" cy="1127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250" name="Google Shape;25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_1">
    <p:spTree>
      <p:nvGrpSpPr>
        <p:cNvPr id="251" name="Shape 251"/>
        <p:cNvGrpSpPr/>
        <p:nvPr/>
      </p:nvGrpSpPr>
      <p:grpSpPr>
        <a:xfrm>
          <a:off x="0" y="0"/>
          <a:ext cx="0" cy="0"/>
          <a:chOff x="0" y="0"/>
          <a:chExt cx="0" cy="0"/>
        </a:xfrm>
      </p:grpSpPr>
      <p:grpSp>
        <p:nvGrpSpPr>
          <p:cNvPr id="252" name="Google Shape;252;p25"/>
          <p:cNvGrpSpPr/>
          <p:nvPr/>
        </p:nvGrpSpPr>
        <p:grpSpPr>
          <a:xfrm>
            <a:off x="-25" y="0"/>
            <a:ext cx="9144020" cy="342900"/>
            <a:chOff x="-25" y="0"/>
            <a:chExt cx="9144020" cy="342900"/>
          </a:xfrm>
        </p:grpSpPr>
        <p:sp>
          <p:nvSpPr>
            <p:cNvPr id="253" name="Google Shape;253;p25"/>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25"/>
            <p:cNvGrpSpPr/>
            <p:nvPr/>
          </p:nvGrpSpPr>
          <p:grpSpPr>
            <a:xfrm>
              <a:off x="215975" y="111150"/>
              <a:ext cx="642950" cy="120600"/>
              <a:chOff x="215975" y="152625"/>
              <a:chExt cx="642950" cy="120600"/>
            </a:xfrm>
          </p:grpSpPr>
          <p:sp>
            <p:nvSpPr>
              <p:cNvPr id="255" name="Google Shape;255;p25"/>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5"/>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5"/>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8" name="Google Shape;258;p25"/>
          <p:cNvSpPr txBox="1"/>
          <p:nvPr>
            <p:ph type="title"/>
          </p:nvPr>
        </p:nvSpPr>
        <p:spPr>
          <a:xfrm>
            <a:off x="714300" y="1398525"/>
            <a:ext cx="3422400" cy="8487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59" name="Google Shape;259;p25"/>
          <p:cNvSpPr txBox="1"/>
          <p:nvPr>
            <p:ph idx="1" type="subTitle"/>
          </p:nvPr>
        </p:nvSpPr>
        <p:spPr>
          <a:xfrm>
            <a:off x="723225" y="2368275"/>
            <a:ext cx="3077400" cy="118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260" name="Google Shape;260;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_1">
    <p:spTree>
      <p:nvGrpSpPr>
        <p:cNvPr id="261" name="Shape 261"/>
        <p:cNvGrpSpPr/>
        <p:nvPr/>
      </p:nvGrpSpPr>
      <p:grpSpPr>
        <a:xfrm>
          <a:off x="0" y="0"/>
          <a:ext cx="0" cy="0"/>
          <a:chOff x="0" y="0"/>
          <a:chExt cx="0" cy="0"/>
        </a:xfrm>
      </p:grpSpPr>
      <p:sp>
        <p:nvSpPr>
          <p:cNvPr id="262" name="Google Shape;262;p26"/>
          <p:cNvSpPr txBox="1"/>
          <p:nvPr>
            <p:ph type="title"/>
          </p:nvPr>
        </p:nvSpPr>
        <p:spPr>
          <a:xfrm>
            <a:off x="714300" y="2054525"/>
            <a:ext cx="3422400" cy="8487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63" name="Google Shape;263;p26"/>
          <p:cNvSpPr txBox="1"/>
          <p:nvPr>
            <p:ph idx="1" type="subTitle"/>
          </p:nvPr>
        </p:nvSpPr>
        <p:spPr>
          <a:xfrm>
            <a:off x="723225" y="3024275"/>
            <a:ext cx="2896200" cy="103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grpSp>
        <p:nvGrpSpPr>
          <p:cNvPr id="264" name="Google Shape;264;p26"/>
          <p:cNvGrpSpPr/>
          <p:nvPr/>
        </p:nvGrpSpPr>
        <p:grpSpPr>
          <a:xfrm>
            <a:off x="-25" y="0"/>
            <a:ext cx="9144020" cy="342900"/>
            <a:chOff x="-25" y="0"/>
            <a:chExt cx="9144020" cy="342900"/>
          </a:xfrm>
        </p:grpSpPr>
        <p:sp>
          <p:nvSpPr>
            <p:cNvPr id="265" name="Google Shape;265;p26"/>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6"/>
            <p:cNvGrpSpPr/>
            <p:nvPr/>
          </p:nvGrpSpPr>
          <p:grpSpPr>
            <a:xfrm>
              <a:off x="215975" y="111150"/>
              <a:ext cx="642950" cy="120600"/>
              <a:chOff x="215975" y="152625"/>
              <a:chExt cx="642950" cy="120600"/>
            </a:xfrm>
          </p:grpSpPr>
          <p:sp>
            <p:nvSpPr>
              <p:cNvPr id="267" name="Google Shape;267;p26"/>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0" name="Google Shape;270;p26"/>
          <p:cNvGrpSpPr/>
          <p:nvPr/>
        </p:nvGrpSpPr>
        <p:grpSpPr>
          <a:xfrm>
            <a:off x="66650" y="204750"/>
            <a:ext cx="9077378" cy="4938900"/>
            <a:chOff x="104750" y="204750"/>
            <a:chExt cx="9077378" cy="4938900"/>
          </a:xfrm>
        </p:grpSpPr>
        <p:grpSp>
          <p:nvGrpSpPr>
            <p:cNvPr id="271" name="Google Shape;271;p26"/>
            <p:cNvGrpSpPr/>
            <p:nvPr/>
          </p:nvGrpSpPr>
          <p:grpSpPr>
            <a:xfrm>
              <a:off x="104750" y="206700"/>
              <a:ext cx="9077378" cy="342900"/>
              <a:chOff x="-25" y="0"/>
              <a:chExt cx="9182983" cy="342900"/>
            </a:xfrm>
          </p:grpSpPr>
          <p:sp>
            <p:nvSpPr>
              <p:cNvPr id="272" name="Google Shape;272;p26"/>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26"/>
              <p:cNvGrpSpPr/>
              <p:nvPr/>
            </p:nvGrpSpPr>
            <p:grpSpPr>
              <a:xfrm>
                <a:off x="215975" y="111150"/>
                <a:ext cx="642950" cy="120600"/>
                <a:chOff x="215975" y="152625"/>
                <a:chExt cx="642950" cy="120600"/>
              </a:xfrm>
            </p:grpSpPr>
            <p:sp>
              <p:nvSpPr>
                <p:cNvPr id="274" name="Google Shape;274;p26"/>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77" name="Google Shape;277;p26"/>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
        <p:nvSpPr>
          <p:cNvPr id="278" name="Google Shape;278;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_1_1_1">
    <p:spTree>
      <p:nvGrpSpPr>
        <p:cNvPr id="279" name="Shape 279"/>
        <p:cNvGrpSpPr/>
        <p:nvPr/>
      </p:nvGrpSpPr>
      <p:grpSpPr>
        <a:xfrm>
          <a:off x="0" y="0"/>
          <a:ext cx="0" cy="0"/>
          <a:chOff x="0" y="0"/>
          <a:chExt cx="0" cy="0"/>
        </a:xfrm>
      </p:grpSpPr>
      <p:grpSp>
        <p:nvGrpSpPr>
          <p:cNvPr id="280" name="Google Shape;280;p27"/>
          <p:cNvGrpSpPr/>
          <p:nvPr/>
        </p:nvGrpSpPr>
        <p:grpSpPr>
          <a:xfrm>
            <a:off x="-25" y="0"/>
            <a:ext cx="9144020" cy="342900"/>
            <a:chOff x="-25" y="0"/>
            <a:chExt cx="9144020" cy="342900"/>
          </a:xfrm>
        </p:grpSpPr>
        <p:sp>
          <p:nvSpPr>
            <p:cNvPr id="281" name="Google Shape;281;p27"/>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27"/>
            <p:cNvGrpSpPr/>
            <p:nvPr/>
          </p:nvGrpSpPr>
          <p:grpSpPr>
            <a:xfrm>
              <a:off x="215975" y="111150"/>
              <a:ext cx="642950" cy="120600"/>
              <a:chOff x="215975" y="152625"/>
              <a:chExt cx="642950" cy="120600"/>
            </a:xfrm>
          </p:grpSpPr>
          <p:sp>
            <p:nvSpPr>
              <p:cNvPr id="283" name="Google Shape;283;p27"/>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6" name="Google Shape;286;p27"/>
          <p:cNvSpPr txBox="1"/>
          <p:nvPr>
            <p:ph idx="1" type="subTitle"/>
          </p:nvPr>
        </p:nvSpPr>
        <p:spPr>
          <a:xfrm>
            <a:off x="714300" y="1443625"/>
            <a:ext cx="7715400" cy="316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p:txBody>
      </p:sp>
      <p:sp>
        <p:nvSpPr>
          <p:cNvPr id="287" name="Google Shape;287;p27"/>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8" name="Google Shape;288;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289" name="Shape 289"/>
        <p:cNvGrpSpPr/>
        <p:nvPr/>
      </p:nvGrpSpPr>
      <p:grpSpPr>
        <a:xfrm>
          <a:off x="0" y="0"/>
          <a:ext cx="0" cy="0"/>
          <a:chOff x="0" y="0"/>
          <a:chExt cx="0" cy="0"/>
        </a:xfrm>
      </p:grpSpPr>
      <p:grpSp>
        <p:nvGrpSpPr>
          <p:cNvPr id="290" name="Google Shape;290;p28"/>
          <p:cNvGrpSpPr/>
          <p:nvPr/>
        </p:nvGrpSpPr>
        <p:grpSpPr>
          <a:xfrm flipH="1">
            <a:off x="214694" y="123860"/>
            <a:ext cx="8552969" cy="4510486"/>
            <a:chOff x="45421" y="890559"/>
            <a:chExt cx="6688800" cy="3527400"/>
          </a:xfrm>
        </p:grpSpPr>
        <p:sp>
          <p:nvSpPr>
            <p:cNvPr id="291" name="Google Shape;291;p28"/>
            <p:cNvSpPr/>
            <p:nvPr/>
          </p:nvSpPr>
          <p:spPr>
            <a:xfrm>
              <a:off x="45421" y="890559"/>
              <a:ext cx="6688800" cy="3527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8"/>
            <p:cNvSpPr/>
            <p:nvPr/>
          </p:nvSpPr>
          <p:spPr>
            <a:xfrm>
              <a:off x="95031" y="1109631"/>
              <a:ext cx="6572400" cy="32469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8"/>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8"/>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8"/>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28"/>
          <p:cNvGrpSpPr/>
          <p:nvPr/>
        </p:nvGrpSpPr>
        <p:grpSpPr>
          <a:xfrm flipH="1">
            <a:off x="394192" y="461737"/>
            <a:ext cx="8552969" cy="4510486"/>
            <a:chOff x="45421" y="890559"/>
            <a:chExt cx="6688800" cy="3527400"/>
          </a:xfrm>
        </p:grpSpPr>
        <p:sp>
          <p:nvSpPr>
            <p:cNvPr id="297" name="Google Shape;297;p28"/>
            <p:cNvSpPr/>
            <p:nvPr/>
          </p:nvSpPr>
          <p:spPr>
            <a:xfrm>
              <a:off x="45421" y="890559"/>
              <a:ext cx="6688800" cy="3527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p:nvPr/>
          </p:nvSpPr>
          <p:spPr>
            <a:xfrm>
              <a:off x="95031" y="1109631"/>
              <a:ext cx="6572400" cy="32469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8"/>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8"/>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8"/>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8"/>
          <p:cNvSpPr txBox="1"/>
          <p:nvPr>
            <p:ph type="title"/>
          </p:nvPr>
        </p:nvSpPr>
        <p:spPr>
          <a:xfrm>
            <a:off x="1019175" y="808600"/>
            <a:ext cx="3552900" cy="10377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61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03" name="Google Shape;303;p28"/>
          <p:cNvSpPr txBox="1"/>
          <p:nvPr>
            <p:ph idx="1" type="subTitle"/>
          </p:nvPr>
        </p:nvSpPr>
        <p:spPr>
          <a:xfrm>
            <a:off x="1019175" y="1789000"/>
            <a:ext cx="3552900" cy="118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304" name="Google Shape;304;p28"/>
          <p:cNvSpPr txBox="1"/>
          <p:nvPr/>
        </p:nvSpPr>
        <p:spPr>
          <a:xfrm>
            <a:off x="1019175" y="3812950"/>
            <a:ext cx="3422400" cy="6858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900">
                <a:solidFill>
                  <a:srgbClr val="434343"/>
                </a:solidFill>
                <a:latin typeface="Montserrat"/>
                <a:ea typeface="Montserrat"/>
                <a:cs typeface="Montserrat"/>
                <a:sym typeface="Montserrat"/>
              </a:rPr>
              <a:t>CREDITS: This presentation template was created by </a:t>
            </a:r>
            <a:r>
              <a:rPr lang="en" sz="900">
                <a:solidFill>
                  <a:srgbClr val="434343"/>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900">
                <a:solidFill>
                  <a:srgbClr val="434343"/>
                </a:solidFill>
                <a:latin typeface="Montserrat"/>
                <a:ea typeface="Montserrat"/>
                <a:cs typeface="Montserrat"/>
                <a:sym typeface="Montserrat"/>
              </a:rPr>
              <a:t>, including icons by </a:t>
            </a:r>
            <a:r>
              <a:rPr lang="en" sz="900">
                <a:solidFill>
                  <a:srgbClr val="434343"/>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900">
                <a:solidFill>
                  <a:srgbClr val="434343"/>
                </a:solidFill>
                <a:latin typeface="Montserrat"/>
                <a:ea typeface="Montserrat"/>
                <a:cs typeface="Montserrat"/>
                <a:sym typeface="Montserrat"/>
              </a:rPr>
              <a:t>, and infographics &amp; images by </a:t>
            </a:r>
            <a:r>
              <a:rPr lang="en" sz="900">
                <a:solidFill>
                  <a:srgbClr val="434343"/>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900">
                <a:solidFill>
                  <a:srgbClr val="434343"/>
                </a:solidFill>
                <a:latin typeface="Montserrat"/>
                <a:ea typeface="Montserrat"/>
                <a:cs typeface="Montserrat"/>
                <a:sym typeface="Montserrat"/>
              </a:rPr>
              <a:t> and illustrations</a:t>
            </a:r>
            <a:endParaRPr sz="1300">
              <a:latin typeface="Montserrat"/>
              <a:ea typeface="Montserrat"/>
              <a:cs typeface="Montserrat"/>
              <a:sym typeface="Montserrat"/>
            </a:endParaRPr>
          </a:p>
        </p:txBody>
      </p:sp>
      <p:sp>
        <p:nvSpPr>
          <p:cNvPr id="305" name="Google Shape;305;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6">
    <p:spTree>
      <p:nvGrpSpPr>
        <p:cNvPr id="306" name="Shape 306"/>
        <p:cNvGrpSpPr/>
        <p:nvPr/>
      </p:nvGrpSpPr>
      <p:grpSpPr>
        <a:xfrm>
          <a:off x="0" y="0"/>
          <a:ext cx="0" cy="0"/>
          <a:chOff x="0" y="0"/>
          <a:chExt cx="0" cy="0"/>
        </a:xfrm>
      </p:grpSpPr>
      <p:grpSp>
        <p:nvGrpSpPr>
          <p:cNvPr id="307" name="Google Shape;307;p29"/>
          <p:cNvGrpSpPr/>
          <p:nvPr/>
        </p:nvGrpSpPr>
        <p:grpSpPr>
          <a:xfrm>
            <a:off x="-25" y="0"/>
            <a:ext cx="9144020" cy="342900"/>
            <a:chOff x="-25" y="0"/>
            <a:chExt cx="9144020" cy="342900"/>
          </a:xfrm>
        </p:grpSpPr>
        <p:sp>
          <p:nvSpPr>
            <p:cNvPr id="308" name="Google Shape;308;p2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9"/>
            <p:cNvGrpSpPr/>
            <p:nvPr/>
          </p:nvGrpSpPr>
          <p:grpSpPr>
            <a:xfrm>
              <a:off x="215975" y="111150"/>
              <a:ext cx="642950" cy="120600"/>
              <a:chOff x="215975" y="152625"/>
              <a:chExt cx="642950" cy="120600"/>
            </a:xfrm>
          </p:grpSpPr>
          <p:sp>
            <p:nvSpPr>
              <p:cNvPr id="310" name="Google Shape;310;p29"/>
              <p:cNvSpPr/>
              <p:nvPr/>
            </p:nvSpPr>
            <p:spPr>
              <a:xfrm>
                <a:off x="215975"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9"/>
              <p:cNvSpPr/>
              <p:nvPr/>
            </p:nvSpPr>
            <p:spPr>
              <a:xfrm>
                <a:off x="477150"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9"/>
              <p:cNvSpPr/>
              <p:nvPr/>
            </p:nvSpPr>
            <p:spPr>
              <a:xfrm>
                <a:off x="738325"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3" name="Google Shape;31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_1">
    <p:spTree>
      <p:nvGrpSpPr>
        <p:cNvPr id="314" name="Shape 314"/>
        <p:cNvGrpSpPr/>
        <p:nvPr/>
      </p:nvGrpSpPr>
      <p:grpSpPr>
        <a:xfrm>
          <a:off x="0" y="0"/>
          <a:ext cx="0" cy="0"/>
          <a:chOff x="0" y="0"/>
          <a:chExt cx="0" cy="0"/>
        </a:xfrm>
      </p:grpSpPr>
      <p:grpSp>
        <p:nvGrpSpPr>
          <p:cNvPr id="315" name="Google Shape;315;p30"/>
          <p:cNvGrpSpPr/>
          <p:nvPr/>
        </p:nvGrpSpPr>
        <p:grpSpPr>
          <a:xfrm>
            <a:off x="-25" y="0"/>
            <a:ext cx="9144020" cy="342900"/>
            <a:chOff x="-25" y="0"/>
            <a:chExt cx="9144020" cy="342900"/>
          </a:xfrm>
        </p:grpSpPr>
        <p:sp>
          <p:nvSpPr>
            <p:cNvPr id="316" name="Google Shape;316;p30"/>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30"/>
            <p:cNvGrpSpPr/>
            <p:nvPr/>
          </p:nvGrpSpPr>
          <p:grpSpPr>
            <a:xfrm>
              <a:off x="215975" y="111150"/>
              <a:ext cx="642950" cy="120600"/>
              <a:chOff x="215975" y="152625"/>
              <a:chExt cx="642950" cy="120600"/>
            </a:xfrm>
          </p:grpSpPr>
          <p:sp>
            <p:nvSpPr>
              <p:cNvPr id="318" name="Google Shape;318;p30"/>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0"/>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0"/>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1" name="Google Shape;321;p30"/>
          <p:cNvGrpSpPr/>
          <p:nvPr/>
        </p:nvGrpSpPr>
        <p:grpSpPr>
          <a:xfrm>
            <a:off x="66650" y="204750"/>
            <a:ext cx="9077378" cy="4938900"/>
            <a:chOff x="104750" y="204750"/>
            <a:chExt cx="9077378" cy="4938900"/>
          </a:xfrm>
        </p:grpSpPr>
        <p:grpSp>
          <p:nvGrpSpPr>
            <p:cNvPr id="322" name="Google Shape;322;p30"/>
            <p:cNvGrpSpPr/>
            <p:nvPr/>
          </p:nvGrpSpPr>
          <p:grpSpPr>
            <a:xfrm>
              <a:off x="104750" y="206700"/>
              <a:ext cx="9077378" cy="342900"/>
              <a:chOff x="-25" y="0"/>
              <a:chExt cx="9182983" cy="342900"/>
            </a:xfrm>
          </p:grpSpPr>
          <p:sp>
            <p:nvSpPr>
              <p:cNvPr id="323" name="Google Shape;323;p30"/>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30"/>
              <p:cNvGrpSpPr/>
              <p:nvPr/>
            </p:nvGrpSpPr>
            <p:grpSpPr>
              <a:xfrm>
                <a:off x="215975" y="111150"/>
                <a:ext cx="642950" cy="120600"/>
                <a:chOff x="215975" y="152625"/>
                <a:chExt cx="642950" cy="120600"/>
              </a:xfrm>
            </p:grpSpPr>
            <p:sp>
              <p:nvSpPr>
                <p:cNvPr id="325" name="Google Shape;325;p30"/>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28" name="Google Shape;328;p30"/>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grpSp>
        <p:nvGrpSpPr>
          <p:cNvPr id="329" name="Google Shape;329;p30"/>
          <p:cNvGrpSpPr/>
          <p:nvPr/>
        </p:nvGrpSpPr>
        <p:grpSpPr>
          <a:xfrm>
            <a:off x="157050" y="405675"/>
            <a:ext cx="8986935" cy="4747800"/>
            <a:chOff x="104746" y="204750"/>
            <a:chExt cx="8986935" cy="4747800"/>
          </a:xfrm>
        </p:grpSpPr>
        <p:grpSp>
          <p:nvGrpSpPr>
            <p:cNvPr id="330" name="Google Shape;330;p30"/>
            <p:cNvGrpSpPr/>
            <p:nvPr/>
          </p:nvGrpSpPr>
          <p:grpSpPr>
            <a:xfrm>
              <a:off x="104746" y="206700"/>
              <a:ext cx="8986935" cy="342900"/>
              <a:chOff x="-29" y="0"/>
              <a:chExt cx="9091487" cy="342900"/>
            </a:xfrm>
          </p:grpSpPr>
          <p:sp>
            <p:nvSpPr>
              <p:cNvPr id="331" name="Google Shape;331;p30"/>
              <p:cNvSpPr/>
              <p:nvPr/>
            </p:nvSpPr>
            <p:spPr>
              <a:xfrm>
                <a:off x="-29" y="0"/>
                <a:ext cx="9091487" cy="342900"/>
              </a:xfrm>
              <a:custGeom>
                <a:rect b="b" l="l" r="r" t="t"/>
                <a:pathLst>
                  <a:path extrusionOk="0" h="1407" w="43778">
                    <a:moveTo>
                      <a:pt x="0" y="0"/>
                    </a:moveTo>
                    <a:lnTo>
                      <a:pt x="0" y="1406"/>
                    </a:lnTo>
                    <a:lnTo>
                      <a:pt x="43777" y="1406"/>
                    </a:lnTo>
                    <a:lnTo>
                      <a:pt x="437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30"/>
              <p:cNvGrpSpPr/>
              <p:nvPr/>
            </p:nvGrpSpPr>
            <p:grpSpPr>
              <a:xfrm>
                <a:off x="215975" y="111150"/>
                <a:ext cx="642950" cy="120600"/>
                <a:chOff x="215975" y="152625"/>
                <a:chExt cx="642950" cy="120600"/>
              </a:xfrm>
            </p:grpSpPr>
            <p:sp>
              <p:nvSpPr>
                <p:cNvPr id="333" name="Google Shape;333;p30"/>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0"/>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36" name="Google Shape;336;p30"/>
            <p:cNvCxnSpPr/>
            <p:nvPr/>
          </p:nvCxnSpPr>
          <p:spPr>
            <a:xfrm>
              <a:off x="104775" y="204750"/>
              <a:ext cx="0" cy="4747800"/>
            </a:xfrm>
            <a:prstGeom prst="straightConnector1">
              <a:avLst/>
            </a:prstGeom>
            <a:noFill/>
            <a:ln cap="flat" cmpd="sng" w="9525">
              <a:solidFill>
                <a:schemeClr val="accent1"/>
              </a:solidFill>
              <a:prstDash val="solid"/>
              <a:round/>
              <a:headEnd len="med" w="med" type="none"/>
              <a:tailEnd len="med" w="med" type="none"/>
            </a:ln>
          </p:spPr>
        </p:cxnSp>
      </p:grpSp>
      <p:sp>
        <p:nvSpPr>
          <p:cNvPr id="337" name="Google Shape;337;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grpSp>
        <p:nvGrpSpPr>
          <p:cNvPr id="18" name="Google Shape;18;p4"/>
          <p:cNvGrpSpPr/>
          <p:nvPr/>
        </p:nvGrpSpPr>
        <p:grpSpPr>
          <a:xfrm>
            <a:off x="-25" y="0"/>
            <a:ext cx="9144020" cy="342900"/>
            <a:chOff x="-25" y="0"/>
            <a:chExt cx="9144020" cy="342900"/>
          </a:xfrm>
        </p:grpSpPr>
        <p:sp>
          <p:nvSpPr>
            <p:cNvPr id="19" name="Google Shape;19;p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 name="Google Shape;20;p4"/>
            <p:cNvGrpSpPr/>
            <p:nvPr/>
          </p:nvGrpSpPr>
          <p:grpSpPr>
            <a:xfrm>
              <a:off x="215975" y="111150"/>
              <a:ext cx="642950" cy="120600"/>
              <a:chOff x="215975" y="152625"/>
              <a:chExt cx="642950" cy="120600"/>
            </a:xfrm>
          </p:grpSpPr>
          <p:sp>
            <p:nvSpPr>
              <p:cNvPr id="21" name="Google Shape;21;p4"/>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 name="Google Shape;24;p4"/>
          <p:cNvSpPr txBox="1"/>
          <p:nvPr>
            <p:ph idx="1" type="subTitle"/>
          </p:nvPr>
        </p:nvSpPr>
        <p:spPr>
          <a:xfrm>
            <a:off x="714300" y="1206800"/>
            <a:ext cx="7715400" cy="339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naheim"/>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5" name="Google Shape;25;p4"/>
          <p:cNvSpPr txBox="1"/>
          <p:nvPr>
            <p:ph type="title"/>
          </p:nvPr>
        </p:nvSpPr>
        <p:spPr>
          <a:xfrm>
            <a:off x="714300" y="54085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6" name="Google Shape;26;p4"/>
          <p:cNvGrpSpPr/>
          <p:nvPr/>
        </p:nvGrpSpPr>
        <p:grpSpPr>
          <a:xfrm>
            <a:off x="66650" y="204750"/>
            <a:ext cx="9077378" cy="4938900"/>
            <a:chOff x="104750" y="204750"/>
            <a:chExt cx="9077378" cy="4938900"/>
          </a:xfrm>
        </p:grpSpPr>
        <p:grpSp>
          <p:nvGrpSpPr>
            <p:cNvPr id="27" name="Google Shape;27;p4"/>
            <p:cNvGrpSpPr/>
            <p:nvPr/>
          </p:nvGrpSpPr>
          <p:grpSpPr>
            <a:xfrm>
              <a:off x="104750" y="206700"/>
              <a:ext cx="9077378" cy="342900"/>
              <a:chOff x="-25" y="0"/>
              <a:chExt cx="9182983" cy="342900"/>
            </a:xfrm>
          </p:grpSpPr>
          <p:sp>
            <p:nvSpPr>
              <p:cNvPr id="28" name="Google Shape;28;p4"/>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 name="Google Shape;29;p4"/>
              <p:cNvGrpSpPr/>
              <p:nvPr/>
            </p:nvGrpSpPr>
            <p:grpSpPr>
              <a:xfrm>
                <a:off x="215975" y="111150"/>
                <a:ext cx="642950" cy="120600"/>
                <a:chOff x="215975" y="152625"/>
                <a:chExt cx="642950" cy="120600"/>
              </a:xfrm>
            </p:grpSpPr>
            <p:sp>
              <p:nvSpPr>
                <p:cNvPr id="30" name="Google Shape;30;p4"/>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3" name="Google Shape;33;p4"/>
            <p:cNvCxnSpPr/>
            <p:nvPr/>
          </p:nvCxnSpPr>
          <p:spPr>
            <a:xfrm>
              <a:off x="104775" y="204750"/>
              <a:ext cx="0" cy="4938900"/>
            </a:xfrm>
            <a:prstGeom prst="straightConnector1">
              <a:avLst/>
            </a:prstGeom>
            <a:noFill/>
            <a:ln cap="flat" cmpd="sng" w="9525">
              <a:solidFill>
                <a:schemeClr val="dk1"/>
              </a:solidFill>
              <a:prstDash val="solid"/>
              <a:round/>
              <a:headEnd len="med" w="med" type="none"/>
              <a:tailEnd len="med" w="med" type="none"/>
            </a:ln>
          </p:spPr>
        </p:cxnSp>
      </p:grpSp>
      <p:sp>
        <p:nvSpPr>
          <p:cNvPr id="34" name="Google Shape;34;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5"/>
          <p:cNvSpPr txBox="1"/>
          <p:nvPr>
            <p:ph type="title"/>
          </p:nvPr>
        </p:nvSpPr>
        <p:spPr>
          <a:xfrm>
            <a:off x="5059982" y="2360375"/>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 name="Google Shape;37;p5"/>
          <p:cNvSpPr txBox="1"/>
          <p:nvPr>
            <p:ph idx="1" type="subTitle"/>
          </p:nvPr>
        </p:nvSpPr>
        <p:spPr>
          <a:xfrm>
            <a:off x="1518675" y="3010950"/>
            <a:ext cx="25635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38" name="Google Shape;38;p5"/>
          <p:cNvSpPr txBox="1"/>
          <p:nvPr>
            <p:ph idx="2" type="subTitle"/>
          </p:nvPr>
        </p:nvSpPr>
        <p:spPr>
          <a:xfrm>
            <a:off x="5059976" y="3010950"/>
            <a:ext cx="25635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39" name="Google Shape;39;p5"/>
          <p:cNvSpPr txBox="1"/>
          <p:nvPr>
            <p:ph idx="3" type="title"/>
          </p:nvPr>
        </p:nvSpPr>
        <p:spPr>
          <a:xfrm>
            <a:off x="1518675" y="2360375"/>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6"/>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3" name="Google Shape;43;p6"/>
          <p:cNvGrpSpPr/>
          <p:nvPr/>
        </p:nvGrpSpPr>
        <p:grpSpPr>
          <a:xfrm>
            <a:off x="-25" y="0"/>
            <a:ext cx="9144020" cy="342900"/>
            <a:chOff x="-25" y="0"/>
            <a:chExt cx="9144020" cy="342900"/>
          </a:xfrm>
        </p:grpSpPr>
        <p:sp>
          <p:nvSpPr>
            <p:cNvPr id="44" name="Google Shape;44;p6"/>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6"/>
            <p:cNvGrpSpPr/>
            <p:nvPr/>
          </p:nvGrpSpPr>
          <p:grpSpPr>
            <a:xfrm>
              <a:off x="215975" y="111150"/>
              <a:ext cx="642950" cy="120600"/>
              <a:chOff x="215975" y="152625"/>
              <a:chExt cx="642950" cy="120600"/>
            </a:xfrm>
          </p:grpSpPr>
          <p:sp>
            <p:nvSpPr>
              <p:cNvPr id="46" name="Google Shape;46;p6"/>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 name="Google Shape;49;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0" name="Shape 50"/>
        <p:cNvGrpSpPr/>
        <p:nvPr/>
      </p:nvGrpSpPr>
      <p:grpSpPr>
        <a:xfrm>
          <a:off x="0" y="0"/>
          <a:ext cx="0" cy="0"/>
          <a:chOff x="0" y="0"/>
          <a:chExt cx="0" cy="0"/>
        </a:xfrm>
      </p:grpSpPr>
      <p:sp>
        <p:nvSpPr>
          <p:cNvPr id="51" name="Google Shape;51;p7"/>
          <p:cNvSpPr txBox="1"/>
          <p:nvPr>
            <p:ph idx="1" type="subTitle"/>
          </p:nvPr>
        </p:nvSpPr>
        <p:spPr>
          <a:xfrm>
            <a:off x="714300" y="1806875"/>
            <a:ext cx="3789000" cy="269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AutoNum type="arabicPeriod"/>
              <a:defRPr sz="1400"/>
            </a:lvl1pPr>
            <a:lvl2pPr lvl="1" rtl="0">
              <a:lnSpc>
                <a:spcPct val="100000"/>
              </a:lnSpc>
              <a:spcBef>
                <a:spcPts val="0"/>
              </a:spcBef>
              <a:spcAft>
                <a:spcPts val="0"/>
              </a:spcAft>
              <a:buSzPts val="1300"/>
              <a:buAutoNum type="alphaLcPeriod"/>
              <a:defRPr/>
            </a:lvl2pPr>
            <a:lvl3pPr lvl="2" rtl="0">
              <a:lnSpc>
                <a:spcPct val="100000"/>
              </a:lnSpc>
              <a:spcBef>
                <a:spcPts val="0"/>
              </a:spcBef>
              <a:spcAft>
                <a:spcPts val="0"/>
              </a:spcAft>
              <a:buSzPts val="1300"/>
              <a:buAutoNum type="romanLcPeriod"/>
              <a:defRPr/>
            </a:lvl3pPr>
            <a:lvl4pPr lvl="3" rtl="0">
              <a:lnSpc>
                <a:spcPct val="100000"/>
              </a:lnSpc>
              <a:spcBef>
                <a:spcPts val="0"/>
              </a:spcBef>
              <a:spcAft>
                <a:spcPts val="0"/>
              </a:spcAft>
              <a:buSzPts val="1300"/>
              <a:buAutoNum type="arabicPeriod"/>
              <a:defRPr/>
            </a:lvl4pPr>
            <a:lvl5pPr lvl="4" rtl="0">
              <a:lnSpc>
                <a:spcPct val="100000"/>
              </a:lnSpc>
              <a:spcBef>
                <a:spcPts val="0"/>
              </a:spcBef>
              <a:spcAft>
                <a:spcPts val="0"/>
              </a:spcAft>
              <a:buSzPts val="1300"/>
              <a:buAutoNum type="alphaLcPeriod"/>
              <a:defRPr/>
            </a:lvl5pPr>
            <a:lvl6pPr lvl="5" rtl="0">
              <a:lnSpc>
                <a:spcPct val="100000"/>
              </a:lnSpc>
              <a:spcBef>
                <a:spcPts val="0"/>
              </a:spcBef>
              <a:spcAft>
                <a:spcPts val="0"/>
              </a:spcAft>
              <a:buSzPts val="1300"/>
              <a:buAutoNum type="romanLcPeriod"/>
              <a:defRPr/>
            </a:lvl6pPr>
            <a:lvl7pPr lvl="6" rtl="0">
              <a:lnSpc>
                <a:spcPct val="100000"/>
              </a:lnSpc>
              <a:spcBef>
                <a:spcPts val="0"/>
              </a:spcBef>
              <a:spcAft>
                <a:spcPts val="0"/>
              </a:spcAft>
              <a:buSzPts val="1300"/>
              <a:buAutoNum type="arabicPeriod"/>
              <a:defRPr/>
            </a:lvl7pPr>
            <a:lvl8pPr lvl="7" rtl="0">
              <a:lnSpc>
                <a:spcPct val="100000"/>
              </a:lnSpc>
              <a:spcBef>
                <a:spcPts val="0"/>
              </a:spcBef>
              <a:spcAft>
                <a:spcPts val="0"/>
              </a:spcAft>
              <a:buSzPts val="1300"/>
              <a:buAutoNum type="alphaLcPeriod"/>
              <a:defRPr/>
            </a:lvl8pPr>
            <a:lvl9pPr lvl="8" rtl="0">
              <a:lnSpc>
                <a:spcPct val="100000"/>
              </a:lnSpc>
              <a:spcBef>
                <a:spcPts val="0"/>
              </a:spcBef>
              <a:spcAft>
                <a:spcPts val="0"/>
              </a:spcAft>
              <a:buSzPts val="1300"/>
              <a:buAutoNum type="romanLcPeriod"/>
              <a:defRPr/>
            </a:lvl9pPr>
          </a:lstStyle>
          <a:p/>
        </p:txBody>
      </p:sp>
      <p:sp>
        <p:nvSpPr>
          <p:cNvPr id="52" name="Google Shape;52;p7"/>
          <p:cNvSpPr txBox="1"/>
          <p:nvPr>
            <p:ph type="title"/>
          </p:nvPr>
        </p:nvSpPr>
        <p:spPr>
          <a:xfrm>
            <a:off x="714300" y="1068850"/>
            <a:ext cx="30021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4" name="Shape 54"/>
        <p:cNvGrpSpPr/>
        <p:nvPr/>
      </p:nvGrpSpPr>
      <p:grpSpPr>
        <a:xfrm>
          <a:off x="0" y="0"/>
          <a:ext cx="0" cy="0"/>
          <a:chOff x="0" y="0"/>
          <a:chExt cx="0" cy="0"/>
        </a:xfrm>
      </p:grpSpPr>
      <p:sp>
        <p:nvSpPr>
          <p:cNvPr id="55" name="Google Shape;55;p8"/>
          <p:cNvSpPr txBox="1"/>
          <p:nvPr>
            <p:ph type="title"/>
          </p:nvPr>
        </p:nvSpPr>
        <p:spPr>
          <a:xfrm>
            <a:off x="2321475" y="2020138"/>
            <a:ext cx="4041000" cy="1797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6" name="Google Shape;56;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 name="Shape 57"/>
        <p:cNvGrpSpPr/>
        <p:nvPr/>
      </p:nvGrpSpPr>
      <p:grpSpPr>
        <a:xfrm>
          <a:off x="0" y="0"/>
          <a:ext cx="0" cy="0"/>
          <a:chOff x="0" y="0"/>
          <a:chExt cx="0" cy="0"/>
        </a:xfrm>
      </p:grpSpPr>
      <p:sp>
        <p:nvSpPr>
          <p:cNvPr id="58" name="Google Shape;58;p9"/>
          <p:cNvSpPr txBox="1"/>
          <p:nvPr>
            <p:ph type="title"/>
          </p:nvPr>
        </p:nvSpPr>
        <p:spPr>
          <a:xfrm>
            <a:off x="4189800" y="1398513"/>
            <a:ext cx="4239900" cy="848700"/>
          </a:xfrm>
          <a:prstGeom prst="rect">
            <a:avLst/>
          </a:prstGeom>
        </p:spPr>
        <p:txBody>
          <a:bodyPr anchorCtr="0" anchor="b" bIns="91425" lIns="91425" spcFirstLastPara="1" rIns="91425" wrap="square" tIns="91425">
            <a:noAutofit/>
          </a:bodyPr>
          <a:lstStyle>
            <a:lvl1pPr lvl="0" algn="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9" name="Google Shape;59;p9"/>
          <p:cNvSpPr txBox="1"/>
          <p:nvPr>
            <p:ph idx="1" type="subTitle"/>
          </p:nvPr>
        </p:nvSpPr>
        <p:spPr>
          <a:xfrm>
            <a:off x="5016225" y="2368275"/>
            <a:ext cx="3422400" cy="149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grpSp>
        <p:nvGrpSpPr>
          <p:cNvPr id="60" name="Google Shape;60;p9"/>
          <p:cNvGrpSpPr/>
          <p:nvPr/>
        </p:nvGrpSpPr>
        <p:grpSpPr>
          <a:xfrm>
            <a:off x="-25" y="0"/>
            <a:ext cx="9144020" cy="342900"/>
            <a:chOff x="-25" y="0"/>
            <a:chExt cx="9144020" cy="342900"/>
          </a:xfrm>
        </p:grpSpPr>
        <p:sp>
          <p:nvSpPr>
            <p:cNvPr id="61" name="Google Shape;61;p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9"/>
            <p:cNvGrpSpPr/>
            <p:nvPr/>
          </p:nvGrpSpPr>
          <p:grpSpPr>
            <a:xfrm>
              <a:off x="215975" y="111150"/>
              <a:ext cx="642950" cy="120600"/>
              <a:chOff x="215975" y="152625"/>
              <a:chExt cx="642950" cy="120600"/>
            </a:xfrm>
          </p:grpSpPr>
          <p:sp>
            <p:nvSpPr>
              <p:cNvPr id="63" name="Google Shape;63;p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 name="Google Shape;66;p9"/>
          <p:cNvGrpSpPr/>
          <p:nvPr/>
        </p:nvGrpSpPr>
        <p:grpSpPr>
          <a:xfrm>
            <a:off x="66650" y="204750"/>
            <a:ext cx="9077378" cy="4938900"/>
            <a:chOff x="104750" y="204750"/>
            <a:chExt cx="9077378" cy="4938900"/>
          </a:xfrm>
        </p:grpSpPr>
        <p:grpSp>
          <p:nvGrpSpPr>
            <p:cNvPr id="67" name="Google Shape;67;p9"/>
            <p:cNvGrpSpPr/>
            <p:nvPr/>
          </p:nvGrpSpPr>
          <p:grpSpPr>
            <a:xfrm>
              <a:off x="104750" y="206700"/>
              <a:ext cx="9077378" cy="342900"/>
              <a:chOff x="-25" y="0"/>
              <a:chExt cx="9182983" cy="342900"/>
            </a:xfrm>
          </p:grpSpPr>
          <p:sp>
            <p:nvSpPr>
              <p:cNvPr id="68" name="Google Shape;68;p9"/>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9"/>
              <p:cNvGrpSpPr/>
              <p:nvPr/>
            </p:nvGrpSpPr>
            <p:grpSpPr>
              <a:xfrm>
                <a:off x="215975" y="111150"/>
                <a:ext cx="642950" cy="120600"/>
                <a:chOff x="215975" y="152625"/>
                <a:chExt cx="642950" cy="120600"/>
              </a:xfrm>
            </p:grpSpPr>
            <p:sp>
              <p:nvSpPr>
                <p:cNvPr id="70" name="Google Shape;70;p9"/>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73" name="Google Shape;73;p9"/>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
        <p:nvSpPr>
          <p:cNvPr id="74" name="Google Shape;74;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5" name="Shape 75"/>
        <p:cNvGrpSpPr/>
        <p:nvPr/>
      </p:nvGrpSpPr>
      <p:grpSpPr>
        <a:xfrm>
          <a:off x="0" y="0"/>
          <a:ext cx="0" cy="0"/>
          <a:chOff x="0" y="0"/>
          <a:chExt cx="0" cy="0"/>
        </a:xfrm>
      </p:grpSpPr>
      <p:sp>
        <p:nvSpPr>
          <p:cNvPr id="76" name="Google Shape;76;p10"/>
          <p:cNvSpPr txBox="1"/>
          <p:nvPr>
            <p:ph type="title"/>
          </p:nvPr>
        </p:nvSpPr>
        <p:spPr>
          <a:xfrm>
            <a:off x="4139225" y="3145613"/>
            <a:ext cx="4290900" cy="1173300"/>
          </a:xfrm>
          <a:prstGeom prst="rect">
            <a:avLst/>
          </a:prstGeom>
        </p:spPr>
        <p:txBody>
          <a:bodyPr anchorCtr="0" anchor="t" bIns="91425" lIns="91425" spcFirstLastPara="1" rIns="91425" wrap="square" tIns="91425">
            <a:noAutofit/>
          </a:bodyPr>
          <a:lstStyle>
            <a:lvl1pPr lvl="0" algn="r">
              <a:spcBef>
                <a:spcPts val="0"/>
              </a:spcBef>
              <a:spcAft>
                <a:spcPts val="0"/>
              </a:spcAft>
              <a:buSzPts val="28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7" name="Google Shape;77;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Montserrat"/>
                <a:ea typeface="Montserrat"/>
                <a:cs typeface="Montserrat"/>
                <a:sym typeface="Montserrat"/>
              </a:defRPr>
            </a:lvl1pPr>
            <a:lvl2pPr lvl="1">
              <a:buNone/>
              <a:defRPr sz="1300">
                <a:latin typeface="Montserrat"/>
                <a:ea typeface="Montserrat"/>
                <a:cs typeface="Montserrat"/>
                <a:sym typeface="Montserrat"/>
              </a:defRPr>
            </a:lvl2pPr>
            <a:lvl3pPr lvl="2">
              <a:buNone/>
              <a:defRPr sz="1300">
                <a:latin typeface="Montserrat"/>
                <a:ea typeface="Montserrat"/>
                <a:cs typeface="Montserrat"/>
                <a:sym typeface="Montserrat"/>
              </a:defRPr>
            </a:lvl3pPr>
            <a:lvl4pPr lvl="3">
              <a:buNone/>
              <a:defRPr sz="1300">
                <a:latin typeface="Montserrat"/>
                <a:ea typeface="Montserrat"/>
                <a:cs typeface="Montserrat"/>
                <a:sym typeface="Montserrat"/>
              </a:defRPr>
            </a:lvl4pPr>
            <a:lvl5pPr lvl="4">
              <a:buNone/>
              <a:defRPr sz="1300">
                <a:latin typeface="Montserrat"/>
                <a:ea typeface="Montserrat"/>
                <a:cs typeface="Montserrat"/>
                <a:sym typeface="Montserrat"/>
              </a:defRPr>
            </a:lvl5pPr>
            <a:lvl6pPr lvl="5">
              <a:buNone/>
              <a:defRPr sz="1300">
                <a:latin typeface="Montserrat"/>
                <a:ea typeface="Montserrat"/>
                <a:cs typeface="Montserrat"/>
                <a:sym typeface="Montserrat"/>
              </a:defRPr>
            </a:lvl6pPr>
            <a:lvl7pPr lvl="6">
              <a:buNone/>
              <a:defRPr sz="1300">
                <a:latin typeface="Montserrat"/>
                <a:ea typeface="Montserrat"/>
                <a:cs typeface="Montserrat"/>
                <a:sym typeface="Montserrat"/>
              </a:defRPr>
            </a:lvl7pPr>
            <a:lvl8pPr lvl="7">
              <a:buNone/>
              <a:defRPr sz="1300">
                <a:latin typeface="Montserrat"/>
                <a:ea typeface="Montserrat"/>
                <a:cs typeface="Montserrat"/>
                <a:sym typeface="Montserrat"/>
              </a:defRPr>
            </a:lvl8pPr>
            <a:lvl9pPr lvl="8">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indent="-311150" lvl="1" marL="9144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indent="-311150" lvl="2" marL="13716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indent="-311150" lvl="3" marL="18288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indent="-311150" lvl="4" marL="22860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indent="-311150" lvl="5" marL="27432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indent="-311150" lvl="6" marL="32004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indent="-311150" lvl="7" marL="36576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indent="-311150" lvl="8" marL="41148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comments" Target="../comments/commen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8.jpg"/><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6.png"/><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6.png"/><Relationship Id="rId4"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6.png"/><Relationship Id="rId4" Type="http://schemas.openxmlformats.org/officeDocument/2006/relationships/image" Target="../media/image1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6.png"/><Relationship Id="rId4" Type="http://schemas.openxmlformats.org/officeDocument/2006/relationships/image" Target="../media/image2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6.png"/><Relationship Id="rId4" Type="http://schemas.openxmlformats.org/officeDocument/2006/relationships/image" Target="../media/image2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6.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6.png"/><Relationship Id="rId4" Type="http://schemas.openxmlformats.org/officeDocument/2006/relationships/image" Target="../media/image2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25.png"/><Relationship Id="rId4" Type="http://schemas.openxmlformats.org/officeDocument/2006/relationships/image" Target="../media/image1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30.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30.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30.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30.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grpSp>
        <p:nvGrpSpPr>
          <p:cNvPr id="342" name="Google Shape;342;p31"/>
          <p:cNvGrpSpPr/>
          <p:nvPr/>
        </p:nvGrpSpPr>
        <p:grpSpPr>
          <a:xfrm>
            <a:off x="5446168" y="1285287"/>
            <a:ext cx="3408990" cy="2687349"/>
            <a:chOff x="4398025" y="622868"/>
            <a:chExt cx="4671130" cy="3682308"/>
          </a:xfrm>
        </p:grpSpPr>
        <p:sp>
          <p:nvSpPr>
            <p:cNvPr id="343" name="Google Shape;343;p31"/>
            <p:cNvSpPr/>
            <p:nvPr/>
          </p:nvSpPr>
          <p:spPr>
            <a:xfrm>
              <a:off x="7506382" y="781174"/>
              <a:ext cx="689050" cy="684983"/>
            </a:xfrm>
            <a:custGeom>
              <a:rect b="b" l="l" r="r" t="t"/>
              <a:pathLst>
                <a:path extrusionOk="0" h="9094" w="9148">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1"/>
            <p:cNvSpPr/>
            <p:nvPr/>
          </p:nvSpPr>
          <p:spPr>
            <a:xfrm>
              <a:off x="4613946" y="697900"/>
              <a:ext cx="4028811" cy="3329952"/>
            </a:xfrm>
            <a:custGeom>
              <a:rect b="b" l="l" r="r" t="t"/>
              <a:pathLst>
                <a:path extrusionOk="0" h="35317" w="42729">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p:nvPr/>
          </p:nvSpPr>
          <p:spPr>
            <a:xfrm>
              <a:off x="4476284" y="4168083"/>
              <a:ext cx="4228512" cy="91836"/>
            </a:xfrm>
            <a:custGeom>
              <a:rect b="b" l="l" r="r" t="t"/>
              <a:pathLst>
                <a:path extrusionOk="0" h="974" w="44847">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a:off x="4476284" y="4168083"/>
              <a:ext cx="1848506" cy="94570"/>
            </a:xfrm>
            <a:custGeom>
              <a:rect b="b" l="l" r="r" t="t"/>
              <a:pathLst>
                <a:path extrusionOk="0" h="1003" w="19605">
                  <a:moveTo>
                    <a:pt x="659" y="1"/>
                  </a:moveTo>
                  <a:cubicBezTo>
                    <a:pt x="1" y="1"/>
                    <a:pt x="1" y="1003"/>
                    <a:pt x="659" y="1003"/>
                  </a:cubicBezTo>
                  <a:lnTo>
                    <a:pt x="19605" y="1003"/>
                  </a:lnTo>
                  <a:lnTo>
                    <a:pt x="196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a:off x="6222224" y="4120939"/>
              <a:ext cx="202435" cy="184238"/>
            </a:xfrm>
            <a:custGeom>
              <a:rect b="b" l="l" r="r" t="t"/>
              <a:pathLst>
                <a:path extrusionOk="0" h="1954" w="2147">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1"/>
            <p:cNvSpPr/>
            <p:nvPr/>
          </p:nvSpPr>
          <p:spPr>
            <a:xfrm>
              <a:off x="7638907" y="2002377"/>
              <a:ext cx="1430247" cy="2025484"/>
            </a:xfrm>
            <a:custGeom>
              <a:rect b="b" l="l" r="r" t="t"/>
              <a:pathLst>
                <a:path extrusionOk="0" h="21482" w="15169">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1"/>
            <p:cNvSpPr/>
            <p:nvPr/>
          </p:nvSpPr>
          <p:spPr>
            <a:xfrm>
              <a:off x="5266893" y="1680100"/>
              <a:ext cx="2860494" cy="1856615"/>
            </a:xfrm>
            <a:custGeom>
              <a:rect b="b" l="l" r="r" t="t"/>
              <a:pathLst>
                <a:path extrusionOk="0" h="19691" w="30338">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
            <p:cNvSpPr/>
            <p:nvPr/>
          </p:nvSpPr>
          <p:spPr>
            <a:xfrm>
              <a:off x="5391071" y="1788060"/>
              <a:ext cx="2614875" cy="1495023"/>
            </a:xfrm>
            <a:custGeom>
              <a:rect b="b" l="l" r="r" t="t"/>
              <a:pathLst>
                <a:path extrusionOk="0" h="15856" w="27733">
                  <a:moveTo>
                    <a:pt x="0" y="1"/>
                  </a:moveTo>
                  <a:lnTo>
                    <a:pt x="0" y="15856"/>
                  </a:lnTo>
                  <a:lnTo>
                    <a:pt x="27732" y="15856"/>
                  </a:lnTo>
                  <a:lnTo>
                    <a:pt x="277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1"/>
            <p:cNvSpPr/>
            <p:nvPr/>
          </p:nvSpPr>
          <p:spPr>
            <a:xfrm>
              <a:off x="6176305" y="3536635"/>
              <a:ext cx="1041688" cy="302380"/>
            </a:xfrm>
            <a:custGeom>
              <a:rect b="b" l="l" r="r" t="t"/>
              <a:pathLst>
                <a:path extrusionOk="0" h="3207" w="11048">
                  <a:moveTo>
                    <a:pt x="1" y="1"/>
                  </a:moveTo>
                  <a:lnTo>
                    <a:pt x="1" y="3206"/>
                  </a:lnTo>
                  <a:lnTo>
                    <a:pt x="11048" y="3206"/>
                  </a:lnTo>
                  <a:lnTo>
                    <a:pt x="11048" y="1"/>
                  </a:lnTo>
                  <a:close/>
                </a:path>
              </a:pathLst>
            </a:custGeom>
            <a:solidFill>
              <a:srgbClr val="E3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1"/>
            <p:cNvSpPr/>
            <p:nvPr/>
          </p:nvSpPr>
          <p:spPr>
            <a:xfrm>
              <a:off x="5879485" y="3817331"/>
              <a:ext cx="1635322" cy="210544"/>
            </a:xfrm>
            <a:custGeom>
              <a:rect b="b" l="l" r="r" t="t"/>
              <a:pathLst>
                <a:path extrusionOk="0" h="2233" w="17344">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a:off x="5987445" y="3479967"/>
              <a:ext cx="1432981" cy="110788"/>
            </a:xfrm>
            <a:custGeom>
              <a:rect b="b" l="l" r="r" t="t"/>
              <a:pathLst>
                <a:path extrusionOk="0" h="1175" w="15198">
                  <a:moveTo>
                    <a:pt x="716" y="1"/>
                  </a:moveTo>
                  <a:cubicBezTo>
                    <a:pt x="0" y="58"/>
                    <a:pt x="0" y="1117"/>
                    <a:pt x="716" y="1174"/>
                  </a:cubicBezTo>
                  <a:lnTo>
                    <a:pt x="14482" y="1174"/>
                  </a:lnTo>
                  <a:cubicBezTo>
                    <a:pt x="15197" y="1117"/>
                    <a:pt x="15197" y="58"/>
                    <a:pt x="14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1"/>
            <p:cNvSpPr/>
            <p:nvPr/>
          </p:nvSpPr>
          <p:spPr>
            <a:xfrm>
              <a:off x="5007883" y="3652703"/>
              <a:ext cx="688204" cy="375170"/>
            </a:xfrm>
            <a:custGeom>
              <a:rect b="b" l="l" r="r" t="t"/>
              <a:pathLst>
                <a:path extrusionOk="0" h="3979" w="7299">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p:nvPr/>
          </p:nvSpPr>
          <p:spPr>
            <a:xfrm>
              <a:off x="4940466" y="3091217"/>
              <a:ext cx="831144" cy="561576"/>
            </a:xfrm>
            <a:custGeom>
              <a:rect b="b" l="l" r="r" t="t"/>
              <a:pathLst>
                <a:path extrusionOk="0" h="5956" w="8815">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
            <p:cNvSpPr/>
            <p:nvPr/>
          </p:nvSpPr>
          <p:spPr>
            <a:xfrm>
              <a:off x="4398025" y="3999590"/>
              <a:ext cx="4368906" cy="57704"/>
            </a:xfrm>
            <a:custGeom>
              <a:rect b="b" l="l" r="r" t="t"/>
              <a:pathLst>
                <a:path extrusionOk="0" h="612" w="46336">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31"/>
            <p:cNvGrpSpPr/>
            <p:nvPr/>
          </p:nvGrpSpPr>
          <p:grpSpPr>
            <a:xfrm>
              <a:off x="5887555" y="1894040"/>
              <a:ext cx="1635387" cy="1330888"/>
              <a:chOff x="2357113" y="709250"/>
              <a:chExt cx="2171252" cy="1766978"/>
            </a:xfrm>
          </p:grpSpPr>
          <p:sp>
            <p:nvSpPr>
              <p:cNvPr id="358" name="Google Shape;358;p31"/>
              <p:cNvSpPr/>
              <p:nvPr/>
            </p:nvSpPr>
            <p:spPr>
              <a:xfrm>
                <a:off x="3734270" y="747515"/>
                <a:ext cx="491253" cy="292716"/>
              </a:xfrm>
              <a:custGeom>
                <a:rect b="b" l="l" r="r" t="t"/>
                <a:pathLst>
                  <a:path extrusionOk="0" h="6701" w="11246">
                    <a:moveTo>
                      <a:pt x="7977" y="2830"/>
                    </a:moveTo>
                    <a:cubicBezTo>
                      <a:pt x="9146" y="3597"/>
                      <a:pt x="10917" y="4272"/>
                      <a:pt x="11190" y="5787"/>
                    </a:cubicBezTo>
                    <a:cubicBezTo>
                      <a:pt x="11245" y="6079"/>
                      <a:pt x="11209" y="6390"/>
                      <a:pt x="11117" y="6700"/>
                    </a:cubicBezTo>
                    <a:cubicBezTo>
                      <a:pt x="7485" y="4875"/>
                      <a:pt x="3706" y="3159"/>
                      <a:pt x="0" y="1406"/>
                    </a:cubicBezTo>
                    <a:cubicBezTo>
                      <a:pt x="164" y="968"/>
                      <a:pt x="511" y="639"/>
                      <a:pt x="931" y="493"/>
                    </a:cubicBezTo>
                    <a:cubicBezTo>
                      <a:pt x="2209" y="0"/>
                      <a:pt x="3907" y="968"/>
                      <a:pt x="4911" y="1333"/>
                    </a:cubicBezTo>
                    <a:cubicBezTo>
                      <a:pt x="5257" y="767"/>
                      <a:pt x="5714" y="329"/>
                      <a:pt x="6499" y="329"/>
                    </a:cubicBezTo>
                    <a:cubicBezTo>
                      <a:pt x="7722" y="366"/>
                      <a:pt x="8525" y="1570"/>
                      <a:pt x="7977" y="28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a:off x="3960717" y="796963"/>
                <a:ext cx="124451" cy="106891"/>
              </a:xfrm>
              <a:custGeom>
                <a:rect b="b" l="l" r="r" t="t"/>
                <a:pathLst>
                  <a:path extrusionOk="0" h="2447" w="2849">
                    <a:moveTo>
                      <a:pt x="1516" y="19"/>
                    </a:moveTo>
                    <a:cubicBezTo>
                      <a:pt x="2848" y="55"/>
                      <a:pt x="2319" y="2446"/>
                      <a:pt x="1004" y="1935"/>
                    </a:cubicBezTo>
                    <a:cubicBezTo>
                      <a:pt x="0" y="1552"/>
                      <a:pt x="585" y="0"/>
                      <a:pt x="1516"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1"/>
              <p:cNvSpPr/>
              <p:nvPr/>
            </p:nvSpPr>
            <p:spPr>
              <a:xfrm>
                <a:off x="3015791" y="723578"/>
                <a:ext cx="1337296" cy="1547059"/>
              </a:xfrm>
              <a:custGeom>
                <a:rect b="b" l="l" r="r" t="t"/>
                <a:pathLst>
                  <a:path extrusionOk="0" h="35416" w="30614">
                    <a:moveTo>
                      <a:pt x="9274" y="4948"/>
                    </a:moveTo>
                    <a:cubicBezTo>
                      <a:pt x="9456" y="4473"/>
                      <a:pt x="9767" y="3761"/>
                      <a:pt x="10095" y="3068"/>
                    </a:cubicBezTo>
                    <a:cubicBezTo>
                      <a:pt x="10771" y="1644"/>
                      <a:pt x="11337" y="1"/>
                      <a:pt x="12614" y="56"/>
                    </a:cubicBezTo>
                    <a:cubicBezTo>
                      <a:pt x="13235" y="92"/>
                      <a:pt x="14075" y="402"/>
                      <a:pt x="14896" y="731"/>
                    </a:cubicBezTo>
                    <a:cubicBezTo>
                      <a:pt x="15718" y="1041"/>
                      <a:pt x="16466" y="1461"/>
                      <a:pt x="17215" y="1808"/>
                    </a:cubicBezTo>
                    <a:cubicBezTo>
                      <a:pt x="20482" y="3378"/>
                      <a:pt x="22837" y="4820"/>
                      <a:pt x="26233" y="6317"/>
                    </a:cubicBezTo>
                    <a:cubicBezTo>
                      <a:pt x="26981" y="6646"/>
                      <a:pt x="27748" y="7047"/>
                      <a:pt x="28478" y="7431"/>
                    </a:cubicBezTo>
                    <a:cubicBezTo>
                      <a:pt x="29482" y="7978"/>
                      <a:pt x="30559" y="8471"/>
                      <a:pt x="30596" y="9347"/>
                    </a:cubicBezTo>
                    <a:cubicBezTo>
                      <a:pt x="30614" y="9767"/>
                      <a:pt x="30267" y="10333"/>
                      <a:pt x="30048" y="10917"/>
                    </a:cubicBezTo>
                    <a:cubicBezTo>
                      <a:pt x="29811" y="11501"/>
                      <a:pt x="29500" y="12031"/>
                      <a:pt x="29281" y="12506"/>
                    </a:cubicBezTo>
                    <a:cubicBezTo>
                      <a:pt x="28734" y="13637"/>
                      <a:pt x="28223" y="14678"/>
                      <a:pt x="27766" y="15645"/>
                    </a:cubicBezTo>
                    <a:cubicBezTo>
                      <a:pt x="26653" y="17964"/>
                      <a:pt x="25813" y="19990"/>
                      <a:pt x="24845" y="22199"/>
                    </a:cubicBezTo>
                    <a:cubicBezTo>
                      <a:pt x="23933" y="24298"/>
                      <a:pt x="23056" y="26562"/>
                      <a:pt x="22016" y="28771"/>
                    </a:cubicBezTo>
                    <a:cubicBezTo>
                      <a:pt x="21121" y="30651"/>
                      <a:pt x="20263" y="33353"/>
                      <a:pt x="18876" y="34503"/>
                    </a:cubicBezTo>
                    <a:cubicBezTo>
                      <a:pt x="17762" y="35416"/>
                      <a:pt x="16247" y="34850"/>
                      <a:pt x="14458" y="34138"/>
                    </a:cubicBezTo>
                    <a:cubicBezTo>
                      <a:pt x="10935" y="32732"/>
                      <a:pt x="7886" y="31016"/>
                      <a:pt x="4637" y="29483"/>
                    </a:cubicBezTo>
                    <a:cubicBezTo>
                      <a:pt x="3870" y="29118"/>
                      <a:pt x="2958" y="28734"/>
                      <a:pt x="2154" y="28333"/>
                    </a:cubicBezTo>
                    <a:cubicBezTo>
                      <a:pt x="1223" y="27876"/>
                      <a:pt x="329" y="27347"/>
                      <a:pt x="164" y="26781"/>
                    </a:cubicBezTo>
                    <a:cubicBezTo>
                      <a:pt x="0" y="26233"/>
                      <a:pt x="457" y="25138"/>
                      <a:pt x="876" y="24207"/>
                    </a:cubicBezTo>
                    <a:cubicBezTo>
                      <a:pt x="1296" y="23221"/>
                      <a:pt x="1753" y="22308"/>
                      <a:pt x="2136" y="21487"/>
                    </a:cubicBezTo>
                    <a:cubicBezTo>
                      <a:pt x="4637" y="16138"/>
                      <a:pt x="6882" y="10406"/>
                      <a:pt x="9256" y="5003"/>
                    </a:cubicBezTo>
                    <a:cubicBezTo>
                      <a:pt x="9256" y="4984"/>
                      <a:pt x="9274" y="4966"/>
                      <a:pt x="9274" y="494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1"/>
              <p:cNvSpPr/>
              <p:nvPr/>
            </p:nvSpPr>
            <p:spPr>
              <a:xfrm>
                <a:off x="3142556" y="1637446"/>
                <a:ext cx="52681" cy="77362"/>
              </a:xfrm>
              <a:custGeom>
                <a:rect b="b" l="l" r="r" t="t"/>
                <a:pathLst>
                  <a:path extrusionOk="0" h="1771" w="1206">
                    <a:moveTo>
                      <a:pt x="1206" y="128"/>
                    </a:moveTo>
                    <a:cubicBezTo>
                      <a:pt x="1206" y="420"/>
                      <a:pt x="950" y="876"/>
                      <a:pt x="658" y="1296"/>
                    </a:cubicBezTo>
                    <a:cubicBezTo>
                      <a:pt x="548" y="1479"/>
                      <a:pt x="348" y="1771"/>
                      <a:pt x="165" y="1680"/>
                    </a:cubicBezTo>
                    <a:cubicBezTo>
                      <a:pt x="1" y="1588"/>
                      <a:pt x="129" y="1205"/>
                      <a:pt x="202" y="1077"/>
                    </a:cubicBezTo>
                    <a:cubicBezTo>
                      <a:pt x="384" y="676"/>
                      <a:pt x="640" y="310"/>
                      <a:pt x="968" y="18"/>
                    </a:cubicBezTo>
                    <a:cubicBezTo>
                      <a:pt x="1060" y="0"/>
                      <a:pt x="1151" y="55"/>
                      <a:pt x="1206" y="12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1"/>
              <p:cNvSpPr/>
              <p:nvPr/>
            </p:nvSpPr>
            <p:spPr>
              <a:xfrm>
                <a:off x="3168896" y="1703624"/>
                <a:ext cx="42285" cy="50279"/>
              </a:xfrm>
              <a:custGeom>
                <a:rect b="b" l="l" r="r" t="t"/>
                <a:pathLst>
                  <a:path extrusionOk="0" h="1151" w="968">
                    <a:moveTo>
                      <a:pt x="493" y="37"/>
                    </a:moveTo>
                    <a:cubicBezTo>
                      <a:pt x="968" y="165"/>
                      <a:pt x="493" y="1150"/>
                      <a:pt x="146" y="931"/>
                    </a:cubicBezTo>
                    <a:cubicBezTo>
                      <a:pt x="0" y="822"/>
                      <a:pt x="55" y="274"/>
                      <a:pt x="237" y="92"/>
                    </a:cubicBezTo>
                    <a:cubicBezTo>
                      <a:pt x="311" y="19"/>
                      <a:pt x="402" y="0"/>
                      <a:pt x="493" y="3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a:off x="3103504" y="1804092"/>
                <a:ext cx="27127" cy="50279"/>
              </a:xfrm>
              <a:custGeom>
                <a:rect b="b" l="l" r="r" t="t"/>
                <a:pathLst>
                  <a:path extrusionOk="0" h="1151" w="621">
                    <a:moveTo>
                      <a:pt x="384" y="37"/>
                    </a:moveTo>
                    <a:cubicBezTo>
                      <a:pt x="566" y="73"/>
                      <a:pt x="621" y="329"/>
                      <a:pt x="566" y="566"/>
                    </a:cubicBezTo>
                    <a:cubicBezTo>
                      <a:pt x="548" y="767"/>
                      <a:pt x="384" y="1150"/>
                      <a:pt x="183" y="1041"/>
                    </a:cubicBezTo>
                    <a:cubicBezTo>
                      <a:pt x="55" y="931"/>
                      <a:pt x="0" y="749"/>
                      <a:pt x="37" y="585"/>
                    </a:cubicBezTo>
                    <a:cubicBezTo>
                      <a:pt x="73" y="329"/>
                      <a:pt x="165" y="0"/>
                      <a:pt x="384" y="3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3179249" y="887865"/>
                <a:ext cx="1011163" cy="1217693"/>
              </a:xfrm>
              <a:custGeom>
                <a:rect b="b" l="l" r="r" t="t"/>
                <a:pathLst>
                  <a:path extrusionOk="0" h="27876" w="23148">
                    <a:moveTo>
                      <a:pt x="7485" y="3962"/>
                    </a:moveTo>
                    <a:cubicBezTo>
                      <a:pt x="7631" y="3597"/>
                      <a:pt x="7887" y="3012"/>
                      <a:pt x="8161" y="2465"/>
                    </a:cubicBezTo>
                    <a:cubicBezTo>
                      <a:pt x="8690" y="1315"/>
                      <a:pt x="9146" y="0"/>
                      <a:pt x="10096" y="0"/>
                    </a:cubicBezTo>
                    <a:cubicBezTo>
                      <a:pt x="10570" y="0"/>
                      <a:pt x="11173" y="219"/>
                      <a:pt x="11757" y="457"/>
                    </a:cubicBezTo>
                    <a:cubicBezTo>
                      <a:pt x="12359" y="676"/>
                      <a:pt x="12907" y="986"/>
                      <a:pt x="13454" y="1260"/>
                    </a:cubicBezTo>
                    <a:cubicBezTo>
                      <a:pt x="15828" y="2392"/>
                      <a:pt x="17544" y="3469"/>
                      <a:pt x="20008" y="4564"/>
                    </a:cubicBezTo>
                    <a:cubicBezTo>
                      <a:pt x="20556" y="4801"/>
                      <a:pt x="21103" y="5093"/>
                      <a:pt x="21633" y="5386"/>
                    </a:cubicBezTo>
                    <a:cubicBezTo>
                      <a:pt x="22381" y="5787"/>
                      <a:pt x="23148" y="6134"/>
                      <a:pt x="23148" y="6846"/>
                    </a:cubicBezTo>
                    <a:cubicBezTo>
                      <a:pt x="23148" y="7175"/>
                      <a:pt x="22874" y="7631"/>
                      <a:pt x="22692" y="8106"/>
                    </a:cubicBezTo>
                    <a:cubicBezTo>
                      <a:pt x="22509" y="8580"/>
                      <a:pt x="22272" y="9000"/>
                      <a:pt x="22089" y="9383"/>
                    </a:cubicBezTo>
                    <a:cubicBezTo>
                      <a:pt x="21651" y="10296"/>
                      <a:pt x="21249" y="11136"/>
                      <a:pt x="20866" y="11921"/>
                    </a:cubicBezTo>
                    <a:cubicBezTo>
                      <a:pt x="19990" y="13783"/>
                      <a:pt x="19314" y="15426"/>
                      <a:pt x="18529" y="17197"/>
                    </a:cubicBezTo>
                    <a:cubicBezTo>
                      <a:pt x="17781" y="18894"/>
                      <a:pt x="17087" y="20720"/>
                      <a:pt x="16248" y="22491"/>
                    </a:cubicBezTo>
                    <a:cubicBezTo>
                      <a:pt x="15536" y="24006"/>
                      <a:pt x="14805" y="26178"/>
                      <a:pt x="13747" y="27127"/>
                    </a:cubicBezTo>
                    <a:cubicBezTo>
                      <a:pt x="12907" y="27876"/>
                      <a:pt x="11793" y="27474"/>
                      <a:pt x="10479" y="26963"/>
                    </a:cubicBezTo>
                    <a:cubicBezTo>
                      <a:pt x="7923" y="25941"/>
                      <a:pt x="5714" y="24663"/>
                      <a:pt x="3341" y="23549"/>
                    </a:cubicBezTo>
                    <a:cubicBezTo>
                      <a:pt x="2775" y="23276"/>
                      <a:pt x="2118" y="23002"/>
                      <a:pt x="1534" y="22691"/>
                    </a:cubicBezTo>
                    <a:cubicBezTo>
                      <a:pt x="858" y="22363"/>
                      <a:pt x="201" y="21979"/>
                      <a:pt x="110" y="21541"/>
                    </a:cubicBezTo>
                    <a:cubicBezTo>
                      <a:pt x="0" y="21103"/>
                      <a:pt x="384" y="20227"/>
                      <a:pt x="712" y="19460"/>
                    </a:cubicBezTo>
                    <a:cubicBezTo>
                      <a:pt x="1041" y="18712"/>
                      <a:pt x="1406" y="17945"/>
                      <a:pt x="1716" y="17288"/>
                    </a:cubicBezTo>
                    <a:cubicBezTo>
                      <a:pt x="3725" y="12980"/>
                      <a:pt x="5550" y="8361"/>
                      <a:pt x="7467" y="3998"/>
                    </a:cubicBezTo>
                    <a:cubicBezTo>
                      <a:pt x="7467" y="3998"/>
                      <a:pt x="7485" y="3980"/>
                      <a:pt x="7485" y="396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3597109" y="954829"/>
                <a:ext cx="116458" cy="110080"/>
              </a:xfrm>
              <a:custGeom>
                <a:rect b="b" l="l" r="r" t="t"/>
                <a:pathLst>
                  <a:path extrusionOk="0" h="2520" w="2666">
                    <a:moveTo>
                      <a:pt x="749" y="1297"/>
                    </a:moveTo>
                    <a:cubicBezTo>
                      <a:pt x="968" y="1133"/>
                      <a:pt x="1205" y="877"/>
                      <a:pt x="1461" y="658"/>
                    </a:cubicBezTo>
                    <a:cubicBezTo>
                      <a:pt x="1698" y="457"/>
                      <a:pt x="1972" y="147"/>
                      <a:pt x="2264" y="74"/>
                    </a:cubicBezTo>
                    <a:cubicBezTo>
                      <a:pt x="2410" y="19"/>
                      <a:pt x="2574" y="110"/>
                      <a:pt x="2629" y="256"/>
                    </a:cubicBezTo>
                    <a:cubicBezTo>
                      <a:pt x="2665" y="585"/>
                      <a:pt x="1972" y="1187"/>
                      <a:pt x="1826" y="1370"/>
                    </a:cubicBezTo>
                    <a:cubicBezTo>
                      <a:pt x="1552" y="1717"/>
                      <a:pt x="1260" y="2045"/>
                      <a:pt x="931" y="2337"/>
                    </a:cubicBezTo>
                    <a:cubicBezTo>
                      <a:pt x="785" y="2447"/>
                      <a:pt x="621" y="2502"/>
                      <a:pt x="457" y="2520"/>
                    </a:cubicBezTo>
                    <a:cubicBezTo>
                      <a:pt x="0" y="2465"/>
                      <a:pt x="0" y="1498"/>
                      <a:pt x="0" y="950"/>
                    </a:cubicBezTo>
                    <a:cubicBezTo>
                      <a:pt x="0" y="640"/>
                      <a:pt x="37" y="19"/>
                      <a:pt x="329" y="1"/>
                    </a:cubicBezTo>
                    <a:cubicBezTo>
                      <a:pt x="749" y="1"/>
                      <a:pt x="712" y="877"/>
                      <a:pt x="749" y="129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3444004" y="1271436"/>
                <a:ext cx="116458" cy="110080"/>
              </a:xfrm>
              <a:custGeom>
                <a:rect b="b" l="l" r="r" t="t"/>
                <a:pathLst>
                  <a:path extrusionOk="0" h="2520" w="2666">
                    <a:moveTo>
                      <a:pt x="749" y="1278"/>
                    </a:moveTo>
                    <a:cubicBezTo>
                      <a:pt x="968" y="1114"/>
                      <a:pt x="1205" y="876"/>
                      <a:pt x="1461" y="639"/>
                    </a:cubicBezTo>
                    <a:cubicBezTo>
                      <a:pt x="1698" y="456"/>
                      <a:pt x="1972" y="146"/>
                      <a:pt x="2264" y="55"/>
                    </a:cubicBezTo>
                    <a:cubicBezTo>
                      <a:pt x="2410" y="18"/>
                      <a:pt x="2574" y="110"/>
                      <a:pt x="2611" y="256"/>
                    </a:cubicBezTo>
                    <a:cubicBezTo>
                      <a:pt x="2665" y="566"/>
                      <a:pt x="1972" y="1187"/>
                      <a:pt x="1826" y="1351"/>
                    </a:cubicBezTo>
                    <a:cubicBezTo>
                      <a:pt x="1552" y="1716"/>
                      <a:pt x="1260" y="2026"/>
                      <a:pt x="931" y="2318"/>
                    </a:cubicBezTo>
                    <a:cubicBezTo>
                      <a:pt x="785" y="2428"/>
                      <a:pt x="621" y="2501"/>
                      <a:pt x="457" y="2519"/>
                    </a:cubicBezTo>
                    <a:cubicBezTo>
                      <a:pt x="0" y="2464"/>
                      <a:pt x="0" y="1497"/>
                      <a:pt x="0" y="949"/>
                    </a:cubicBezTo>
                    <a:cubicBezTo>
                      <a:pt x="0" y="639"/>
                      <a:pt x="37" y="18"/>
                      <a:pt x="329" y="0"/>
                    </a:cubicBezTo>
                    <a:cubicBezTo>
                      <a:pt x="749" y="0"/>
                      <a:pt x="712" y="876"/>
                      <a:pt x="749" y="127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3500616" y="1122306"/>
                <a:ext cx="126810" cy="106105"/>
              </a:xfrm>
              <a:custGeom>
                <a:rect b="b" l="l" r="r" t="t"/>
                <a:pathLst>
                  <a:path extrusionOk="0" h="2429" w="2903">
                    <a:moveTo>
                      <a:pt x="621" y="1406"/>
                    </a:moveTo>
                    <a:cubicBezTo>
                      <a:pt x="895" y="1223"/>
                      <a:pt x="1187" y="931"/>
                      <a:pt x="1534" y="676"/>
                    </a:cubicBezTo>
                    <a:cubicBezTo>
                      <a:pt x="1881" y="420"/>
                      <a:pt x="2209" y="128"/>
                      <a:pt x="2574" y="19"/>
                    </a:cubicBezTo>
                    <a:cubicBezTo>
                      <a:pt x="2702" y="0"/>
                      <a:pt x="2830" y="92"/>
                      <a:pt x="2866" y="219"/>
                    </a:cubicBezTo>
                    <a:cubicBezTo>
                      <a:pt x="2903" y="457"/>
                      <a:pt x="2465" y="785"/>
                      <a:pt x="2373" y="877"/>
                    </a:cubicBezTo>
                    <a:cubicBezTo>
                      <a:pt x="1990" y="1242"/>
                      <a:pt x="1570" y="1570"/>
                      <a:pt x="1150" y="1899"/>
                    </a:cubicBezTo>
                    <a:cubicBezTo>
                      <a:pt x="877" y="2100"/>
                      <a:pt x="365" y="2428"/>
                      <a:pt x="128" y="2008"/>
                    </a:cubicBezTo>
                    <a:cubicBezTo>
                      <a:pt x="0" y="1789"/>
                      <a:pt x="37" y="1260"/>
                      <a:pt x="73" y="895"/>
                    </a:cubicBezTo>
                    <a:cubicBezTo>
                      <a:pt x="110" y="548"/>
                      <a:pt x="219" y="219"/>
                      <a:pt x="457" y="292"/>
                    </a:cubicBezTo>
                    <a:cubicBezTo>
                      <a:pt x="712" y="365"/>
                      <a:pt x="603" y="1041"/>
                      <a:pt x="621" y="140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3293258" y="1576029"/>
                <a:ext cx="126068" cy="106105"/>
              </a:xfrm>
              <a:custGeom>
                <a:rect b="b" l="l" r="r" t="t"/>
                <a:pathLst>
                  <a:path extrusionOk="0" h="2429" w="2886">
                    <a:moveTo>
                      <a:pt x="603" y="1406"/>
                    </a:moveTo>
                    <a:cubicBezTo>
                      <a:pt x="877" y="1224"/>
                      <a:pt x="1188" y="913"/>
                      <a:pt x="1516" y="676"/>
                    </a:cubicBezTo>
                    <a:cubicBezTo>
                      <a:pt x="1863" y="420"/>
                      <a:pt x="2192" y="110"/>
                      <a:pt x="2557" y="19"/>
                    </a:cubicBezTo>
                    <a:cubicBezTo>
                      <a:pt x="2684" y="0"/>
                      <a:pt x="2812" y="73"/>
                      <a:pt x="2867" y="220"/>
                    </a:cubicBezTo>
                    <a:cubicBezTo>
                      <a:pt x="2885" y="457"/>
                      <a:pt x="2465" y="785"/>
                      <a:pt x="2374" y="858"/>
                    </a:cubicBezTo>
                    <a:cubicBezTo>
                      <a:pt x="1973" y="1224"/>
                      <a:pt x="1571" y="1570"/>
                      <a:pt x="1133" y="1899"/>
                    </a:cubicBezTo>
                    <a:cubicBezTo>
                      <a:pt x="859" y="2100"/>
                      <a:pt x="366" y="2428"/>
                      <a:pt x="129" y="2009"/>
                    </a:cubicBezTo>
                    <a:cubicBezTo>
                      <a:pt x="1" y="1771"/>
                      <a:pt x="19" y="1260"/>
                      <a:pt x="74" y="895"/>
                    </a:cubicBezTo>
                    <a:cubicBezTo>
                      <a:pt x="110" y="548"/>
                      <a:pt x="202" y="220"/>
                      <a:pt x="457" y="293"/>
                    </a:cubicBezTo>
                    <a:cubicBezTo>
                      <a:pt x="713" y="384"/>
                      <a:pt x="603" y="1041"/>
                      <a:pt x="603" y="140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3350700" y="1440484"/>
                <a:ext cx="110866" cy="104489"/>
              </a:xfrm>
              <a:custGeom>
                <a:rect b="b" l="l" r="r" t="t"/>
                <a:pathLst>
                  <a:path extrusionOk="0" h="2392" w="2538">
                    <a:moveTo>
                      <a:pt x="1716" y="0"/>
                    </a:moveTo>
                    <a:cubicBezTo>
                      <a:pt x="1534" y="0"/>
                      <a:pt x="1406" y="256"/>
                      <a:pt x="1278" y="511"/>
                    </a:cubicBezTo>
                    <a:lnTo>
                      <a:pt x="1223" y="621"/>
                    </a:lnTo>
                    <a:cubicBezTo>
                      <a:pt x="1187" y="676"/>
                      <a:pt x="1150" y="749"/>
                      <a:pt x="1114" y="822"/>
                    </a:cubicBezTo>
                    <a:lnTo>
                      <a:pt x="1041" y="785"/>
                    </a:lnTo>
                    <a:lnTo>
                      <a:pt x="895" y="730"/>
                    </a:lnTo>
                    <a:cubicBezTo>
                      <a:pt x="712" y="657"/>
                      <a:pt x="530" y="603"/>
                      <a:pt x="329" y="584"/>
                    </a:cubicBezTo>
                    <a:cubicBezTo>
                      <a:pt x="128" y="584"/>
                      <a:pt x="73" y="676"/>
                      <a:pt x="55" y="749"/>
                    </a:cubicBezTo>
                    <a:cubicBezTo>
                      <a:pt x="0" y="986"/>
                      <a:pt x="365" y="1205"/>
                      <a:pt x="840" y="1406"/>
                    </a:cubicBezTo>
                    <a:cubicBezTo>
                      <a:pt x="822" y="1461"/>
                      <a:pt x="804" y="1497"/>
                      <a:pt x="785" y="1552"/>
                    </a:cubicBezTo>
                    <a:cubicBezTo>
                      <a:pt x="658" y="1826"/>
                      <a:pt x="548" y="2118"/>
                      <a:pt x="621" y="2282"/>
                    </a:cubicBezTo>
                    <a:cubicBezTo>
                      <a:pt x="639" y="2337"/>
                      <a:pt x="694" y="2373"/>
                      <a:pt x="767" y="2392"/>
                    </a:cubicBezTo>
                    <a:lnTo>
                      <a:pt x="804" y="2392"/>
                    </a:lnTo>
                    <a:cubicBezTo>
                      <a:pt x="1023" y="2392"/>
                      <a:pt x="1242" y="2045"/>
                      <a:pt x="1461" y="1625"/>
                    </a:cubicBezTo>
                    <a:cubicBezTo>
                      <a:pt x="1607" y="1661"/>
                      <a:pt x="1753" y="1698"/>
                      <a:pt x="1881" y="1734"/>
                    </a:cubicBezTo>
                    <a:cubicBezTo>
                      <a:pt x="1972" y="1771"/>
                      <a:pt x="2081" y="1789"/>
                      <a:pt x="2191" y="1807"/>
                    </a:cubicBezTo>
                    <a:cubicBezTo>
                      <a:pt x="2392" y="1807"/>
                      <a:pt x="2465" y="1716"/>
                      <a:pt x="2501" y="1643"/>
                    </a:cubicBezTo>
                    <a:cubicBezTo>
                      <a:pt x="2538" y="1424"/>
                      <a:pt x="2246" y="1296"/>
                      <a:pt x="1972" y="1168"/>
                    </a:cubicBezTo>
                    <a:lnTo>
                      <a:pt x="1862" y="1132"/>
                    </a:lnTo>
                    <a:cubicBezTo>
                      <a:pt x="1808" y="1095"/>
                      <a:pt x="1753" y="1077"/>
                      <a:pt x="1698" y="1041"/>
                    </a:cubicBezTo>
                    <a:cubicBezTo>
                      <a:pt x="1753" y="895"/>
                      <a:pt x="1808" y="749"/>
                      <a:pt x="1844" y="621"/>
                    </a:cubicBezTo>
                    <a:cubicBezTo>
                      <a:pt x="1899" y="493"/>
                      <a:pt x="2027" y="91"/>
                      <a:pt x="17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3698364" y="1017032"/>
                <a:ext cx="429879" cy="256023"/>
              </a:xfrm>
              <a:custGeom>
                <a:rect b="b" l="l" r="r" t="t"/>
                <a:pathLst>
                  <a:path extrusionOk="0" h="5861" w="9841">
                    <a:moveTo>
                      <a:pt x="475" y="1"/>
                    </a:moveTo>
                    <a:lnTo>
                      <a:pt x="1" y="986"/>
                    </a:lnTo>
                    <a:cubicBezTo>
                      <a:pt x="201" y="1096"/>
                      <a:pt x="402" y="1187"/>
                      <a:pt x="585" y="1279"/>
                    </a:cubicBezTo>
                    <a:cubicBezTo>
                      <a:pt x="3195" y="2556"/>
                      <a:pt x="5696" y="4017"/>
                      <a:pt x="8215" y="5313"/>
                    </a:cubicBezTo>
                    <a:cubicBezTo>
                      <a:pt x="8544" y="5477"/>
                      <a:pt x="8946" y="5714"/>
                      <a:pt x="9274" y="5861"/>
                    </a:cubicBezTo>
                    <a:cubicBezTo>
                      <a:pt x="9438" y="5550"/>
                      <a:pt x="9621" y="5240"/>
                      <a:pt x="9767" y="4893"/>
                    </a:cubicBezTo>
                    <a:cubicBezTo>
                      <a:pt x="9804" y="4856"/>
                      <a:pt x="9822" y="4802"/>
                      <a:pt x="9840" y="4747"/>
                    </a:cubicBezTo>
                    <a:cubicBezTo>
                      <a:pt x="9493" y="4546"/>
                      <a:pt x="9128" y="4364"/>
                      <a:pt x="8781" y="4199"/>
                    </a:cubicBezTo>
                    <a:cubicBezTo>
                      <a:pt x="7193" y="3341"/>
                      <a:pt x="5787" y="2593"/>
                      <a:pt x="4163" y="1790"/>
                    </a:cubicBezTo>
                    <a:cubicBezTo>
                      <a:pt x="3177" y="1297"/>
                      <a:pt x="2155" y="840"/>
                      <a:pt x="1096" y="311"/>
                    </a:cubicBezTo>
                    <a:lnTo>
                      <a:pt x="4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a:off x="3646513" y="1121519"/>
                <a:ext cx="427477" cy="253621"/>
              </a:xfrm>
              <a:custGeom>
                <a:rect b="b" l="l" r="r" t="t"/>
                <a:pathLst>
                  <a:path extrusionOk="0" h="5806" w="9786">
                    <a:moveTo>
                      <a:pt x="494" y="0"/>
                    </a:moveTo>
                    <a:lnTo>
                      <a:pt x="1" y="986"/>
                    </a:lnTo>
                    <a:lnTo>
                      <a:pt x="220" y="1095"/>
                    </a:lnTo>
                    <a:cubicBezTo>
                      <a:pt x="2812" y="2373"/>
                      <a:pt x="5313" y="3815"/>
                      <a:pt x="7832" y="5130"/>
                    </a:cubicBezTo>
                    <a:cubicBezTo>
                      <a:pt x="8325" y="5385"/>
                      <a:pt x="8982" y="5787"/>
                      <a:pt x="9293" y="5805"/>
                    </a:cubicBezTo>
                    <a:cubicBezTo>
                      <a:pt x="9457" y="5458"/>
                      <a:pt x="9621" y="5093"/>
                      <a:pt x="9786" y="4728"/>
                    </a:cubicBezTo>
                    <a:cubicBezTo>
                      <a:pt x="9366" y="4454"/>
                      <a:pt x="8873" y="4235"/>
                      <a:pt x="8417" y="3998"/>
                    </a:cubicBezTo>
                    <a:cubicBezTo>
                      <a:pt x="6828" y="3158"/>
                      <a:pt x="5404" y="2410"/>
                      <a:pt x="3780" y="1588"/>
                    </a:cubicBezTo>
                    <a:cubicBezTo>
                      <a:pt x="2794" y="1114"/>
                      <a:pt x="1790" y="639"/>
                      <a:pt x="713" y="110"/>
                    </a:cubicBezTo>
                    <a:lnTo>
                      <a:pt x="4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a:off x="3596279" y="1223560"/>
                <a:ext cx="428263" cy="253621"/>
              </a:xfrm>
              <a:custGeom>
                <a:rect b="b" l="l" r="r" t="t"/>
                <a:pathLst>
                  <a:path extrusionOk="0" h="5806" w="9804">
                    <a:moveTo>
                      <a:pt x="494" y="1"/>
                    </a:moveTo>
                    <a:lnTo>
                      <a:pt x="1" y="968"/>
                    </a:lnTo>
                    <a:cubicBezTo>
                      <a:pt x="293" y="1114"/>
                      <a:pt x="567" y="1260"/>
                      <a:pt x="822" y="1388"/>
                    </a:cubicBezTo>
                    <a:cubicBezTo>
                      <a:pt x="3415" y="2648"/>
                      <a:pt x="5934" y="4108"/>
                      <a:pt x="8435" y="5404"/>
                    </a:cubicBezTo>
                    <a:cubicBezTo>
                      <a:pt x="8672" y="5532"/>
                      <a:pt x="8909" y="5678"/>
                      <a:pt x="9165" y="5806"/>
                    </a:cubicBezTo>
                    <a:cubicBezTo>
                      <a:pt x="9384" y="5441"/>
                      <a:pt x="9585" y="5057"/>
                      <a:pt x="9804" y="4692"/>
                    </a:cubicBezTo>
                    <a:cubicBezTo>
                      <a:pt x="9530" y="4546"/>
                      <a:pt x="9274" y="4418"/>
                      <a:pt x="9019" y="4291"/>
                    </a:cubicBezTo>
                    <a:cubicBezTo>
                      <a:pt x="7431" y="3451"/>
                      <a:pt x="6007" y="2684"/>
                      <a:pt x="4382" y="1881"/>
                    </a:cubicBezTo>
                    <a:cubicBezTo>
                      <a:pt x="3396" y="1406"/>
                      <a:pt x="2374" y="932"/>
                      <a:pt x="1315" y="402"/>
                    </a:cubicBezTo>
                    <a:cubicBezTo>
                      <a:pt x="1060" y="275"/>
                      <a:pt x="804" y="147"/>
                      <a:pt x="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a:off x="3545259" y="1327217"/>
                <a:ext cx="420269" cy="249645"/>
              </a:xfrm>
              <a:custGeom>
                <a:rect b="b" l="l" r="r" t="t"/>
                <a:pathLst>
                  <a:path extrusionOk="0" h="5715" w="9621">
                    <a:moveTo>
                      <a:pt x="493" y="1"/>
                    </a:moveTo>
                    <a:lnTo>
                      <a:pt x="1" y="1005"/>
                    </a:lnTo>
                    <a:lnTo>
                      <a:pt x="420" y="1224"/>
                    </a:lnTo>
                    <a:cubicBezTo>
                      <a:pt x="3031" y="2484"/>
                      <a:pt x="5532" y="3944"/>
                      <a:pt x="8051" y="5240"/>
                    </a:cubicBezTo>
                    <a:cubicBezTo>
                      <a:pt x="8325" y="5386"/>
                      <a:pt x="8653" y="5587"/>
                      <a:pt x="8946" y="5715"/>
                    </a:cubicBezTo>
                    <a:lnTo>
                      <a:pt x="9621" y="4638"/>
                    </a:lnTo>
                    <a:cubicBezTo>
                      <a:pt x="9292" y="4455"/>
                      <a:pt x="8946" y="4291"/>
                      <a:pt x="8617" y="4127"/>
                    </a:cubicBezTo>
                    <a:cubicBezTo>
                      <a:pt x="7047" y="3269"/>
                      <a:pt x="5623" y="2520"/>
                      <a:pt x="3998" y="1717"/>
                    </a:cubicBezTo>
                    <a:cubicBezTo>
                      <a:pt x="3013" y="1224"/>
                      <a:pt x="1990" y="768"/>
                      <a:pt x="932" y="238"/>
                    </a:cubicBezTo>
                    <a:lnTo>
                      <a:pt x="4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3499830" y="1421308"/>
                <a:ext cx="425031" cy="253664"/>
              </a:xfrm>
              <a:custGeom>
                <a:rect b="b" l="l" r="r" t="t"/>
                <a:pathLst>
                  <a:path extrusionOk="0" h="5807" w="9730">
                    <a:moveTo>
                      <a:pt x="475" y="1"/>
                    </a:moveTo>
                    <a:lnTo>
                      <a:pt x="0" y="987"/>
                    </a:lnTo>
                    <a:lnTo>
                      <a:pt x="475" y="1224"/>
                    </a:lnTo>
                    <a:cubicBezTo>
                      <a:pt x="3067" y="2502"/>
                      <a:pt x="5586" y="3944"/>
                      <a:pt x="8087" y="5258"/>
                    </a:cubicBezTo>
                    <a:cubicBezTo>
                      <a:pt x="8434" y="5423"/>
                      <a:pt x="8835" y="5660"/>
                      <a:pt x="9146" y="5806"/>
                    </a:cubicBezTo>
                    <a:cubicBezTo>
                      <a:pt x="9328" y="5477"/>
                      <a:pt x="9511" y="5167"/>
                      <a:pt x="9657" y="4839"/>
                    </a:cubicBezTo>
                    <a:cubicBezTo>
                      <a:pt x="9693" y="4784"/>
                      <a:pt x="9712" y="4729"/>
                      <a:pt x="9730" y="4674"/>
                    </a:cubicBezTo>
                    <a:cubicBezTo>
                      <a:pt x="9383" y="4492"/>
                      <a:pt x="9018" y="4309"/>
                      <a:pt x="8671" y="4127"/>
                    </a:cubicBezTo>
                    <a:cubicBezTo>
                      <a:pt x="7083" y="3287"/>
                      <a:pt x="5659" y="2538"/>
                      <a:pt x="4034" y="1717"/>
                    </a:cubicBezTo>
                    <a:cubicBezTo>
                      <a:pt x="3049" y="1242"/>
                      <a:pt x="2045" y="768"/>
                      <a:pt x="986" y="238"/>
                    </a:cubicBezTo>
                    <a:lnTo>
                      <a:pt x="4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3447979" y="1525795"/>
                <a:ext cx="422672" cy="251218"/>
              </a:xfrm>
              <a:custGeom>
                <a:rect b="b" l="l" r="r" t="t"/>
                <a:pathLst>
                  <a:path extrusionOk="0" h="5751" w="9676">
                    <a:moveTo>
                      <a:pt x="493" y="0"/>
                    </a:moveTo>
                    <a:lnTo>
                      <a:pt x="0" y="986"/>
                    </a:lnTo>
                    <a:lnTo>
                      <a:pt x="92" y="1041"/>
                    </a:lnTo>
                    <a:cubicBezTo>
                      <a:pt x="2702" y="2301"/>
                      <a:pt x="5221" y="3761"/>
                      <a:pt x="7722" y="5057"/>
                    </a:cubicBezTo>
                    <a:cubicBezTo>
                      <a:pt x="8215" y="5313"/>
                      <a:pt x="8872" y="5714"/>
                      <a:pt x="9183" y="5751"/>
                    </a:cubicBezTo>
                    <a:cubicBezTo>
                      <a:pt x="9347" y="5386"/>
                      <a:pt x="9511" y="5039"/>
                      <a:pt x="9676" y="4674"/>
                    </a:cubicBezTo>
                    <a:cubicBezTo>
                      <a:pt x="9256" y="4400"/>
                      <a:pt x="8763" y="4181"/>
                      <a:pt x="8307" y="3943"/>
                    </a:cubicBezTo>
                    <a:cubicBezTo>
                      <a:pt x="6718" y="3085"/>
                      <a:pt x="5294" y="2337"/>
                      <a:pt x="3670" y="1534"/>
                    </a:cubicBezTo>
                    <a:cubicBezTo>
                      <a:pt x="2684" y="1041"/>
                      <a:pt x="1662" y="585"/>
                      <a:pt x="603" y="55"/>
                    </a:cubicBezTo>
                    <a:lnTo>
                      <a:pt x="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a:off x="3398531" y="1627050"/>
                <a:ext cx="422672" cy="251262"/>
              </a:xfrm>
              <a:custGeom>
                <a:rect b="b" l="l" r="r" t="t"/>
                <a:pathLst>
                  <a:path extrusionOk="0" h="5752" w="9676">
                    <a:moveTo>
                      <a:pt x="475" y="1"/>
                    </a:moveTo>
                    <a:lnTo>
                      <a:pt x="1" y="987"/>
                    </a:lnTo>
                    <a:cubicBezTo>
                      <a:pt x="238" y="1114"/>
                      <a:pt x="475" y="1224"/>
                      <a:pt x="694" y="1333"/>
                    </a:cubicBezTo>
                    <a:cubicBezTo>
                      <a:pt x="3287" y="2611"/>
                      <a:pt x="5787" y="4072"/>
                      <a:pt x="8307" y="5368"/>
                    </a:cubicBezTo>
                    <a:cubicBezTo>
                      <a:pt x="8544" y="5477"/>
                      <a:pt x="8800" y="5623"/>
                      <a:pt x="9037" y="5751"/>
                    </a:cubicBezTo>
                    <a:cubicBezTo>
                      <a:pt x="9256" y="5386"/>
                      <a:pt x="9475" y="5021"/>
                      <a:pt x="9676" y="4638"/>
                    </a:cubicBezTo>
                    <a:cubicBezTo>
                      <a:pt x="9420" y="4510"/>
                      <a:pt x="9146" y="4382"/>
                      <a:pt x="8891" y="4254"/>
                    </a:cubicBezTo>
                    <a:cubicBezTo>
                      <a:pt x="7303" y="3396"/>
                      <a:pt x="5879" y="2648"/>
                      <a:pt x="4254" y="1845"/>
                    </a:cubicBezTo>
                    <a:cubicBezTo>
                      <a:pt x="3268" y="1352"/>
                      <a:pt x="2264" y="895"/>
                      <a:pt x="1187" y="366"/>
                    </a:cubicBezTo>
                    <a:cubicBezTo>
                      <a:pt x="968" y="238"/>
                      <a:pt x="731" y="129"/>
                      <a:pt x="4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1"/>
              <p:cNvSpPr/>
              <p:nvPr/>
            </p:nvSpPr>
            <p:spPr>
              <a:xfrm>
                <a:off x="3346725" y="1731537"/>
                <a:ext cx="415464" cy="247243"/>
              </a:xfrm>
              <a:custGeom>
                <a:rect b="b" l="l" r="r" t="t"/>
                <a:pathLst>
                  <a:path extrusionOk="0" h="5660" w="9511">
                    <a:moveTo>
                      <a:pt x="493" y="0"/>
                    </a:moveTo>
                    <a:lnTo>
                      <a:pt x="0" y="1004"/>
                    </a:lnTo>
                    <a:lnTo>
                      <a:pt x="310" y="1150"/>
                    </a:lnTo>
                    <a:cubicBezTo>
                      <a:pt x="2921" y="2428"/>
                      <a:pt x="5422" y="3870"/>
                      <a:pt x="7941" y="5185"/>
                    </a:cubicBezTo>
                    <a:cubicBezTo>
                      <a:pt x="8215" y="5331"/>
                      <a:pt x="8543" y="5513"/>
                      <a:pt x="8836" y="5659"/>
                    </a:cubicBezTo>
                    <a:lnTo>
                      <a:pt x="9511" y="4564"/>
                    </a:lnTo>
                    <a:cubicBezTo>
                      <a:pt x="9182" y="4400"/>
                      <a:pt x="8836" y="4235"/>
                      <a:pt x="8507" y="4053"/>
                    </a:cubicBezTo>
                    <a:cubicBezTo>
                      <a:pt x="6919" y="3213"/>
                      <a:pt x="5513" y="2465"/>
                      <a:pt x="3888" y="1661"/>
                    </a:cubicBezTo>
                    <a:cubicBezTo>
                      <a:pt x="2903" y="1169"/>
                      <a:pt x="1880" y="712"/>
                      <a:pt x="822" y="164"/>
                    </a:cubicBezTo>
                    <a:lnTo>
                      <a:pt x="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p:nvPr/>
            </p:nvSpPr>
            <p:spPr>
              <a:xfrm>
                <a:off x="3114643" y="2036917"/>
                <a:ext cx="50279" cy="90161"/>
              </a:xfrm>
              <a:custGeom>
                <a:rect b="b" l="l" r="r" t="t"/>
                <a:pathLst>
                  <a:path extrusionOk="0" h="2064" w="1151">
                    <a:moveTo>
                      <a:pt x="1" y="1"/>
                    </a:moveTo>
                    <a:lnTo>
                      <a:pt x="256" y="1005"/>
                    </a:lnTo>
                    <a:cubicBezTo>
                      <a:pt x="329" y="1297"/>
                      <a:pt x="402" y="1589"/>
                      <a:pt x="457" y="1826"/>
                    </a:cubicBezTo>
                    <a:cubicBezTo>
                      <a:pt x="494" y="1899"/>
                      <a:pt x="512" y="2027"/>
                      <a:pt x="603" y="2064"/>
                    </a:cubicBezTo>
                    <a:lnTo>
                      <a:pt x="622" y="2064"/>
                    </a:lnTo>
                    <a:cubicBezTo>
                      <a:pt x="822" y="1461"/>
                      <a:pt x="950" y="804"/>
                      <a:pt x="1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3089919" y="1912554"/>
                <a:ext cx="98155" cy="125238"/>
              </a:xfrm>
              <a:custGeom>
                <a:rect b="b" l="l" r="r" t="t"/>
                <a:pathLst>
                  <a:path extrusionOk="0" h="2867" w="2247">
                    <a:moveTo>
                      <a:pt x="1114" y="0"/>
                    </a:moveTo>
                    <a:cubicBezTo>
                      <a:pt x="968" y="0"/>
                      <a:pt x="804" y="0"/>
                      <a:pt x="658" y="18"/>
                    </a:cubicBezTo>
                    <a:cubicBezTo>
                      <a:pt x="494" y="18"/>
                      <a:pt x="330" y="55"/>
                      <a:pt x="183" y="110"/>
                    </a:cubicBezTo>
                    <a:cubicBezTo>
                      <a:pt x="74" y="256"/>
                      <a:pt x="1" y="438"/>
                      <a:pt x="1" y="639"/>
                    </a:cubicBezTo>
                    <a:cubicBezTo>
                      <a:pt x="37" y="822"/>
                      <a:pt x="92" y="1004"/>
                      <a:pt x="147" y="1168"/>
                    </a:cubicBezTo>
                    <a:cubicBezTo>
                      <a:pt x="293" y="1734"/>
                      <a:pt x="439" y="2300"/>
                      <a:pt x="585" y="2866"/>
                    </a:cubicBezTo>
                    <a:lnTo>
                      <a:pt x="1717" y="2848"/>
                    </a:lnTo>
                    <a:cubicBezTo>
                      <a:pt x="1717" y="2830"/>
                      <a:pt x="1735" y="2793"/>
                      <a:pt x="1735" y="2757"/>
                    </a:cubicBezTo>
                    <a:cubicBezTo>
                      <a:pt x="1863" y="2264"/>
                      <a:pt x="2009" y="1753"/>
                      <a:pt x="2137" y="1241"/>
                    </a:cubicBezTo>
                    <a:cubicBezTo>
                      <a:pt x="2192" y="1059"/>
                      <a:pt x="2228" y="895"/>
                      <a:pt x="2246" y="712"/>
                    </a:cubicBezTo>
                    <a:cubicBezTo>
                      <a:pt x="2173" y="511"/>
                      <a:pt x="2045" y="310"/>
                      <a:pt x="1918" y="146"/>
                    </a:cubicBezTo>
                    <a:cubicBezTo>
                      <a:pt x="1772" y="18"/>
                      <a:pt x="1352" y="0"/>
                      <a:pt x="11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p:nvPr/>
            </p:nvSpPr>
            <p:spPr>
              <a:xfrm>
                <a:off x="3089133" y="1313676"/>
                <a:ext cx="113269" cy="630819"/>
              </a:xfrm>
              <a:custGeom>
                <a:rect b="b" l="l" r="r" t="t"/>
                <a:pathLst>
                  <a:path extrusionOk="0" h="14441" w="2593">
                    <a:moveTo>
                      <a:pt x="1863" y="14002"/>
                    </a:moveTo>
                    <a:cubicBezTo>
                      <a:pt x="1735" y="14130"/>
                      <a:pt x="1607" y="14239"/>
                      <a:pt x="1461" y="14331"/>
                    </a:cubicBezTo>
                    <a:cubicBezTo>
                      <a:pt x="1352" y="14203"/>
                      <a:pt x="1242" y="14057"/>
                      <a:pt x="1151" y="13911"/>
                    </a:cubicBezTo>
                    <a:cubicBezTo>
                      <a:pt x="1023" y="13966"/>
                      <a:pt x="950" y="14203"/>
                      <a:pt x="767" y="14294"/>
                    </a:cubicBezTo>
                    <a:cubicBezTo>
                      <a:pt x="658" y="14166"/>
                      <a:pt x="548" y="14057"/>
                      <a:pt x="439" y="13929"/>
                    </a:cubicBezTo>
                    <a:cubicBezTo>
                      <a:pt x="274" y="14039"/>
                      <a:pt x="238" y="14294"/>
                      <a:pt x="55" y="14349"/>
                    </a:cubicBezTo>
                    <a:cubicBezTo>
                      <a:pt x="1" y="14057"/>
                      <a:pt x="1" y="13747"/>
                      <a:pt x="37" y="13455"/>
                    </a:cubicBezTo>
                    <a:cubicBezTo>
                      <a:pt x="165" y="9000"/>
                      <a:pt x="238" y="4473"/>
                      <a:pt x="384" y="1"/>
                    </a:cubicBezTo>
                    <a:cubicBezTo>
                      <a:pt x="1132" y="1"/>
                      <a:pt x="1844" y="19"/>
                      <a:pt x="2556" y="55"/>
                    </a:cubicBezTo>
                    <a:cubicBezTo>
                      <a:pt x="2593" y="183"/>
                      <a:pt x="2593" y="329"/>
                      <a:pt x="2575" y="475"/>
                    </a:cubicBezTo>
                    <a:cubicBezTo>
                      <a:pt x="2465" y="4747"/>
                      <a:pt x="2392" y="9146"/>
                      <a:pt x="2283" y="13455"/>
                    </a:cubicBezTo>
                    <a:cubicBezTo>
                      <a:pt x="2283" y="13783"/>
                      <a:pt x="2283" y="14112"/>
                      <a:pt x="2246" y="14422"/>
                    </a:cubicBezTo>
                    <a:cubicBezTo>
                      <a:pt x="2082" y="14440"/>
                      <a:pt x="1990" y="14130"/>
                      <a:pt x="1863" y="140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p:nvPr/>
            </p:nvSpPr>
            <p:spPr>
              <a:xfrm>
                <a:off x="3106693" y="1247498"/>
                <a:ext cx="98111" cy="75789"/>
              </a:xfrm>
              <a:custGeom>
                <a:rect b="b" l="l" r="r" t="t"/>
                <a:pathLst>
                  <a:path extrusionOk="0" h="1735" w="2246">
                    <a:moveTo>
                      <a:pt x="2173" y="1607"/>
                    </a:moveTo>
                    <a:cubicBezTo>
                      <a:pt x="1369" y="1735"/>
                      <a:pt x="730" y="1570"/>
                      <a:pt x="19" y="1534"/>
                    </a:cubicBezTo>
                    <a:cubicBezTo>
                      <a:pt x="0" y="1096"/>
                      <a:pt x="219" y="694"/>
                      <a:pt x="584" y="457"/>
                    </a:cubicBezTo>
                    <a:cubicBezTo>
                      <a:pt x="1388" y="0"/>
                      <a:pt x="2246" y="658"/>
                      <a:pt x="2173" y="16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a:off x="3094724" y="1312890"/>
                <a:ext cx="115671" cy="97325"/>
              </a:xfrm>
              <a:custGeom>
                <a:rect b="b" l="l" r="r" t="t"/>
                <a:pathLst>
                  <a:path extrusionOk="0" h="2228" w="2648">
                    <a:moveTo>
                      <a:pt x="183" y="2191"/>
                    </a:moveTo>
                    <a:cubicBezTo>
                      <a:pt x="201" y="1990"/>
                      <a:pt x="165" y="1808"/>
                      <a:pt x="73" y="1643"/>
                    </a:cubicBezTo>
                    <a:cubicBezTo>
                      <a:pt x="73" y="1552"/>
                      <a:pt x="146" y="1479"/>
                      <a:pt x="183" y="1388"/>
                    </a:cubicBezTo>
                    <a:cubicBezTo>
                      <a:pt x="0" y="1169"/>
                      <a:pt x="201" y="1004"/>
                      <a:pt x="201" y="840"/>
                    </a:cubicBezTo>
                    <a:cubicBezTo>
                      <a:pt x="201" y="767"/>
                      <a:pt x="146" y="694"/>
                      <a:pt x="146" y="639"/>
                    </a:cubicBezTo>
                    <a:cubicBezTo>
                      <a:pt x="146" y="511"/>
                      <a:pt x="220" y="457"/>
                      <a:pt x="238" y="329"/>
                    </a:cubicBezTo>
                    <a:cubicBezTo>
                      <a:pt x="256" y="219"/>
                      <a:pt x="183" y="146"/>
                      <a:pt x="238" y="55"/>
                    </a:cubicBezTo>
                    <a:cubicBezTo>
                      <a:pt x="603" y="0"/>
                      <a:pt x="986" y="0"/>
                      <a:pt x="1370" y="55"/>
                    </a:cubicBezTo>
                    <a:cubicBezTo>
                      <a:pt x="1735" y="55"/>
                      <a:pt x="2100" y="73"/>
                      <a:pt x="2483" y="110"/>
                    </a:cubicBezTo>
                    <a:cubicBezTo>
                      <a:pt x="2647" y="329"/>
                      <a:pt x="2501" y="566"/>
                      <a:pt x="2501" y="767"/>
                    </a:cubicBezTo>
                    <a:cubicBezTo>
                      <a:pt x="2501" y="895"/>
                      <a:pt x="2556" y="1004"/>
                      <a:pt x="2556" y="1132"/>
                    </a:cubicBezTo>
                    <a:cubicBezTo>
                      <a:pt x="2556" y="1315"/>
                      <a:pt x="2392" y="1479"/>
                      <a:pt x="2556" y="1771"/>
                    </a:cubicBezTo>
                    <a:cubicBezTo>
                      <a:pt x="2520" y="1917"/>
                      <a:pt x="2374" y="2008"/>
                      <a:pt x="2410" y="2191"/>
                    </a:cubicBezTo>
                    <a:cubicBezTo>
                      <a:pt x="2392" y="2209"/>
                      <a:pt x="2374" y="2227"/>
                      <a:pt x="2374" y="2209"/>
                    </a:cubicBezTo>
                    <a:cubicBezTo>
                      <a:pt x="1643" y="2209"/>
                      <a:pt x="895" y="2227"/>
                      <a:pt x="183" y="2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
              <p:cNvSpPr/>
              <p:nvPr/>
            </p:nvSpPr>
            <p:spPr>
              <a:xfrm>
                <a:off x="3700155" y="2273410"/>
                <a:ext cx="190456" cy="202818"/>
              </a:xfrm>
              <a:custGeom>
                <a:rect b="b" l="l" r="r" t="t"/>
                <a:pathLst>
                  <a:path extrusionOk="0" h="4643" w="4360">
                    <a:moveTo>
                      <a:pt x="3275" y="0"/>
                    </a:moveTo>
                    <a:cubicBezTo>
                      <a:pt x="3119" y="0"/>
                      <a:pt x="2971" y="73"/>
                      <a:pt x="2880" y="209"/>
                    </a:cubicBezTo>
                    <a:lnTo>
                      <a:pt x="1146" y="2765"/>
                    </a:lnTo>
                    <a:cubicBezTo>
                      <a:pt x="1128" y="2802"/>
                      <a:pt x="1110" y="2820"/>
                      <a:pt x="1091" y="2856"/>
                    </a:cubicBezTo>
                    <a:lnTo>
                      <a:pt x="562" y="2510"/>
                    </a:lnTo>
                    <a:cubicBezTo>
                      <a:pt x="506" y="2464"/>
                      <a:pt x="448" y="2445"/>
                      <a:pt x="394" y="2445"/>
                    </a:cubicBezTo>
                    <a:cubicBezTo>
                      <a:pt x="167" y="2445"/>
                      <a:pt x="1" y="2786"/>
                      <a:pt x="252" y="2948"/>
                    </a:cubicBezTo>
                    <a:lnTo>
                      <a:pt x="252" y="2929"/>
                    </a:lnTo>
                    <a:lnTo>
                      <a:pt x="2680" y="4591"/>
                    </a:lnTo>
                    <a:cubicBezTo>
                      <a:pt x="2732" y="4627"/>
                      <a:pt x="2785" y="4642"/>
                      <a:pt x="2835" y="4642"/>
                    </a:cubicBezTo>
                    <a:cubicBezTo>
                      <a:pt x="3063" y="4642"/>
                      <a:pt x="3230" y="4317"/>
                      <a:pt x="2990" y="4153"/>
                    </a:cubicBezTo>
                    <a:lnTo>
                      <a:pt x="2406" y="3751"/>
                    </a:lnTo>
                    <a:cubicBezTo>
                      <a:pt x="2442" y="3714"/>
                      <a:pt x="2460" y="3696"/>
                      <a:pt x="2479" y="3660"/>
                    </a:cubicBezTo>
                    <a:lnTo>
                      <a:pt x="4213" y="1122"/>
                    </a:lnTo>
                    <a:cubicBezTo>
                      <a:pt x="4359" y="903"/>
                      <a:pt x="4304" y="593"/>
                      <a:pt x="4085" y="429"/>
                    </a:cubicBezTo>
                    <a:lnTo>
                      <a:pt x="3556" y="82"/>
                    </a:lnTo>
                    <a:cubicBezTo>
                      <a:pt x="3466" y="27"/>
                      <a:pt x="3369" y="0"/>
                      <a:pt x="3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1"/>
              <p:cNvSpPr/>
              <p:nvPr/>
            </p:nvSpPr>
            <p:spPr>
              <a:xfrm>
                <a:off x="3749908" y="2207494"/>
                <a:ext cx="231211" cy="160140"/>
              </a:xfrm>
              <a:custGeom>
                <a:rect b="b" l="l" r="r" t="t"/>
                <a:pathLst>
                  <a:path extrusionOk="0" h="3666" w="5293">
                    <a:moveTo>
                      <a:pt x="571" y="1"/>
                    </a:moveTo>
                    <a:cubicBezTo>
                      <a:pt x="161" y="1"/>
                      <a:pt x="1" y="556"/>
                      <a:pt x="390" y="751"/>
                    </a:cubicBezTo>
                    <a:lnTo>
                      <a:pt x="2453" y="2157"/>
                    </a:lnTo>
                    <a:lnTo>
                      <a:pt x="4534" y="3562"/>
                    </a:lnTo>
                    <a:cubicBezTo>
                      <a:pt x="4615" y="3634"/>
                      <a:pt x="4705" y="3665"/>
                      <a:pt x="4792" y="3665"/>
                    </a:cubicBezTo>
                    <a:cubicBezTo>
                      <a:pt x="5057" y="3665"/>
                      <a:pt x="5293" y="3376"/>
                      <a:pt x="5155" y="3088"/>
                    </a:cubicBezTo>
                    <a:cubicBezTo>
                      <a:pt x="4443" y="1390"/>
                      <a:pt x="4133" y="897"/>
                      <a:pt x="3585" y="514"/>
                    </a:cubicBezTo>
                    <a:cubicBezTo>
                      <a:pt x="3019" y="130"/>
                      <a:pt x="2453" y="21"/>
                      <a:pt x="610" y="2"/>
                    </a:cubicBezTo>
                    <a:cubicBezTo>
                      <a:pt x="596" y="1"/>
                      <a:pt x="583" y="1"/>
                      <a:pt x="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p:nvPr/>
            </p:nvSpPr>
            <p:spPr>
              <a:xfrm>
                <a:off x="4239800" y="1559692"/>
                <a:ext cx="142798" cy="144676"/>
              </a:xfrm>
              <a:custGeom>
                <a:rect b="b" l="l" r="r" t="t"/>
                <a:pathLst>
                  <a:path extrusionOk="0" h="3312" w="3269">
                    <a:moveTo>
                      <a:pt x="1651" y="1"/>
                    </a:moveTo>
                    <a:cubicBezTo>
                      <a:pt x="1499" y="1"/>
                      <a:pt x="1351" y="74"/>
                      <a:pt x="1260" y="210"/>
                    </a:cubicBezTo>
                    <a:lnTo>
                      <a:pt x="165" y="1835"/>
                    </a:lnTo>
                    <a:cubicBezTo>
                      <a:pt x="1" y="2054"/>
                      <a:pt x="56" y="2346"/>
                      <a:pt x="293" y="2492"/>
                    </a:cubicBezTo>
                    <a:lnTo>
                      <a:pt x="1352" y="3222"/>
                    </a:lnTo>
                    <a:cubicBezTo>
                      <a:pt x="1433" y="3284"/>
                      <a:pt x="1525" y="3312"/>
                      <a:pt x="1617" y="3312"/>
                    </a:cubicBezTo>
                    <a:cubicBezTo>
                      <a:pt x="1771" y="3312"/>
                      <a:pt x="1924" y="3232"/>
                      <a:pt x="2027" y="3094"/>
                    </a:cubicBezTo>
                    <a:lnTo>
                      <a:pt x="3122" y="1488"/>
                    </a:lnTo>
                    <a:cubicBezTo>
                      <a:pt x="3268" y="1269"/>
                      <a:pt x="3214" y="959"/>
                      <a:pt x="2995" y="813"/>
                    </a:cubicBezTo>
                    <a:lnTo>
                      <a:pt x="1918" y="82"/>
                    </a:lnTo>
                    <a:cubicBezTo>
                      <a:pt x="1835" y="27"/>
                      <a:pt x="1742" y="1"/>
                      <a:pt x="16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a:off x="4317947" y="1518981"/>
                <a:ext cx="79808" cy="84831"/>
              </a:xfrm>
              <a:custGeom>
                <a:rect b="b" l="l" r="r" t="t"/>
                <a:pathLst>
                  <a:path extrusionOk="0" h="1942" w="1827">
                    <a:moveTo>
                      <a:pt x="1247" y="0"/>
                    </a:moveTo>
                    <a:cubicBezTo>
                      <a:pt x="1176" y="0"/>
                      <a:pt x="1103" y="24"/>
                      <a:pt x="1041" y="65"/>
                    </a:cubicBezTo>
                    <a:lnTo>
                      <a:pt x="1041" y="83"/>
                    </a:lnTo>
                    <a:lnTo>
                      <a:pt x="92" y="1014"/>
                    </a:lnTo>
                    <a:cubicBezTo>
                      <a:pt x="1" y="1160"/>
                      <a:pt x="37" y="1343"/>
                      <a:pt x="183" y="1434"/>
                    </a:cubicBezTo>
                    <a:lnTo>
                      <a:pt x="840" y="1891"/>
                    </a:lnTo>
                    <a:cubicBezTo>
                      <a:pt x="896" y="1925"/>
                      <a:pt x="956" y="1941"/>
                      <a:pt x="1015" y="1941"/>
                    </a:cubicBezTo>
                    <a:cubicBezTo>
                      <a:pt x="1111" y="1941"/>
                      <a:pt x="1204" y="1897"/>
                      <a:pt x="1260" y="1818"/>
                    </a:cubicBezTo>
                    <a:cubicBezTo>
                      <a:pt x="1260" y="1818"/>
                      <a:pt x="1790" y="613"/>
                      <a:pt x="1790" y="595"/>
                    </a:cubicBezTo>
                    <a:cubicBezTo>
                      <a:pt x="1826" y="467"/>
                      <a:pt x="1790" y="321"/>
                      <a:pt x="1680" y="248"/>
                    </a:cubicBezTo>
                    <a:lnTo>
                      <a:pt x="1406" y="47"/>
                    </a:lnTo>
                    <a:cubicBezTo>
                      <a:pt x="1358" y="15"/>
                      <a:pt x="1303" y="0"/>
                      <a:pt x="1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1"/>
              <p:cNvSpPr/>
              <p:nvPr/>
            </p:nvSpPr>
            <p:spPr>
              <a:xfrm>
                <a:off x="4378577" y="1317433"/>
                <a:ext cx="149787" cy="214787"/>
              </a:xfrm>
              <a:custGeom>
                <a:rect b="b" l="l" r="r" t="t"/>
                <a:pathLst>
                  <a:path extrusionOk="0" h="4917" w="3429">
                    <a:moveTo>
                      <a:pt x="3355" y="1"/>
                    </a:moveTo>
                    <a:cubicBezTo>
                      <a:pt x="3349" y="1"/>
                      <a:pt x="3344" y="2"/>
                      <a:pt x="3341" y="6"/>
                    </a:cubicBezTo>
                    <a:lnTo>
                      <a:pt x="0" y="4770"/>
                    </a:lnTo>
                    <a:lnTo>
                      <a:pt x="219" y="4916"/>
                    </a:lnTo>
                    <a:lnTo>
                      <a:pt x="3414" y="61"/>
                    </a:lnTo>
                    <a:cubicBezTo>
                      <a:pt x="3429" y="31"/>
                      <a:pt x="3383" y="1"/>
                      <a:pt x="3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1"/>
              <p:cNvSpPr/>
              <p:nvPr/>
            </p:nvSpPr>
            <p:spPr>
              <a:xfrm>
                <a:off x="4374559" y="1516971"/>
                <a:ext cx="23152" cy="16818"/>
              </a:xfrm>
              <a:custGeom>
                <a:rect b="b" l="l" r="r" t="t"/>
                <a:pathLst>
                  <a:path extrusionOk="0" h="385" w="530">
                    <a:moveTo>
                      <a:pt x="122" y="1"/>
                    </a:moveTo>
                    <a:cubicBezTo>
                      <a:pt x="84" y="1"/>
                      <a:pt x="49" y="21"/>
                      <a:pt x="37" y="56"/>
                    </a:cubicBezTo>
                    <a:cubicBezTo>
                      <a:pt x="1" y="93"/>
                      <a:pt x="1" y="166"/>
                      <a:pt x="56" y="202"/>
                    </a:cubicBezTo>
                    <a:lnTo>
                      <a:pt x="311" y="367"/>
                    </a:lnTo>
                    <a:cubicBezTo>
                      <a:pt x="334" y="379"/>
                      <a:pt x="355" y="385"/>
                      <a:pt x="376" y="385"/>
                    </a:cubicBezTo>
                    <a:cubicBezTo>
                      <a:pt x="471" y="385"/>
                      <a:pt x="529" y="263"/>
                      <a:pt x="439" y="202"/>
                    </a:cubicBezTo>
                    <a:lnTo>
                      <a:pt x="183" y="20"/>
                    </a:lnTo>
                    <a:cubicBezTo>
                      <a:pt x="164" y="7"/>
                      <a:pt x="142" y="1"/>
                      <a:pt x="122" y="1"/>
                    </a:cubicBezTo>
                    <a:close/>
                  </a:path>
                </a:pathLst>
              </a:custGeom>
              <a:solidFill>
                <a:srgbClr val="334F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1"/>
              <p:cNvSpPr/>
              <p:nvPr/>
            </p:nvSpPr>
            <p:spPr>
              <a:xfrm>
                <a:off x="4221454" y="1665359"/>
                <a:ext cx="86972" cy="74173"/>
              </a:xfrm>
              <a:custGeom>
                <a:rect b="b" l="l" r="r" t="t"/>
                <a:pathLst>
                  <a:path extrusionOk="0" h="1698" w="1991">
                    <a:moveTo>
                      <a:pt x="457" y="0"/>
                    </a:moveTo>
                    <a:lnTo>
                      <a:pt x="1" y="657"/>
                    </a:lnTo>
                    <a:lnTo>
                      <a:pt x="1534" y="1698"/>
                    </a:lnTo>
                    <a:lnTo>
                      <a:pt x="1991" y="1041"/>
                    </a:lnTo>
                    <a:lnTo>
                      <a:pt x="4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p:nvPr/>
            </p:nvSpPr>
            <p:spPr>
              <a:xfrm>
                <a:off x="4211101" y="1635218"/>
                <a:ext cx="136508" cy="95403"/>
              </a:xfrm>
              <a:custGeom>
                <a:rect b="b" l="l" r="r" t="t"/>
                <a:pathLst>
                  <a:path extrusionOk="0" h="2184" w="3125">
                    <a:moveTo>
                      <a:pt x="311" y="0"/>
                    </a:moveTo>
                    <a:cubicBezTo>
                      <a:pt x="225" y="0"/>
                      <a:pt x="137" y="45"/>
                      <a:pt x="92" y="124"/>
                    </a:cubicBezTo>
                    <a:cubicBezTo>
                      <a:pt x="1" y="234"/>
                      <a:pt x="37" y="398"/>
                      <a:pt x="165" y="489"/>
                    </a:cubicBezTo>
                    <a:lnTo>
                      <a:pt x="2593" y="2132"/>
                    </a:lnTo>
                    <a:cubicBezTo>
                      <a:pt x="2645" y="2168"/>
                      <a:pt x="2697" y="2184"/>
                      <a:pt x="2746" y="2184"/>
                    </a:cubicBezTo>
                    <a:cubicBezTo>
                      <a:pt x="2971" y="2184"/>
                      <a:pt x="3125" y="1859"/>
                      <a:pt x="2885" y="1694"/>
                    </a:cubicBezTo>
                    <a:lnTo>
                      <a:pt x="457" y="51"/>
                    </a:lnTo>
                    <a:cubicBezTo>
                      <a:pt x="416" y="17"/>
                      <a:pt x="364" y="0"/>
                      <a:pt x="3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1"/>
              <p:cNvSpPr/>
              <p:nvPr/>
            </p:nvSpPr>
            <p:spPr>
              <a:xfrm>
                <a:off x="3833908" y="1676847"/>
                <a:ext cx="481687" cy="617714"/>
              </a:xfrm>
              <a:custGeom>
                <a:rect b="b" l="l" r="r" t="t"/>
                <a:pathLst>
                  <a:path extrusionOk="0" h="14141" w="11027">
                    <a:moveTo>
                      <a:pt x="8540" y="1"/>
                    </a:moveTo>
                    <a:cubicBezTo>
                      <a:pt x="8361" y="1"/>
                      <a:pt x="8183" y="89"/>
                      <a:pt x="8070" y="248"/>
                    </a:cubicBezTo>
                    <a:lnTo>
                      <a:pt x="1" y="12205"/>
                    </a:lnTo>
                    <a:lnTo>
                      <a:pt x="2776" y="14140"/>
                    </a:lnTo>
                    <a:lnTo>
                      <a:pt x="10863" y="2147"/>
                    </a:lnTo>
                    <a:cubicBezTo>
                      <a:pt x="11027" y="1873"/>
                      <a:pt x="10972" y="1526"/>
                      <a:pt x="10717" y="1362"/>
                    </a:cubicBezTo>
                    <a:lnTo>
                      <a:pt x="8855" y="102"/>
                    </a:lnTo>
                    <a:cubicBezTo>
                      <a:pt x="8758" y="33"/>
                      <a:pt x="8649" y="1"/>
                      <a:pt x="85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1"/>
              <p:cNvSpPr/>
              <p:nvPr/>
            </p:nvSpPr>
            <p:spPr>
              <a:xfrm>
                <a:off x="4091500" y="1676847"/>
                <a:ext cx="224091" cy="233352"/>
              </a:xfrm>
              <a:custGeom>
                <a:rect b="b" l="l" r="r" t="t"/>
                <a:pathLst>
                  <a:path extrusionOk="0" h="5342" w="5130">
                    <a:moveTo>
                      <a:pt x="2638" y="1"/>
                    </a:moveTo>
                    <a:cubicBezTo>
                      <a:pt x="2455" y="1"/>
                      <a:pt x="2275" y="89"/>
                      <a:pt x="2173" y="248"/>
                    </a:cubicBezTo>
                    <a:lnTo>
                      <a:pt x="0" y="3461"/>
                    </a:lnTo>
                    <a:lnTo>
                      <a:pt x="2812" y="5341"/>
                    </a:lnTo>
                    <a:lnTo>
                      <a:pt x="4966" y="2147"/>
                    </a:lnTo>
                    <a:cubicBezTo>
                      <a:pt x="5130" y="1891"/>
                      <a:pt x="5057" y="1544"/>
                      <a:pt x="4801" y="1362"/>
                    </a:cubicBezTo>
                    <a:lnTo>
                      <a:pt x="2958" y="102"/>
                    </a:lnTo>
                    <a:cubicBezTo>
                      <a:pt x="2861" y="33"/>
                      <a:pt x="2749" y="1"/>
                      <a:pt x="26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1"/>
              <p:cNvSpPr/>
              <p:nvPr/>
            </p:nvSpPr>
            <p:spPr>
              <a:xfrm>
                <a:off x="4235039" y="1772335"/>
                <a:ext cx="52681" cy="40581"/>
              </a:xfrm>
              <a:custGeom>
                <a:rect b="b" l="l" r="r" t="t"/>
                <a:pathLst>
                  <a:path extrusionOk="0" h="929" w="1206">
                    <a:moveTo>
                      <a:pt x="171" y="1"/>
                    </a:moveTo>
                    <a:cubicBezTo>
                      <a:pt x="122" y="1"/>
                      <a:pt x="76" y="20"/>
                      <a:pt x="55" y="52"/>
                    </a:cubicBezTo>
                    <a:cubicBezTo>
                      <a:pt x="0" y="125"/>
                      <a:pt x="18" y="235"/>
                      <a:pt x="91" y="289"/>
                    </a:cubicBezTo>
                    <a:lnTo>
                      <a:pt x="1022" y="928"/>
                    </a:lnTo>
                    <a:lnTo>
                      <a:pt x="1205" y="673"/>
                    </a:lnTo>
                    <a:lnTo>
                      <a:pt x="274" y="34"/>
                    </a:lnTo>
                    <a:cubicBezTo>
                      <a:pt x="243" y="11"/>
                      <a:pt x="206" y="1"/>
                      <a:pt x="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1"/>
              <p:cNvSpPr/>
              <p:nvPr/>
            </p:nvSpPr>
            <p:spPr>
              <a:xfrm>
                <a:off x="4193541" y="1833010"/>
                <a:ext cx="52681" cy="40494"/>
              </a:xfrm>
              <a:custGeom>
                <a:rect b="b" l="l" r="r" t="t"/>
                <a:pathLst>
                  <a:path extrusionOk="0" h="927" w="1206">
                    <a:moveTo>
                      <a:pt x="178" y="0"/>
                    </a:moveTo>
                    <a:cubicBezTo>
                      <a:pt x="127" y="0"/>
                      <a:pt x="78" y="24"/>
                      <a:pt x="56" y="69"/>
                    </a:cubicBezTo>
                    <a:cubicBezTo>
                      <a:pt x="1" y="142"/>
                      <a:pt x="19" y="233"/>
                      <a:pt x="92" y="288"/>
                    </a:cubicBezTo>
                    <a:lnTo>
                      <a:pt x="1041" y="927"/>
                    </a:lnTo>
                    <a:lnTo>
                      <a:pt x="1206" y="671"/>
                    </a:lnTo>
                    <a:lnTo>
                      <a:pt x="275" y="32"/>
                    </a:lnTo>
                    <a:cubicBezTo>
                      <a:pt x="246" y="10"/>
                      <a:pt x="211" y="0"/>
                      <a:pt x="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1"/>
              <p:cNvSpPr/>
              <p:nvPr/>
            </p:nvSpPr>
            <p:spPr>
              <a:xfrm>
                <a:off x="4152087" y="1892854"/>
                <a:ext cx="52681" cy="41236"/>
              </a:xfrm>
              <a:custGeom>
                <a:rect b="b" l="l" r="r" t="t"/>
                <a:pathLst>
                  <a:path extrusionOk="0" h="944" w="1206">
                    <a:moveTo>
                      <a:pt x="183" y="0"/>
                    </a:moveTo>
                    <a:cubicBezTo>
                      <a:pt x="130" y="0"/>
                      <a:pt x="78" y="29"/>
                      <a:pt x="55" y="86"/>
                    </a:cubicBezTo>
                    <a:cubicBezTo>
                      <a:pt x="1" y="159"/>
                      <a:pt x="19" y="250"/>
                      <a:pt x="92" y="305"/>
                    </a:cubicBezTo>
                    <a:lnTo>
                      <a:pt x="1041" y="944"/>
                    </a:lnTo>
                    <a:lnTo>
                      <a:pt x="1206" y="688"/>
                    </a:lnTo>
                    <a:lnTo>
                      <a:pt x="275" y="31"/>
                    </a:lnTo>
                    <a:cubicBezTo>
                      <a:pt x="247" y="11"/>
                      <a:pt x="215"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1"/>
              <p:cNvSpPr/>
              <p:nvPr/>
            </p:nvSpPr>
            <p:spPr>
              <a:xfrm>
                <a:off x="4110633" y="1954227"/>
                <a:ext cx="53467" cy="41280"/>
              </a:xfrm>
              <a:custGeom>
                <a:rect b="b" l="l" r="r" t="t"/>
                <a:pathLst>
                  <a:path extrusionOk="0" h="945" w="1224">
                    <a:moveTo>
                      <a:pt x="183" y="0"/>
                    </a:moveTo>
                    <a:cubicBezTo>
                      <a:pt x="135" y="0"/>
                      <a:pt x="88" y="24"/>
                      <a:pt x="55" y="68"/>
                    </a:cubicBezTo>
                    <a:cubicBezTo>
                      <a:pt x="0" y="141"/>
                      <a:pt x="19" y="251"/>
                      <a:pt x="92" y="287"/>
                    </a:cubicBezTo>
                    <a:lnTo>
                      <a:pt x="1059" y="945"/>
                    </a:lnTo>
                    <a:lnTo>
                      <a:pt x="1224" y="689"/>
                    </a:lnTo>
                    <a:lnTo>
                      <a:pt x="274" y="32"/>
                    </a:lnTo>
                    <a:cubicBezTo>
                      <a:pt x="245" y="10"/>
                      <a:pt x="214"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1"/>
              <p:cNvSpPr/>
              <p:nvPr/>
            </p:nvSpPr>
            <p:spPr>
              <a:xfrm>
                <a:off x="4069179" y="2015556"/>
                <a:ext cx="54254" cy="41367"/>
              </a:xfrm>
              <a:custGeom>
                <a:rect b="b" l="l" r="r" t="t"/>
                <a:pathLst>
                  <a:path extrusionOk="0" h="947" w="1242">
                    <a:moveTo>
                      <a:pt x="177" y="0"/>
                    </a:moveTo>
                    <a:cubicBezTo>
                      <a:pt x="131" y="0"/>
                      <a:pt x="87" y="20"/>
                      <a:pt x="55" y="52"/>
                    </a:cubicBezTo>
                    <a:cubicBezTo>
                      <a:pt x="0" y="125"/>
                      <a:pt x="18" y="234"/>
                      <a:pt x="110" y="289"/>
                    </a:cubicBezTo>
                    <a:lnTo>
                      <a:pt x="1059" y="946"/>
                    </a:lnTo>
                    <a:lnTo>
                      <a:pt x="1241" y="672"/>
                    </a:lnTo>
                    <a:lnTo>
                      <a:pt x="274" y="34"/>
                    </a:lnTo>
                    <a:cubicBezTo>
                      <a:pt x="243" y="11"/>
                      <a:pt x="210" y="0"/>
                      <a:pt x="1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p:nvPr/>
            </p:nvSpPr>
            <p:spPr>
              <a:xfrm>
                <a:off x="4027681" y="2076143"/>
                <a:ext cx="54297" cy="41367"/>
              </a:xfrm>
              <a:custGeom>
                <a:rect b="b" l="l" r="r" t="t"/>
                <a:pathLst>
                  <a:path extrusionOk="0" h="947" w="1243">
                    <a:moveTo>
                      <a:pt x="185" y="1"/>
                    </a:moveTo>
                    <a:cubicBezTo>
                      <a:pt x="138" y="1"/>
                      <a:pt x="87" y="20"/>
                      <a:pt x="56" y="52"/>
                    </a:cubicBezTo>
                    <a:cubicBezTo>
                      <a:pt x="1" y="125"/>
                      <a:pt x="19" y="235"/>
                      <a:pt x="110" y="289"/>
                    </a:cubicBezTo>
                    <a:lnTo>
                      <a:pt x="1060" y="947"/>
                    </a:lnTo>
                    <a:lnTo>
                      <a:pt x="1242" y="691"/>
                    </a:lnTo>
                    <a:lnTo>
                      <a:pt x="275" y="34"/>
                    </a:lnTo>
                    <a:cubicBezTo>
                      <a:pt x="252" y="11"/>
                      <a:pt x="21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1"/>
              <p:cNvSpPr/>
              <p:nvPr/>
            </p:nvSpPr>
            <p:spPr>
              <a:xfrm>
                <a:off x="3987013" y="2136817"/>
                <a:ext cx="53467" cy="41324"/>
              </a:xfrm>
              <a:custGeom>
                <a:rect b="b" l="l" r="r" t="t"/>
                <a:pathLst>
                  <a:path extrusionOk="0" h="946" w="1224">
                    <a:moveTo>
                      <a:pt x="174" y="0"/>
                    </a:moveTo>
                    <a:cubicBezTo>
                      <a:pt x="127" y="0"/>
                      <a:pt x="78" y="25"/>
                      <a:pt x="56" y="69"/>
                    </a:cubicBezTo>
                    <a:cubicBezTo>
                      <a:pt x="1" y="142"/>
                      <a:pt x="19" y="233"/>
                      <a:pt x="92" y="288"/>
                    </a:cubicBezTo>
                    <a:lnTo>
                      <a:pt x="1060" y="945"/>
                    </a:lnTo>
                    <a:lnTo>
                      <a:pt x="1224" y="689"/>
                    </a:lnTo>
                    <a:lnTo>
                      <a:pt x="256" y="32"/>
                    </a:lnTo>
                    <a:cubicBezTo>
                      <a:pt x="235" y="11"/>
                      <a:pt x="205" y="0"/>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1"/>
              <p:cNvSpPr/>
              <p:nvPr/>
            </p:nvSpPr>
            <p:spPr>
              <a:xfrm>
                <a:off x="2357113" y="709250"/>
                <a:ext cx="328580" cy="720106"/>
              </a:xfrm>
              <a:custGeom>
                <a:rect b="b" l="l" r="r" t="t"/>
                <a:pathLst>
                  <a:path extrusionOk="0" h="16485" w="7522">
                    <a:moveTo>
                      <a:pt x="6645" y="2081"/>
                    </a:moveTo>
                    <a:cubicBezTo>
                      <a:pt x="5313" y="2355"/>
                      <a:pt x="4017" y="2757"/>
                      <a:pt x="2775" y="3286"/>
                    </a:cubicBezTo>
                    <a:cubicBezTo>
                      <a:pt x="2027" y="3615"/>
                      <a:pt x="1570" y="3980"/>
                      <a:pt x="1534" y="4947"/>
                    </a:cubicBezTo>
                    <a:cubicBezTo>
                      <a:pt x="1534" y="5458"/>
                      <a:pt x="1589" y="5988"/>
                      <a:pt x="1698" y="6499"/>
                    </a:cubicBezTo>
                    <a:cubicBezTo>
                      <a:pt x="1972" y="7923"/>
                      <a:pt x="2355" y="9347"/>
                      <a:pt x="2666" y="10679"/>
                    </a:cubicBezTo>
                    <a:cubicBezTo>
                      <a:pt x="3140" y="12706"/>
                      <a:pt x="3688" y="14422"/>
                      <a:pt x="3998" y="16247"/>
                    </a:cubicBezTo>
                    <a:cubicBezTo>
                      <a:pt x="3670" y="16338"/>
                      <a:pt x="3378" y="16430"/>
                      <a:pt x="3049" y="16485"/>
                    </a:cubicBezTo>
                    <a:cubicBezTo>
                      <a:pt x="2063" y="13819"/>
                      <a:pt x="1242" y="11081"/>
                      <a:pt x="585" y="8306"/>
                    </a:cubicBezTo>
                    <a:cubicBezTo>
                      <a:pt x="366" y="7339"/>
                      <a:pt x="92" y="6335"/>
                      <a:pt x="19" y="5349"/>
                    </a:cubicBezTo>
                    <a:cubicBezTo>
                      <a:pt x="1" y="5075"/>
                      <a:pt x="1" y="4783"/>
                      <a:pt x="19" y="4509"/>
                    </a:cubicBezTo>
                    <a:cubicBezTo>
                      <a:pt x="128" y="3067"/>
                      <a:pt x="1260" y="2337"/>
                      <a:pt x="2428" y="1899"/>
                    </a:cubicBezTo>
                    <a:cubicBezTo>
                      <a:pt x="3688" y="1406"/>
                      <a:pt x="5112" y="1242"/>
                      <a:pt x="6609" y="1059"/>
                    </a:cubicBezTo>
                    <a:cubicBezTo>
                      <a:pt x="6737" y="694"/>
                      <a:pt x="6682" y="0"/>
                      <a:pt x="7065" y="37"/>
                    </a:cubicBezTo>
                    <a:cubicBezTo>
                      <a:pt x="7503" y="73"/>
                      <a:pt x="7522" y="822"/>
                      <a:pt x="7522" y="1479"/>
                    </a:cubicBezTo>
                    <a:cubicBezTo>
                      <a:pt x="7522" y="2154"/>
                      <a:pt x="7485" y="2958"/>
                      <a:pt x="7029" y="2921"/>
                    </a:cubicBezTo>
                    <a:cubicBezTo>
                      <a:pt x="6682" y="2884"/>
                      <a:pt x="6737" y="2410"/>
                      <a:pt x="6645" y="208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1"/>
              <p:cNvSpPr/>
              <p:nvPr/>
            </p:nvSpPr>
            <p:spPr>
              <a:xfrm>
                <a:off x="2800483" y="709250"/>
                <a:ext cx="328580" cy="720106"/>
              </a:xfrm>
              <a:custGeom>
                <a:rect b="b" l="l" r="r" t="t"/>
                <a:pathLst>
                  <a:path extrusionOk="0" h="16485" w="7522">
                    <a:moveTo>
                      <a:pt x="877" y="2081"/>
                    </a:moveTo>
                    <a:cubicBezTo>
                      <a:pt x="2191" y="2355"/>
                      <a:pt x="3505" y="2757"/>
                      <a:pt x="4747" y="3286"/>
                    </a:cubicBezTo>
                    <a:cubicBezTo>
                      <a:pt x="5495" y="3615"/>
                      <a:pt x="5951" y="3980"/>
                      <a:pt x="5988" y="4947"/>
                    </a:cubicBezTo>
                    <a:cubicBezTo>
                      <a:pt x="5988" y="5458"/>
                      <a:pt x="5933" y="5988"/>
                      <a:pt x="5824" y="6499"/>
                    </a:cubicBezTo>
                    <a:cubicBezTo>
                      <a:pt x="5550" y="7923"/>
                      <a:pt x="5167" y="9347"/>
                      <a:pt x="4856" y="10679"/>
                    </a:cubicBezTo>
                    <a:cubicBezTo>
                      <a:pt x="4382" y="12706"/>
                      <a:pt x="3816" y="14422"/>
                      <a:pt x="3524" y="16247"/>
                    </a:cubicBezTo>
                    <a:cubicBezTo>
                      <a:pt x="3852" y="16338"/>
                      <a:pt x="4144" y="16430"/>
                      <a:pt x="4473" y="16485"/>
                    </a:cubicBezTo>
                    <a:cubicBezTo>
                      <a:pt x="5459" y="13819"/>
                      <a:pt x="6280" y="11081"/>
                      <a:pt x="6937" y="8306"/>
                    </a:cubicBezTo>
                    <a:cubicBezTo>
                      <a:pt x="7156" y="7339"/>
                      <a:pt x="7430" y="6335"/>
                      <a:pt x="7503" y="5349"/>
                    </a:cubicBezTo>
                    <a:cubicBezTo>
                      <a:pt x="7521" y="5075"/>
                      <a:pt x="7521" y="4783"/>
                      <a:pt x="7503" y="4509"/>
                    </a:cubicBezTo>
                    <a:cubicBezTo>
                      <a:pt x="7394" y="3067"/>
                      <a:pt x="6262" y="2337"/>
                      <a:pt x="5093" y="1899"/>
                    </a:cubicBezTo>
                    <a:cubicBezTo>
                      <a:pt x="3834" y="1406"/>
                      <a:pt x="2410" y="1242"/>
                      <a:pt x="913" y="1059"/>
                    </a:cubicBezTo>
                    <a:cubicBezTo>
                      <a:pt x="785" y="694"/>
                      <a:pt x="840" y="0"/>
                      <a:pt x="457" y="37"/>
                    </a:cubicBezTo>
                    <a:cubicBezTo>
                      <a:pt x="19" y="73"/>
                      <a:pt x="0" y="822"/>
                      <a:pt x="0" y="1479"/>
                    </a:cubicBezTo>
                    <a:cubicBezTo>
                      <a:pt x="0" y="2154"/>
                      <a:pt x="37" y="2958"/>
                      <a:pt x="493" y="2921"/>
                    </a:cubicBezTo>
                    <a:cubicBezTo>
                      <a:pt x="822" y="2884"/>
                      <a:pt x="767" y="2410"/>
                      <a:pt x="877" y="208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1"/>
              <p:cNvSpPr/>
              <p:nvPr/>
            </p:nvSpPr>
            <p:spPr>
              <a:xfrm>
                <a:off x="2464745" y="1387061"/>
                <a:ext cx="1220926" cy="885968"/>
              </a:xfrm>
              <a:custGeom>
                <a:rect b="b" l="l" r="r" t="t"/>
                <a:pathLst>
                  <a:path extrusionOk="0" h="20282" w="27950">
                    <a:moveTo>
                      <a:pt x="10753" y="0"/>
                    </a:moveTo>
                    <a:cubicBezTo>
                      <a:pt x="11593" y="73"/>
                      <a:pt x="12414" y="146"/>
                      <a:pt x="13236" y="219"/>
                    </a:cubicBezTo>
                    <a:cubicBezTo>
                      <a:pt x="12761" y="3815"/>
                      <a:pt x="11155" y="6261"/>
                      <a:pt x="8015" y="7193"/>
                    </a:cubicBezTo>
                    <a:cubicBezTo>
                      <a:pt x="8344" y="8799"/>
                      <a:pt x="8617" y="10296"/>
                      <a:pt x="9165" y="11665"/>
                    </a:cubicBezTo>
                    <a:cubicBezTo>
                      <a:pt x="9676" y="12943"/>
                      <a:pt x="10352" y="14148"/>
                      <a:pt x="11191" y="15225"/>
                    </a:cubicBezTo>
                    <a:cubicBezTo>
                      <a:pt x="12013" y="16302"/>
                      <a:pt x="12889" y="17178"/>
                      <a:pt x="14203" y="17799"/>
                    </a:cubicBezTo>
                    <a:cubicBezTo>
                      <a:pt x="15481" y="18401"/>
                      <a:pt x="17307" y="18511"/>
                      <a:pt x="18913" y="17981"/>
                    </a:cubicBezTo>
                    <a:cubicBezTo>
                      <a:pt x="20282" y="17525"/>
                      <a:pt x="21286" y="16612"/>
                      <a:pt x="22071" y="15553"/>
                    </a:cubicBezTo>
                    <a:cubicBezTo>
                      <a:pt x="22875" y="14440"/>
                      <a:pt x="23276" y="13052"/>
                      <a:pt x="23495" y="11391"/>
                    </a:cubicBezTo>
                    <a:cubicBezTo>
                      <a:pt x="23605" y="10533"/>
                      <a:pt x="23660" y="9712"/>
                      <a:pt x="23842" y="8945"/>
                    </a:cubicBezTo>
                    <a:cubicBezTo>
                      <a:pt x="24371" y="6736"/>
                      <a:pt x="25266" y="4838"/>
                      <a:pt x="27767" y="4491"/>
                    </a:cubicBezTo>
                    <a:cubicBezTo>
                      <a:pt x="27803" y="4655"/>
                      <a:pt x="27840" y="4801"/>
                      <a:pt x="27876" y="4965"/>
                    </a:cubicBezTo>
                    <a:cubicBezTo>
                      <a:pt x="27913" y="5130"/>
                      <a:pt x="27949" y="5294"/>
                      <a:pt x="27949" y="5458"/>
                    </a:cubicBezTo>
                    <a:cubicBezTo>
                      <a:pt x="27913" y="5623"/>
                      <a:pt x="27639" y="5714"/>
                      <a:pt x="27511" y="5805"/>
                    </a:cubicBezTo>
                    <a:cubicBezTo>
                      <a:pt x="27384" y="5933"/>
                      <a:pt x="27238" y="6061"/>
                      <a:pt x="27091" y="6170"/>
                    </a:cubicBezTo>
                    <a:cubicBezTo>
                      <a:pt x="26124" y="7211"/>
                      <a:pt x="25576" y="8708"/>
                      <a:pt x="25302" y="10405"/>
                    </a:cubicBezTo>
                    <a:cubicBezTo>
                      <a:pt x="25156" y="11318"/>
                      <a:pt x="25120" y="12194"/>
                      <a:pt x="24956" y="13052"/>
                    </a:cubicBezTo>
                    <a:cubicBezTo>
                      <a:pt x="24773" y="13819"/>
                      <a:pt x="24518" y="14549"/>
                      <a:pt x="24171" y="15261"/>
                    </a:cubicBezTo>
                    <a:cubicBezTo>
                      <a:pt x="23550" y="16557"/>
                      <a:pt x="22619" y="17689"/>
                      <a:pt x="21451" y="18547"/>
                    </a:cubicBezTo>
                    <a:cubicBezTo>
                      <a:pt x="20191" y="19533"/>
                      <a:pt x="18658" y="20099"/>
                      <a:pt x="17069" y="20172"/>
                    </a:cubicBezTo>
                    <a:cubicBezTo>
                      <a:pt x="14642" y="20281"/>
                      <a:pt x="12250" y="19405"/>
                      <a:pt x="10479" y="17744"/>
                    </a:cubicBezTo>
                    <a:cubicBezTo>
                      <a:pt x="8873" y="16229"/>
                      <a:pt x="7668" y="14312"/>
                      <a:pt x="7029" y="12176"/>
                    </a:cubicBezTo>
                    <a:cubicBezTo>
                      <a:pt x="6518" y="10588"/>
                      <a:pt x="6153" y="8945"/>
                      <a:pt x="5952" y="7266"/>
                    </a:cubicBezTo>
                    <a:cubicBezTo>
                      <a:pt x="4419" y="6992"/>
                      <a:pt x="3031" y="6207"/>
                      <a:pt x="2027" y="5020"/>
                    </a:cubicBezTo>
                    <a:cubicBezTo>
                      <a:pt x="987" y="3870"/>
                      <a:pt x="275" y="2446"/>
                      <a:pt x="1" y="913"/>
                    </a:cubicBezTo>
                    <a:cubicBezTo>
                      <a:pt x="804" y="694"/>
                      <a:pt x="1626" y="493"/>
                      <a:pt x="2484" y="329"/>
                    </a:cubicBezTo>
                    <a:cubicBezTo>
                      <a:pt x="2885" y="1789"/>
                      <a:pt x="3469" y="3085"/>
                      <a:pt x="4437" y="4053"/>
                    </a:cubicBezTo>
                    <a:cubicBezTo>
                      <a:pt x="4912" y="4564"/>
                      <a:pt x="5532" y="4929"/>
                      <a:pt x="6208" y="5111"/>
                    </a:cubicBezTo>
                    <a:cubicBezTo>
                      <a:pt x="6974" y="5276"/>
                      <a:pt x="7796" y="5130"/>
                      <a:pt x="8453" y="4692"/>
                    </a:cubicBezTo>
                    <a:cubicBezTo>
                      <a:pt x="9786" y="3815"/>
                      <a:pt x="10479" y="2136"/>
                      <a:pt x="10698" y="91"/>
                    </a:cubicBezTo>
                    <a:cubicBezTo>
                      <a:pt x="10698" y="55"/>
                      <a:pt x="10717" y="18"/>
                      <a:pt x="107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p:nvPr/>
            </p:nvSpPr>
            <p:spPr>
              <a:xfrm>
                <a:off x="3587543" y="1464378"/>
                <a:ext cx="306258" cy="319013"/>
              </a:xfrm>
              <a:custGeom>
                <a:rect b="b" l="l" r="r" t="t"/>
                <a:pathLst>
                  <a:path extrusionOk="0" h="7303" w="7011">
                    <a:moveTo>
                      <a:pt x="3469" y="56"/>
                    </a:moveTo>
                    <a:cubicBezTo>
                      <a:pt x="4473" y="1"/>
                      <a:pt x="5440" y="402"/>
                      <a:pt x="6097" y="1169"/>
                    </a:cubicBezTo>
                    <a:cubicBezTo>
                      <a:pt x="6681" y="1808"/>
                      <a:pt x="6992" y="2629"/>
                      <a:pt x="7010" y="3487"/>
                    </a:cubicBezTo>
                    <a:cubicBezTo>
                      <a:pt x="7010" y="4418"/>
                      <a:pt x="6627" y="5295"/>
                      <a:pt x="5933" y="5915"/>
                    </a:cubicBezTo>
                    <a:cubicBezTo>
                      <a:pt x="5312" y="6518"/>
                      <a:pt x="4546" y="6919"/>
                      <a:pt x="3706" y="7084"/>
                    </a:cubicBezTo>
                    <a:cubicBezTo>
                      <a:pt x="2264" y="7303"/>
                      <a:pt x="1077" y="6372"/>
                      <a:pt x="548" y="5349"/>
                    </a:cubicBezTo>
                    <a:cubicBezTo>
                      <a:pt x="347" y="5003"/>
                      <a:pt x="219" y="4619"/>
                      <a:pt x="164" y="4218"/>
                    </a:cubicBezTo>
                    <a:cubicBezTo>
                      <a:pt x="0" y="2319"/>
                      <a:pt x="949" y="914"/>
                      <a:pt x="2136" y="348"/>
                    </a:cubicBezTo>
                    <a:cubicBezTo>
                      <a:pt x="2556" y="183"/>
                      <a:pt x="3012" y="74"/>
                      <a:pt x="3469" y="5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1"/>
              <p:cNvSpPr/>
              <p:nvPr/>
            </p:nvSpPr>
            <p:spPr>
              <a:xfrm>
                <a:off x="3651318" y="1519417"/>
                <a:ext cx="200983" cy="185039"/>
              </a:xfrm>
              <a:custGeom>
                <a:rect b="b" l="l" r="r" t="t"/>
                <a:pathLst>
                  <a:path extrusionOk="0" h="4236" w="4601">
                    <a:moveTo>
                      <a:pt x="1917" y="110"/>
                    </a:moveTo>
                    <a:cubicBezTo>
                      <a:pt x="2666" y="0"/>
                      <a:pt x="3414" y="347"/>
                      <a:pt x="3834" y="986"/>
                    </a:cubicBezTo>
                    <a:cubicBezTo>
                      <a:pt x="3925" y="1114"/>
                      <a:pt x="3998" y="1260"/>
                      <a:pt x="4071" y="1406"/>
                    </a:cubicBezTo>
                    <a:cubicBezTo>
                      <a:pt x="4601" y="2739"/>
                      <a:pt x="3725" y="4217"/>
                      <a:pt x="2282" y="4236"/>
                    </a:cubicBezTo>
                    <a:cubicBezTo>
                      <a:pt x="1169" y="4236"/>
                      <a:pt x="165" y="3505"/>
                      <a:pt x="55" y="2428"/>
                    </a:cubicBezTo>
                    <a:cubicBezTo>
                      <a:pt x="0" y="1753"/>
                      <a:pt x="256" y="1077"/>
                      <a:pt x="785" y="639"/>
                    </a:cubicBezTo>
                    <a:cubicBezTo>
                      <a:pt x="1096" y="365"/>
                      <a:pt x="1497" y="165"/>
                      <a:pt x="1917" y="11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31"/>
            <p:cNvGrpSpPr/>
            <p:nvPr/>
          </p:nvGrpSpPr>
          <p:grpSpPr>
            <a:xfrm>
              <a:off x="5134407" y="2468361"/>
              <a:ext cx="753147" cy="515697"/>
              <a:chOff x="4549425" y="3498550"/>
              <a:chExt cx="295375" cy="202250"/>
            </a:xfrm>
          </p:grpSpPr>
          <p:sp>
            <p:nvSpPr>
              <p:cNvPr id="406" name="Google Shape;406;p31"/>
              <p:cNvSpPr/>
              <p:nvPr/>
            </p:nvSpPr>
            <p:spPr>
              <a:xfrm>
                <a:off x="4549425" y="3498550"/>
                <a:ext cx="295375" cy="202250"/>
              </a:xfrm>
              <a:custGeom>
                <a:rect b="b" l="l" r="r" t="t"/>
                <a:pathLst>
                  <a:path extrusionOk="0" h="8090" w="11815">
                    <a:moveTo>
                      <a:pt x="1" y="1"/>
                    </a:moveTo>
                    <a:lnTo>
                      <a:pt x="1" y="8090"/>
                    </a:lnTo>
                    <a:lnTo>
                      <a:pt x="11815" y="8090"/>
                    </a:lnTo>
                    <a:lnTo>
                      <a:pt x="11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1"/>
              <p:cNvSpPr/>
              <p:nvPr/>
            </p:nvSpPr>
            <p:spPr>
              <a:xfrm>
                <a:off x="4574450" y="3683025"/>
                <a:ext cx="18125" cy="17775"/>
              </a:xfrm>
              <a:custGeom>
                <a:rect b="b" l="l" r="r" t="t"/>
                <a:pathLst>
                  <a:path extrusionOk="0" h="711" w="725">
                    <a:moveTo>
                      <a:pt x="0" y="0"/>
                    </a:moveTo>
                    <a:lnTo>
                      <a:pt x="0" y="711"/>
                    </a:lnTo>
                    <a:lnTo>
                      <a:pt x="725" y="711"/>
                    </a:lnTo>
                    <a:lnTo>
                      <a:pt x="7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1"/>
              <p:cNvSpPr/>
              <p:nvPr/>
            </p:nvSpPr>
            <p:spPr>
              <a:xfrm>
                <a:off x="4612500" y="3631925"/>
                <a:ext cx="17775" cy="68875"/>
              </a:xfrm>
              <a:custGeom>
                <a:rect b="b" l="l" r="r" t="t"/>
                <a:pathLst>
                  <a:path extrusionOk="0" h="2755" w="711">
                    <a:moveTo>
                      <a:pt x="0" y="0"/>
                    </a:moveTo>
                    <a:lnTo>
                      <a:pt x="0" y="2755"/>
                    </a:lnTo>
                    <a:lnTo>
                      <a:pt x="710" y="2755"/>
                    </a:lnTo>
                    <a:lnTo>
                      <a:pt x="7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1"/>
              <p:cNvSpPr/>
              <p:nvPr/>
            </p:nvSpPr>
            <p:spPr>
              <a:xfrm>
                <a:off x="4650175" y="3599675"/>
                <a:ext cx="17775" cy="101125"/>
              </a:xfrm>
              <a:custGeom>
                <a:rect b="b" l="l" r="r" t="t"/>
                <a:pathLst>
                  <a:path extrusionOk="0" h="4045" w="711">
                    <a:moveTo>
                      <a:pt x="1" y="0"/>
                    </a:moveTo>
                    <a:lnTo>
                      <a:pt x="1" y="4045"/>
                    </a:lnTo>
                    <a:lnTo>
                      <a:pt x="711" y="4045"/>
                    </a:lnTo>
                    <a:lnTo>
                      <a:pt x="7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
              <p:cNvSpPr/>
              <p:nvPr/>
            </p:nvSpPr>
            <p:spPr>
              <a:xfrm>
                <a:off x="4688225" y="3553275"/>
                <a:ext cx="17775" cy="147525"/>
              </a:xfrm>
              <a:custGeom>
                <a:rect b="b" l="l" r="r" t="t"/>
                <a:pathLst>
                  <a:path extrusionOk="0" h="5901" w="711">
                    <a:moveTo>
                      <a:pt x="1" y="1"/>
                    </a:moveTo>
                    <a:lnTo>
                      <a:pt x="1" y="5901"/>
                    </a:lnTo>
                    <a:lnTo>
                      <a:pt x="711" y="5901"/>
                    </a:lnTo>
                    <a:lnTo>
                      <a:pt x="7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
              <p:cNvSpPr/>
              <p:nvPr/>
            </p:nvSpPr>
            <p:spPr>
              <a:xfrm>
                <a:off x="4725925" y="3517050"/>
                <a:ext cx="17775" cy="183750"/>
              </a:xfrm>
              <a:custGeom>
                <a:rect b="b" l="l" r="r" t="t"/>
                <a:pathLst>
                  <a:path extrusionOk="0" h="7350" w="711">
                    <a:moveTo>
                      <a:pt x="0" y="0"/>
                    </a:moveTo>
                    <a:lnTo>
                      <a:pt x="0" y="7350"/>
                    </a:lnTo>
                    <a:lnTo>
                      <a:pt x="711" y="7350"/>
                    </a:lnTo>
                    <a:lnTo>
                      <a:pt x="7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1"/>
              <p:cNvSpPr/>
              <p:nvPr/>
            </p:nvSpPr>
            <p:spPr>
              <a:xfrm>
                <a:off x="4763600" y="3654025"/>
                <a:ext cx="18150" cy="46775"/>
              </a:xfrm>
              <a:custGeom>
                <a:rect b="b" l="l" r="r" t="t"/>
                <a:pathLst>
                  <a:path extrusionOk="0" h="1871" w="726">
                    <a:moveTo>
                      <a:pt x="1" y="1"/>
                    </a:moveTo>
                    <a:lnTo>
                      <a:pt x="1" y="1871"/>
                    </a:lnTo>
                    <a:lnTo>
                      <a:pt x="726" y="1871"/>
                    </a:lnTo>
                    <a:lnTo>
                      <a:pt x="7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1"/>
              <p:cNvSpPr/>
              <p:nvPr/>
            </p:nvSpPr>
            <p:spPr>
              <a:xfrm>
                <a:off x="4801650" y="3594225"/>
                <a:ext cx="17800" cy="106575"/>
              </a:xfrm>
              <a:custGeom>
                <a:rect b="b" l="l" r="r" t="t"/>
                <a:pathLst>
                  <a:path extrusionOk="0" h="4263" w="712">
                    <a:moveTo>
                      <a:pt x="1" y="1"/>
                    </a:moveTo>
                    <a:lnTo>
                      <a:pt x="1" y="4263"/>
                    </a:lnTo>
                    <a:lnTo>
                      <a:pt x="711" y="4263"/>
                    </a:lnTo>
                    <a:lnTo>
                      <a:pt x="7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31"/>
            <p:cNvSpPr/>
            <p:nvPr/>
          </p:nvSpPr>
          <p:spPr>
            <a:xfrm flipH="1">
              <a:off x="5219363" y="937100"/>
              <a:ext cx="552233" cy="515696"/>
            </a:xfrm>
            <a:custGeom>
              <a:rect b="b" l="l" r="r" t="t"/>
              <a:pathLst>
                <a:path extrusionOk="0" h="9866" w="10565">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p:nvPr/>
          </p:nvSpPr>
          <p:spPr>
            <a:xfrm flipH="1">
              <a:off x="5360335" y="1047286"/>
              <a:ext cx="349268" cy="295953"/>
            </a:xfrm>
            <a:custGeom>
              <a:rect b="b" l="l" r="r" t="t"/>
              <a:pathLst>
                <a:path extrusionOk="0" h="5662" w="6682">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p:nvPr/>
          </p:nvSpPr>
          <p:spPr>
            <a:xfrm flipH="1">
              <a:off x="5394676" y="1144718"/>
              <a:ext cx="293914" cy="108826"/>
            </a:xfrm>
            <a:custGeom>
              <a:rect b="b" l="l" r="r" t="t"/>
              <a:pathLst>
                <a:path extrusionOk="0" h="2082" w="5623">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1"/>
            <p:cNvSpPr/>
            <p:nvPr/>
          </p:nvSpPr>
          <p:spPr>
            <a:xfrm>
              <a:off x="7084550" y="622868"/>
              <a:ext cx="430242" cy="425873"/>
            </a:xfrm>
            <a:custGeom>
              <a:rect b="b" l="l" r="r" t="t"/>
              <a:pathLst>
                <a:path extrusionOk="0" h="5654" w="5712">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31"/>
          <p:cNvSpPr txBox="1"/>
          <p:nvPr>
            <p:ph type="ctrTitle"/>
          </p:nvPr>
        </p:nvSpPr>
        <p:spPr>
          <a:xfrm>
            <a:off x="430750" y="288000"/>
            <a:ext cx="4731900" cy="158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Modélisation d’un STI d’apprentissage à la pose de diagnostic médical</a:t>
            </a:r>
            <a:endParaRPr sz="3000"/>
          </a:p>
        </p:txBody>
      </p:sp>
      <p:sp>
        <p:nvSpPr>
          <p:cNvPr id="419" name="Google Shape;419;p31"/>
          <p:cNvSpPr txBox="1"/>
          <p:nvPr>
            <p:ph idx="1" type="subTitle"/>
          </p:nvPr>
        </p:nvSpPr>
        <p:spPr>
          <a:xfrm>
            <a:off x="953225" y="3623550"/>
            <a:ext cx="3756600" cy="7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Projet STI - GI 2022</a:t>
            </a:r>
            <a:endParaRPr sz="1200"/>
          </a:p>
          <a:p>
            <a:pPr indent="0" lvl="0" marL="0" rtl="0" algn="l">
              <a:spcBef>
                <a:spcPts val="0"/>
              </a:spcBef>
              <a:spcAft>
                <a:spcPts val="0"/>
              </a:spcAft>
              <a:buNone/>
            </a:pPr>
            <a:r>
              <a:rPr lang="en" sz="1200"/>
              <a:t>Supervisé par Dr. Bernabé BATCHAKUI</a:t>
            </a:r>
            <a:endParaRPr sz="1200"/>
          </a:p>
        </p:txBody>
      </p:sp>
      <p:sp>
        <p:nvSpPr>
          <p:cNvPr id="420" name="Google Shape;420;p31"/>
          <p:cNvSpPr/>
          <p:nvPr/>
        </p:nvSpPr>
        <p:spPr>
          <a:xfrm>
            <a:off x="4709836" y="3720538"/>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a:off x="8392213" y="1871097"/>
            <a:ext cx="227485" cy="194801"/>
          </a:xfrm>
          <a:custGeom>
            <a:rect b="b" l="l" r="r" t="t"/>
            <a:pathLst>
              <a:path extrusionOk="0" h="5835" w="6814">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rot="2700000">
            <a:off x="4581936" y="3314873"/>
            <a:ext cx="208089" cy="208206"/>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a:off x="5264032" y="2087088"/>
            <a:ext cx="227477" cy="227477"/>
          </a:xfrm>
          <a:custGeom>
            <a:rect b="b" l="l" r="r" t="t"/>
            <a:pathLst>
              <a:path extrusionOk="0" h="1610" w="161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5162638" y="1622430"/>
            <a:ext cx="430242" cy="425873"/>
          </a:xfrm>
          <a:custGeom>
            <a:rect b="b" l="l" r="r" t="t"/>
            <a:pathLst>
              <a:path extrusionOk="0" h="5654" w="5712">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txBox="1"/>
          <p:nvPr>
            <p:ph idx="1" type="subTitle"/>
          </p:nvPr>
        </p:nvSpPr>
        <p:spPr>
          <a:xfrm>
            <a:off x="918400" y="2123763"/>
            <a:ext cx="3756600" cy="1247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HARA ZANG Ulrich</a:t>
            </a:r>
            <a:endParaRPr b="1" sz="1400"/>
          </a:p>
          <a:p>
            <a:pPr indent="-317500" lvl="0" marL="457200" rtl="0" algn="l">
              <a:spcBef>
                <a:spcPts val="0"/>
              </a:spcBef>
              <a:spcAft>
                <a:spcPts val="0"/>
              </a:spcAft>
              <a:buSzPts val="1400"/>
              <a:buChar char="●"/>
            </a:pPr>
            <a:r>
              <a:rPr b="1" lang="en" sz="1400"/>
              <a:t>MOUNAH Césaire</a:t>
            </a:r>
            <a:endParaRPr b="1" sz="1400"/>
          </a:p>
          <a:p>
            <a:pPr indent="-317500" lvl="0" marL="457200" rtl="0" algn="l">
              <a:spcBef>
                <a:spcPts val="0"/>
              </a:spcBef>
              <a:spcAft>
                <a:spcPts val="0"/>
              </a:spcAft>
              <a:buSzPts val="1400"/>
              <a:buChar char="●"/>
            </a:pPr>
            <a:r>
              <a:rPr b="1" lang="en" sz="1400"/>
              <a:t>NDEMA Isaac</a:t>
            </a:r>
            <a:endParaRPr b="1" sz="1400"/>
          </a:p>
          <a:p>
            <a:pPr indent="-317500" lvl="0" marL="457200" rtl="0" algn="l">
              <a:spcBef>
                <a:spcPts val="0"/>
              </a:spcBef>
              <a:spcAft>
                <a:spcPts val="0"/>
              </a:spcAft>
              <a:buSzPts val="1400"/>
              <a:buChar char="●"/>
            </a:pPr>
            <a:r>
              <a:rPr b="1" lang="en" sz="1400"/>
              <a:t>NGAGOM Chebil</a:t>
            </a:r>
            <a:endParaRPr b="1" sz="1400"/>
          </a:p>
          <a:p>
            <a:pPr indent="-317500" lvl="0" marL="457200" rtl="0" algn="l">
              <a:spcBef>
                <a:spcPts val="0"/>
              </a:spcBef>
              <a:spcAft>
                <a:spcPts val="0"/>
              </a:spcAft>
              <a:buSzPts val="1400"/>
              <a:buChar char="●"/>
            </a:pPr>
            <a:r>
              <a:rPr b="1" lang="en" sz="1400"/>
              <a:t>TALLA James</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40"/>
          <p:cNvSpPr txBox="1"/>
          <p:nvPr>
            <p:ph idx="1" type="subTitle"/>
          </p:nvPr>
        </p:nvSpPr>
        <p:spPr>
          <a:xfrm>
            <a:off x="1246850" y="580050"/>
            <a:ext cx="4984200" cy="131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Le module Expert</a:t>
            </a:r>
            <a:endParaRPr sz="1800"/>
          </a:p>
        </p:txBody>
      </p:sp>
      <p:sp>
        <p:nvSpPr>
          <p:cNvPr id="782" name="Google Shape;782;p40"/>
          <p:cNvSpPr txBox="1"/>
          <p:nvPr>
            <p:ph idx="2" type="title"/>
          </p:nvPr>
        </p:nvSpPr>
        <p:spPr>
          <a:xfrm>
            <a:off x="447982" y="150503"/>
            <a:ext cx="4485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01.</a:t>
            </a:r>
            <a:endParaRPr sz="1400"/>
          </a:p>
        </p:txBody>
      </p:sp>
      <p:sp>
        <p:nvSpPr>
          <p:cNvPr id="783" name="Google Shape;783;p40"/>
          <p:cNvSpPr txBox="1"/>
          <p:nvPr>
            <p:ph type="title"/>
          </p:nvPr>
        </p:nvSpPr>
        <p:spPr>
          <a:xfrm>
            <a:off x="757223" y="35025"/>
            <a:ext cx="8268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Concepts généraux et État de l’art/STI/Composantes</a:t>
            </a:r>
            <a:endParaRPr sz="1500"/>
          </a:p>
        </p:txBody>
      </p:sp>
      <p:pic>
        <p:nvPicPr>
          <p:cNvPr id="784" name="Google Shape;784;p40"/>
          <p:cNvPicPr preferRelativeResize="0"/>
          <p:nvPr/>
        </p:nvPicPr>
        <p:blipFill>
          <a:blip r:embed="rId3">
            <a:alphaModFix/>
          </a:blip>
          <a:stretch>
            <a:fillRect/>
          </a:stretch>
        </p:blipFill>
        <p:spPr>
          <a:xfrm flipH="1">
            <a:off x="6593198" y="3377500"/>
            <a:ext cx="2102376" cy="1681901"/>
          </a:xfrm>
          <a:prstGeom prst="rect">
            <a:avLst/>
          </a:prstGeom>
          <a:noFill/>
          <a:ln>
            <a:noFill/>
          </a:ln>
        </p:spPr>
      </p:pic>
      <p:sp>
        <p:nvSpPr>
          <p:cNvPr id="785" name="Google Shape;785;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6" name="Google Shape;786;p40"/>
          <p:cNvSpPr txBox="1"/>
          <p:nvPr/>
        </p:nvSpPr>
        <p:spPr>
          <a:xfrm>
            <a:off x="447975" y="1199546"/>
            <a:ext cx="7315200" cy="166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Plusieurs formalismes de représentation des connaissances dans le module expert:</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Système de production de règles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Réseaux sémantiques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Représentation procédurale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Représentation basée sur les objets structurés</a:t>
            </a:r>
            <a:endParaRPr>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41"/>
          <p:cNvSpPr txBox="1"/>
          <p:nvPr>
            <p:ph idx="1" type="subTitle"/>
          </p:nvPr>
        </p:nvSpPr>
        <p:spPr>
          <a:xfrm>
            <a:off x="1246850" y="580050"/>
            <a:ext cx="4984200" cy="131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Le module Expert</a:t>
            </a:r>
            <a:endParaRPr sz="1800"/>
          </a:p>
        </p:txBody>
      </p:sp>
      <p:sp>
        <p:nvSpPr>
          <p:cNvPr id="792" name="Google Shape;792;p41"/>
          <p:cNvSpPr txBox="1"/>
          <p:nvPr>
            <p:ph idx="2" type="title"/>
          </p:nvPr>
        </p:nvSpPr>
        <p:spPr>
          <a:xfrm>
            <a:off x="447982" y="150503"/>
            <a:ext cx="4485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01.</a:t>
            </a:r>
            <a:endParaRPr sz="1400"/>
          </a:p>
        </p:txBody>
      </p:sp>
      <p:sp>
        <p:nvSpPr>
          <p:cNvPr id="793" name="Google Shape;793;p41"/>
          <p:cNvSpPr txBox="1"/>
          <p:nvPr>
            <p:ph type="title"/>
          </p:nvPr>
        </p:nvSpPr>
        <p:spPr>
          <a:xfrm>
            <a:off x="757223" y="35025"/>
            <a:ext cx="8268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Concepts généraux et État de l’art/STI/Composantes</a:t>
            </a:r>
            <a:endParaRPr sz="1500"/>
          </a:p>
        </p:txBody>
      </p:sp>
      <p:pic>
        <p:nvPicPr>
          <p:cNvPr id="794" name="Google Shape;794;p41"/>
          <p:cNvPicPr preferRelativeResize="0"/>
          <p:nvPr/>
        </p:nvPicPr>
        <p:blipFill>
          <a:blip r:embed="rId3">
            <a:alphaModFix/>
          </a:blip>
          <a:stretch>
            <a:fillRect/>
          </a:stretch>
        </p:blipFill>
        <p:spPr>
          <a:xfrm flipH="1">
            <a:off x="6593198" y="3377500"/>
            <a:ext cx="2102376" cy="1681901"/>
          </a:xfrm>
          <a:prstGeom prst="rect">
            <a:avLst/>
          </a:prstGeom>
          <a:noFill/>
          <a:ln>
            <a:noFill/>
          </a:ln>
        </p:spPr>
      </p:pic>
      <p:sp>
        <p:nvSpPr>
          <p:cNvPr id="795" name="Google Shape;795;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6" name="Google Shape;796;p41"/>
          <p:cNvSpPr txBox="1"/>
          <p:nvPr/>
        </p:nvSpPr>
        <p:spPr>
          <a:xfrm>
            <a:off x="447975" y="1199546"/>
            <a:ext cx="7315200" cy="14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Des différents formalismes précédemment cités, 03 approches de modélisation utilisés pour modéliser les systèmes experts:</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Approche «Boite no</a:t>
            </a:r>
            <a:r>
              <a:rPr lang="en">
                <a:latin typeface="Montserrat"/>
                <a:ea typeface="Montserrat"/>
                <a:cs typeface="Montserrat"/>
                <a:sym typeface="Montserrat"/>
              </a:rPr>
              <a:t>ire»</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Système Expert</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Modèle cognitif</a:t>
            </a:r>
            <a:endParaRPr>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42"/>
          <p:cNvSpPr txBox="1"/>
          <p:nvPr>
            <p:ph idx="2" type="title"/>
          </p:nvPr>
        </p:nvSpPr>
        <p:spPr>
          <a:xfrm>
            <a:off x="447982" y="150503"/>
            <a:ext cx="4485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01.</a:t>
            </a:r>
            <a:endParaRPr sz="1400"/>
          </a:p>
        </p:txBody>
      </p:sp>
      <p:sp>
        <p:nvSpPr>
          <p:cNvPr id="802" name="Google Shape;802;p42"/>
          <p:cNvSpPr txBox="1"/>
          <p:nvPr>
            <p:ph type="title"/>
          </p:nvPr>
        </p:nvSpPr>
        <p:spPr>
          <a:xfrm>
            <a:off x="757223" y="35025"/>
            <a:ext cx="8268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Concepts généraux et État de l’art/STI/Composantes</a:t>
            </a:r>
            <a:endParaRPr sz="1500"/>
          </a:p>
        </p:txBody>
      </p:sp>
      <p:sp>
        <p:nvSpPr>
          <p:cNvPr id="803" name="Google Shape;803;p42"/>
          <p:cNvSpPr txBox="1"/>
          <p:nvPr/>
        </p:nvSpPr>
        <p:spPr>
          <a:xfrm>
            <a:off x="396525" y="843800"/>
            <a:ext cx="7930500" cy="40635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Montserrat"/>
              <a:buChar char="❖"/>
            </a:pPr>
            <a:r>
              <a:rPr lang="en">
                <a:latin typeface="Montserrat"/>
                <a:ea typeface="Montserrat"/>
                <a:cs typeface="Montserrat"/>
                <a:sym typeface="Montserrat"/>
              </a:rPr>
              <a:t>C’est la composante du STI qui implémente les stratégies pédagogiques propres au domaine cible de l’apprentissage.</a:t>
            </a:r>
            <a:br>
              <a:rPr lang="en">
                <a:latin typeface="Montserrat"/>
                <a:ea typeface="Montserrat"/>
                <a:cs typeface="Montserrat"/>
                <a:sym typeface="Montserrat"/>
              </a:rPr>
            </a:b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Char char="❖"/>
            </a:pPr>
            <a:r>
              <a:rPr lang="en">
                <a:latin typeface="Montserrat"/>
                <a:ea typeface="Montserrat"/>
                <a:cs typeface="Montserrat"/>
                <a:sym typeface="Montserrat"/>
              </a:rPr>
              <a:t>Il interagit avec le module expert et le module apprenant pour choisir et planifier les activités présentées à l’apprenant tout en lui fournissant, le cas échéant, des explications adaptées.</a:t>
            </a:r>
            <a:br>
              <a:rPr lang="en">
                <a:latin typeface="Montserrat"/>
                <a:ea typeface="Montserrat"/>
                <a:cs typeface="Montserrat"/>
                <a:sym typeface="Montserrat"/>
              </a:rPr>
            </a:b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Char char="❖"/>
            </a:pPr>
            <a:r>
              <a:rPr lang="en">
                <a:latin typeface="Montserrat"/>
                <a:ea typeface="Montserrat"/>
                <a:cs typeface="Montserrat"/>
                <a:sym typeface="Montserrat"/>
              </a:rPr>
              <a:t>Il décide de quand et comment intervenir selon la stratégie la plus appropriée et en fonction du résultat du diagnostic de l’apprenant.</a:t>
            </a:r>
            <a:endParaRPr>
              <a:latin typeface="Montserrat"/>
              <a:ea typeface="Montserrat"/>
              <a:cs typeface="Montserrat"/>
              <a:sym typeface="Montserrat"/>
            </a:endParaRPr>
          </a:p>
          <a:p>
            <a:pPr indent="0" lvl="0" marL="0" rtl="0" algn="just">
              <a:spcBef>
                <a:spcPts val="0"/>
              </a:spcBef>
              <a:spcAft>
                <a:spcPts val="0"/>
              </a:spcAft>
              <a:buNone/>
            </a:pPr>
            <a:r>
              <a:t/>
            </a:r>
            <a:endParaRPr>
              <a:latin typeface="Montserrat"/>
              <a:ea typeface="Montserrat"/>
              <a:cs typeface="Montserrat"/>
              <a:sym typeface="Montserrat"/>
            </a:endParaRPr>
          </a:p>
          <a:p>
            <a:pPr indent="0" lvl="0" marL="0" rtl="0" algn="just">
              <a:spcBef>
                <a:spcPts val="0"/>
              </a:spcBef>
              <a:spcAft>
                <a:spcPts val="0"/>
              </a:spcAft>
              <a:buNone/>
            </a:pPr>
            <a:r>
              <a:rPr lang="en">
                <a:latin typeface="Montserrat"/>
                <a:ea typeface="Montserrat"/>
                <a:cs typeface="Montserrat"/>
                <a:sym typeface="Montserrat"/>
              </a:rPr>
              <a:t>Les différentes stratégies sont: </a:t>
            </a:r>
            <a:endParaRPr>
              <a:latin typeface="Montserrat"/>
              <a:ea typeface="Montserrat"/>
              <a:cs typeface="Montserrat"/>
              <a:sym typeface="Montserrat"/>
            </a:endParaRPr>
          </a:p>
          <a:p>
            <a:pPr indent="-317500" lvl="0" marL="914400" rtl="0" algn="just">
              <a:spcBef>
                <a:spcPts val="0"/>
              </a:spcBef>
              <a:spcAft>
                <a:spcPts val="0"/>
              </a:spcAft>
              <a:buSzPts val="1400"/>
              <a:buFont typeface="Montserrat"/>
              <a:buChar char="●"/>
            </a:pPr>
            <a:r>
              <a:rPr lang="en">
                <a:latin typeface="Montserrat"/>
                <a:ea typeface="Montserrat"/>
                <a:cs typeface="Montserrat"/>
                <a:sym typeface="Montserrat"/>
              </a:rPr>
              <a:t>Entrainement</a:t>
            </a:r>
            <a:endParaRPr>
              <a:latin typeface="Montserrat"/>
              <a:ea typeface="Montserrat"/>
              <a:cs typeface="Montserrat"/>
              <a:sym typeface="Montserrat"/>
            </a:endParaRPr>
          </a:p>
          <a:p>
            <a:pPr indent="-317500" lvl="0" marL="914400" rtl="0" algn="just">
              <a:spcBef>
                <a:spcPts val="0"/>
              </a:spcBef>
              <a:spcAft>
                <a:spcPts val="0"/>
              </a:spcAft>
              <a:buSzPts val="1400"/>
              <a:buFont typeface="Montserrat"/>
              <a:buChar char="●"/>
            </a:pPr>
            <a:r>
              <a:rPr lang="en">
                <a:latin typeface="Montserrat"/>
                <a:ea typeface="Montserrat"/>
                <a:cs typeface="Montserrat"/>
                <a:sym typeface="Montserrat"/>
              </a:rPr>
              <a:t>Apprentissage socratique</a:t>
            </a:r>
            <a:endParaRPr>
              <a:latin typeface="Montserrat"/>
              <a:ea typeface="Montserrat"/>
              <a:cs typeface="Montserrat"/>
              <a:sym typeface="Montserrat"/>
            </a:endParaRPr>
          </a:p>
          <a:p>
            <a:pPr indent="-317500" lvl="0" marL="914400" rtl="0" algn="just">
              <a:spcBef>
                <a:spcPts val="0"/>
              </a:spcBef>
              <a:spcAft>
                <a:spcPts val="0"/>
              </a:spcAft>
              <a:buSzPts val="1400"/>
              <a:buFont typeface="Montserrat"/>
              <a:buChar char="●"/>
            </a:pPr>
            <a:r>
              <a:rPr lang="en">
                <a:latin typeface="Montserrat"/>
                <a:ea typeface="Montserrat"/>
                <a:cs typeface="Montserrat"/>
                <a:sym typeface="Montserrat"/>
              </a:rPr>
              <a:t>Apprentissage exploratoire</a:t>
            </a:r>
            <a:endParaRPr>
              <a:latin typeface="Montserrat"/>
              <a:ea typeface="Montserrat"/>
              <a:cs typeface="Montserrat"/>
              <a:sym typeface="Montserrat"/>
            </a:endParaRPr>
          </a:p>
          <a:p>
            <a:pPr indent="-317500" lvl="0" marL="914400" rtl="0" algn="just">
              <a:spcBef>
                <a:spcPts val="0"/>
              </a:spcBef>
              <a:spcAft>
                <a:spcPts val="0"/>
              </a:spcAft>
              <a:buSzPts val="1400"/>
              <a:buFont typeface="Montserrat"/>
              <a:buChar char="●"/>
            </a:pPr>
            <a:r>
              <a:rPr lang="en">
                <a:latin typeface="Montserrat"/>
                <a:ea typeface="Montserrat"/>
                <a:cs typeface="Montserrat"/>
                <a:sym typeface="Montserrat"/>
              </a:rPr>
              <a:t>Apprentissage par perturbation</a:t>
            </a:r>
            <a:endParaRPr>
              <a:latin typeface="Montserrat"/>
              <a:ea typeface="Montserrat"/>
              <a:cs typeface="Montserrat"/>
              <a:sym typeface="Montserrat"/>
            </a:endParaRPr>
          </a:p>
          <a:p>
            <a:pPr indent="-317500" lvl="0" marL="914400" rtl="0" algn="just">
              <a:spcBef>
                <a:spcPts val="0"/>
              </a:spcBef>
              <a:spcAft>
                <a:spcPts val="0"/>
              </a:spcAft>
              <a:buSzPts val="1400"/>
              <a:buFont typeface="Montserrat"/>
              <a:buChar char="●"/>
            </a:pPr>
            <a:r>
              <a:rPr lang="en">
                <a:latin typeface="Montserrat"/>
                <a:ea typeface="Montserrat"/>
                <a:cs typeface="Montserrat"/>
                <a:sym typeface="Montserrat"/>
              </a:rPr>
              <a:t>Apprentissage par auto-explication</a:t>
            </a:r>
            <a:endParaRPr>
              <a:latin typeface="Montserrat"/>
              <a:ea typeface="Montserrat"/>
              <a:cs typeface="Montserrat"/>
              <a:sym typeface="Montserrat"/>
            </a:endParaRPr>
          </a:p>
          <a:p>
            <a:pPr indent="-317500" lvl="0" marL="914400" rtl="0" algn="just">
              <a:spcBef>
                <a:spcPts val="0"/>
              </a:spcBef>
              <a:spcAft>
                <a:spcPts val="0"/>
              </a:spcAft>
              <a:buSzPts val="1400"/>
              <a:buFont typeface="Montserrat"/>
              <a:buChar char="●"/>
            </a:pPr>
            <a:r>
              <a:rPr lang="en">
                <a:latin typeface="Montserrat"/>
                <a:ea typeface="Montserrat"/>
                <a:cs typeface="Montserrat"/>
                <a:sym typeface="Montserrat"/>
              </a:rPr>
              <a:t>Apprentissage par la pratique</a:t>
            </a:r>
            <a:endParaRPr>
              <a:latin typeface="Montserrat"/>
              <a:ea typeface="Montserrat"/>
              <a:cs typeface="Montserrat"/>
              <a:sym typeface="Montserrat"/>
            </a:endParaRPr>
          </a:p>
          <a:p>
            <a:pPr indent="-317500" lvl="0" marL="914400" rtl="0" algn="just">
              <a:spcBef>
                <a:spcPts val="0"/>
              </a:spcBef>
              <a:spcAft>
                <a:spcPts val="0"/>
              </a:spcAft>
              <a:buSzPts val="1400"/>
              <a:buFont typeface="Montserrat"/>
              <a:buChar char="●"/>
            </a:pPr>
            <a:r>
              <a:rPr lang="en">
                <a:latin typeface="Montserrat"/>
                <a:ea typeface="Montserrat"/>
                <a:cs typeface="Montserrat"/>
                <a:sym typeface="Montserrat"/>
              </a:rPr>
              <a:t>Apprentissage par problème</a:t>
            </a:r>
            <a:endParaRPr>
              <a:latin typeface="Montserrat"/>
              <a:ea typeface="Montserrat"/>
              <a:cs typeface="Montserrat"/>
              <a:sym typeface="Montserrat"/>
            </a:endParaRPr>
          </a:p>
        </p:txBody>
      </p:sp>
      <p:sp>
        <p:nvSpPr>
          <p:cNvPr id="804" name="Google Shape;804;p42"/>
          <p:cNvSpPr txBox="1"/>
          <p:nvPr>
            <p:ph idx="1" type="subTitle"/>
          </p:nvPr>
        </p:nvSpPr>
        <p:spPr>
          <a:xfrm>
            <a:off x="490050" y="476925"/>
            <a:ext cx="2803500" cy="4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Le module Tuteur</a:t>
            </a:r>
            <a:endParaRPr sz="1800"/>
          </a:p>
        </p:txBody>
      </p:sp>
      <p:pic>
        <p:nvPicPr>
          <p:cNvPr id="805" name="Google Shape;805;p42"/>
          <p:cNvPicPr preferRelativeResize="0"/>
          <p:nvPr/>
        </p:nvPicPr>
        <p:blipFill>
          <a:blip r:embed="rId3">
            <a:alphaModFix/>
          </a:blip>
          <a:stretch>
            <a:fillRect/>
          </a:stretch>
        </p:blipFill>
        <p:spPr>
          <a:xfrm flipH="1">
            <a:off x="6593198" y="3377500"/>
            <a:ext cx="2102376" cy="1681901"/>
          </a:xfrm>
          <a:prstGeom prst="rect">
            <a:avLst/>
          </a:prstGeom>
          <a:noFill/>
          <a:ln>
            <a:noFill/>
          </a:ln>
        </p:spPr>
      </p:pic>
      <p:sp>
        <p:nvSpPr>
          <p:cNvPr id="806" name="Google Shape;806;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43"/>
          <p:cNvSpPr txBox="1"/>
          <p:nvPr>
            <p:ph idx="1" type="subTitle"/>
          </p:nvPr>
        </p:nvSpPr>
        <p:spPr>
          <a:xfrm>
            <a:off x="574125" y="629325"/>
            <a:ext cx="2642400" cy="4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Le module Tuteur</a:t>
            </a:r>
            <a:endParaRPr sz="1800"/>
          </a:p>
        </p:txBody>
      </p:sp>
      <p:sp>
        <p:nvSpPr>
          <p:cNvPr id="812" name="Google Shape;812;p43"/>
          <p:cNvSpPr txBox="1"/>
          <p:nvPr>
            <p:ph idx="2" type="title"/>
          </p:nvPr>
        </p:nvSpPr>
        <p:spPr>
          <a:xfrm>
            <a:off x="447982" y="150503"/>
            <a:ext cx="4485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01.</a:t>
            </a:r>
            <a:endParaRPr sz="1400"/>
          </a:p>
        </p:txBody>
      </p:sp>
      <p:sp>
        <p:nvSpPr>
          <p:cNvPr id="813" name="Google Shape;813;p43"/>
          <p:cNvSpPr txBox="1"/>
          <p:nvPr/>
        </p:nvSpPr>
        <p:spPr>
          <a:xfrm>
            <a:off x="447975" y="1249125"/>
            <a:ext cx="7930500" cy="32016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Montserrat"/>
              <a:buChar char="❖"/>
            </a:pPr>
            <a:r>
              <a:rPr lang="en">
                <a:latin typeface="Montserrat"/>
                <a:ea typeface="Montserrat"/>
                <a:cs typeface="Montserrat"/>
                <a:sym typeface="Montserrat"/>
              </a:rPr>
              <a:t>Chaque fois que l’apprenant effectue une action ou fournit la réponse à un problème, le tuteur consulte l’expert pour évaluer sa réponse, lui fournit le </a:t>
            </a:r>
            <a:r>
              <a:rPr b="1" lang="en">
                <a:latin typeface="Montserrat"/>
                <a:ea typeface="Montserrat"/>
                <a:cs typeface="Montserrat"/>
                <a:sym typeface="Montserrat"/>
              </a:rPr>
              <a:t>feedback</a:t>
            </a:r>
            <a:r>
              <a:rPr lang="en">
                <a:latin typeface="Montserrat"/>
                <a:ea typeface="Montserrat"/>
                <a:cs typeface="Montserrat"/>
                <a:sym typeface="Montserrat"/>
              </a:rPr>
              <a:t> approprié selon le contexte et met à jour son modèle (modèle de l’apprenant).</a:t>
            </a:r>
            <a:endParaRPr>
              <a:latin typeface="Montserrat"/>
              <a:ea typeface="Montserrat"/>
              <a:cs typeface="Montserrat"/>
              <a:sym typeface="Montserrat"/>
            </a:endParaRPr>
          </a:p>
          <a:p>
            <a:pPr indent="0" lvl="0" marL="457200" rtl="0" algn="just">
              <a:spcBef>
                <a:spcPts val="0"/>
              </a:spcBef>
              <a:spcAft>
                <a:spcPts val="0"/>
              </a:spcAft>
              <a:buNone/>
            </a:pPr>
            <a:r>
              <a:t/>
            </a:r>
            <a:endParaRPr>
              <a:latin typeface="Montserrat"/>
              <a:ea typeface="Montserrat"/>
              <a:cs typeface="Montserrat"/>
              <a:sym typeface="Montserrat"/>
            </a:endParaRPr>
          </a:p>
          <a:p>
            <a:pPr indent="0" lvl="0" marL="0" rtl="0" algn="just">
              <a:spcBef>
                <a:spcPts val="0"/>
              </a:spcBef>
              <a:spcAft>
                <a:spcPts val="0"/>
              </a:spcAft>
              <a:buNone/>
            </a:pPr>
            <a:r>
              <a:rPr lang="en">
                <a:latin typeface="Montserrat"/>
                <a:ea typeface="Montserrat"/>
                <a:cs typeface="Montserrat"/>
                <a:sym typeface="Montserrat"/>
              </a:rPr>
              <a:t>    Les types de feedback:</a:t>
            </a:r>
            <a:br>
              <a:rPr lang="en">
                <a:latin typeface="Montserrat"/>
                <a:ea typeface="Montserrat"/>
                <a:cs typeface="Montserrat"/>
                <a:sym typeface="Montserrat"/>
              </a:rPr>
            </a:br>
            <a:endParaRPr>
              <a:latin typeface="Montserrat"/>
              <a:ea typeface="Montserrat"/>
              <a:cs typeface="Montserrat"/>
              <a:sym typeface="Montserrat"/>
            </a:endParaRPr>
          </a:p>
          <a:p>
            <a:pPr indent="-317500" lvl="0" marL="914400" rtl="0" algn="just">
              <a:spcBef>
                <a:spcPts val="0"/>
              </a:spcBef>
              <a:spcAft>
                <a:spcPts val="0"/>
              </a:spcAft>
              <a:buSzPts val="1400"/>
              <a:buFont typeface="Montserrat"/>
              <a:buChar char="●"/>
            </a:pPr>
            <a:r>
              <a:rPr lang="en">
                <a:latin typeface="Montserrat"/>
                <a:ea typeface="Montserrat"/>
                <a:cs typeface="Montserrat"/>
                <a:sym typeface="Montserrat"/>
              </a:rPr>
              <a:t>KP (Knowledge of Performance)</a:t>
            </a:r>
            <a:endParaRPr>
              <a:latin typeface="Montserrat"/>
              <a:ea typeface="Montserrat"/>
              <a:cs typeface="Montserrat"/>
              <a:sym typeface="Montserrat"/>
            </a:endParaRPr>
          </a:p>
          <a:p>
            <a:pPr indent="-317500" lvl="0" marL="914400" rtl="0" algn="just">
              <a:spcBef>
                <a:spcPts val="0"/>
              </a:spcBef>
              <a:spcAft>
                <a:spcPts val="0"/>
              </a:spcAft>
              <a:buSzPts val="1400"/>
              <a:buFont typeface="Montserrat"/>
              <a:buChar char="●"/>
            </a:pPr>
            <a:r>
              <a:rPr lang="en">
                <a:latin typeface="Montserrat"/>
                <a:ea typeface="Montserrat"/>
                <a:cs typeface="Montserrat"/>
                <a:sym typeface="Montserrat"/>
              </a:rPr>
              <a:t>KR (Knowledge of Result/Response)</a:t>
            </a:r>
            <a:endParaRPr>
              <a:latin typeface="Montserrat"/>
              <a:ea typeface="Montserrat"/>
              <a:cs typeface="Montserrat"/>
              <a:sym typeface="Montserrat"/>
            </a:endParaRPr>
          </a:p>
          <a:p>
            <a:pPr indent="-317500" lvl="0" marL="914400" rtl="0" algn="just">
              <a:spcBef>
                <a:spcPts val="0"/>
              </a:spcBef>
              <a:spcAft>
                <a:spcPts val="0"/>
              </a:spcAft>
              <a:buSzPts val="1400"/>
              <a:buFont typeface="Montserrat"/>
              <a:buChar char="●"/>
            </a:pPr>
            <a:r>
              <a:rPr lang="en">
                <a:latin typeface="Montserrat"/>
                <a:ea typeface="Montserrat"/>
                <a:cs typeface="Montserrat"/>
                <a:sym typeface="Montserrat"/>
              </a:rPr>
              <a:t>KCR (Knowledge of the Correct Response)</a:t>
            </a:r>
            <a:endParaRPr>
              <a:latin typeface="Montserrat"/>
              <a:ea typeface="Montserrat"/>
              <a:cs typeface="Montserrat"/>
              <a:sym typeface="Montserrat"/>
            </a:endParaRPr>
          </a:p>
          <a:p>
            <a:pPr indent="-317500" lvl="0" marL="914400" rtl="0" algn="just">
              <a:spcBef>
                <a:spcPts val="0"/>
              </a:spcBef>
              <a:spcAft>
                <a:spcPts val="0"/>
              </a:spcAft>
              <a:buSzPts val="1400"/>
              <a:buFont typeface="Montserrat"/>
              <a:buChar char="●"/>
            </a:pPr>
            <a:r>
              <a:rPr lang="en">
                <a:latin typeface="Montserrat"/>
                <a:ea typeface="Montserrat"/>
                <a:cs typeface="Montserrat"/>
                <a:sym typeface="Montserrat"/>
              </a:rPr>
              <a:t>KTC (Knowledge about task constraints)</a:t>
            </a:r>
            <a:endParaRPr>
              <a:latin typeface="Montserrat"/>
              <a:ea typeface="Montserrat"/>
              <a:cs typeface="Montserrat"/>
              <a:sym typeface="Montserrat"/>
            </a:endParaRPr>
          </a:p>
          <a:p>
            <a:pPr indent="-317500" lvl="0" marL="914400" rtl="0" algn="just">
              <a:spcBef>
                <a:spcPts val="0"/>
              </a:spcBef>
              <a:spcAft>
                <a:spcPts val="0"/>
              </a:spcAft>
              <a:buSzPts val="1400"/>
              <a:buFont typeface="Montserrat"/>
              <a:buChar char="●"/>
            </a:pPr>
            <a:r>
              <a:rPr lang="en">
                <a:latin typeface="Montserrat"/>
                <a:ea typeface="Montserrat"/>
                <a:cs typeface="Montserrat"/>
                <a:sym typeface="Montserrat"/>
              </a:rPr>
              <a:t>KC (Knowledge about concepts)</a:t>
            </a:r>
            <a:endParaRPr>
              <a:latin typeface="Montserrat"/>
              <a:ea typeface="Montserrat"/>
              <a:cs typeface="Montserrat"/>
              <a:sym typeface="Montserrat"/>
            </a:endParaRPr>
          </a:p>
          <a:p>
            <a:pPr indent="-317500" lvl="0" marL="914400" rtl="0" algn="just">
              <a:spcBef>
                <a:spcPts val="0"/>
              </a:spcBef>
              <a:spcAft>
                <a:spcPts val="0"/>
              </a:spcAft>
              <a:buSzPts val="1400"/>
              <a:buFont typeface="Montserrat"/>
              <a:buChar char="●"/>
            </a:pPr>
            <a:r>
              <a:rPr lang="en">
                <a:latin typeface="Montserrat"/>
                <a:ea typeface="Montserrat"/>
                <a:cs typeface="Montserrat"/>
                <a:sym typeface="Montserrat"/>
              </a:rPr>
              <a:t>KH (Knowledge on how to proceed)</a:t>
            </a:r>
            <a:endParaRPr>
              <a:latin typeface="Montserrat"/>
              <a:ea typeface="Montserrat"/>
              <a:cs typeface="Montserrat"/>
              <a:sym typeface="Montserrat"/>
            </a:endParaRPr>
          </a:p>
          <a:p>
            <a:pPr indent="-317500" lvl="0" marL="914400" rtl="0" algn="just">
              <a:spcBef>
                <a:spcPts val="0"/>
              </a:spcBef>
              <a:spcAft>
                <a:spcPts val="0"/>
              </a:spcAft>
              <a:buSzPts val="1400"/>
              <a:buFont typeface="Montserrat"/>
              <a:buChar char="●"/>
            </a:pPr>
            <a:r>
              <a:rPr lang="en">
                <a:latin typeface="Montserrat"/>
                <a:ea typeface="Montserrat"/>
                <a:cs typeface="Montserrat"/>
                <a:sym typeface="Montserrat"/>
              </a:rPr>
              <a:t>….</a:t>
            </a:r>
            <a:endParaRPr>
              <a:latin typeface="Montserrat"/>
              <a:ea typeface="Montserrat"/>
              <a:cs typeface="Montserrat"/>
              <a:sym typeface="Montserrat"/>
            </a:endParaRPr>
          </a:p>
        </p:txBody>
      </p:sp>
      <p:sp>
        <p:nvSpPr>
          <p:cNvPr id="814" name="Google Shape;814;p43"/>
          <p:cNvSpPr txBox="1"/>
          <p:nvPr>
            <p:ph type="title"/>
          </p:nvPr>
        </p:nvSpPr>
        <p:spPr>
          <a:xfrm>
            <a:off x="757223" y="35025"/>
            <a:ext cx="8268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Concepts généraux et État de l’art/STI/Composantes</a:t>
            </a:r>
            <a:endParaRPr sz="1500"/>
          </a:p>
        </p:txBody>
      </p:sp>
      <p:pic>
        <p:nvPicPr>
          <p:cNvPr id="815" name="Google Shape;815;p43"/>
          <p:cNvPicPr preferRelativeResize="0"/>
          <p:nvPr/>
        </p:nvPicPr>
        <p:blipFill>
          <a:blip r:embed="rId3">
            <a:alphaModFix/>
          </a:blip>
          <a:stretch>
            <a:fillRect/>
          </a:stretch>
        </p:blipFill>
        <p:spPr>
          <a:xfrm flipH="1">
            <a:off x="6593198" y="3377500"/>
            <a:ext cx="2102376" cy="1681901"/>
          </a:xfrm>
          <a:prstGeom prst="rect">
            <a:avLst/>
          </a:prstGeom>
          <a:noFill/>
          <a:ln>
            <a:noFill/>
          </a:ln>
        </p:spPr>
      </p:pic>
      <p:sp>
        <p:nvSpPr>
          <p:cNvPr id="816" name="Google Shape;816;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44"/>
          <p:cNvSpPr txBox="1"/>
          <p:nvPr>
            <p:ph idx="1" type="subTitle"/>
          </p:nvPr>
        </p:nvSpPr>
        <p:spPr>
          <a:xfrm>
            <a:off x="616228" y="530998"/>
            <a:ext cx="2901600" cy="5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Le module Apprenant</a:t>
            </a:r>
            <a:endParaRPr sz="1800"/>
          </a:p>
        </p:txBody>
      </p:sp>
      <p:sp>
        <p:nvSpPr>
          <p:cNvPr id="822" name="Google Shape;822;p44"/>
          <p:cNvSpPr txBox="1"/>
          <p:nvPr>
            <p:ph idx="2" type="title"/>
          </p:nvPr>
        </p:nvSpPr>
        <p:spPr>
          <a:xfrm>
            <a:off x="447982" y="150503"/>
            <a:ext cx="4485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01.</a:t>
            </a:r>
            <a:endParaRPr sz="1400"/>
          </a:p>
        </p:txBody>
      </p:sp>
      <p:sp>
        <p:nvSpPr>
          <p:cNvPr id="823" name="Google Shape;823;p44"/>
          <p:cNvSpPr txBox="1"/>
          <p:nvPr/>
        </p:nvSpPr>
        <p:spPr>
          <a:xfrm>
            <a:off x="616225" y="1067950"/>
            <a:ext cx="4154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A. </a:t>
            </a:r>
            <a:r>
              <a:rPr b="1" lang="en">
                <a:latin typeface="Montserrat"/>
                <a:ea typeface="Montserrat"/>
                <a:cs typeface="Montserrat"/>
                <a:sym typeface="Montserrat"/>
              </a:rPr>
              <a:t>Les approches de modélisation de l'apprenant</a:t>
            </a:r>
            <a:endParaRPr b="1">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Modèle de Recouvrement</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Modèle Correctionnel</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Modèle de Reconstruction</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L'approche de Goldstein (Graphe génétique)</a:t>
            </a:r>
            <a:endParaRPr>
              <a:latin typeface="Montserrat"/>
              <a:ea typeface="Montserrat"/>
              <a:cs typeface="Montserrat"/>
              <a:sym typeface="Montserrat"/>
            </a:endParaRPr>
          </a:p>
        </p:txBody>
      </p:sp>
      <p:sp>
        <p:nvSpPr>
          <p:cNvPr id="824" name="Google Shape;824;p44"/>
          <p:cNvSpPr txBox="1"/>
          <p:nvPr/>
        </p:nvSpPr>
        <p:spPr>
          <a:xfrm>
            <a:off x="4729750" y="1032900"/>
            <a:ext cx="40416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B. </a:t>
            </a:r>
            <a:r>
              <a:rPr b="1" lang="en">
                <a:latin typeface="Montserrat"/>
                <a:ea typeface="Montserrat"/>
                <a:cs typeface="Montserrat"/>
                <a:sym typeface="Montserrat"/>
              </a:rPr>
              <a:t>Composants du modèle de l'apprenant</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Modèle cognitif</a:t>
            </a:r>
            <a:endParaRPr>
              <a:latin typeface="Montserrat"/>
              <a:ea typeface="Montserrat"/>
              <a:cs typeface="Montserrat"/>
              <a:sym typeface="Montserrat"/>
            </a:endParaRPr>
          </a:p>
          <a:p>
            <a:pPr indent="-317500" lvl="0" marL="914400" rtl="0" algn="l">
              <a:spcBef>
                <a:spcPts val="0"/>
              </a:spcBef>
              <a:spcAft>
                <a:spcPts val="0"/>
              </a:spcAft>
              <a:buSzPts val="1400"/>
              <a:buFont typeface="Montserrat"/>
              <a:buChar char="●"/>
            </a:pPr>
            <a:r>
              <a:rPr lang="en">
                <a:latin typeface="Montserrat"/>
                <a:ea typeface="Montserrat"/>
                <a:cs typeface="Montserrat"/>
                <a:sym typeface="Montserrat"/>
              </a:rPr>
              <a:t>les capacités</a:t>
            </a:r>
            <a:endParaRPr>
              <a:latin typeface="Montserrat"/>
              <a:ea typeface="Montserrat"/>
              <a:cs typeface="Montserrat"/>
              <a:sym typeface="Montserrat"/>
            </a:endParaRPr>
          </a:p>
          <a:p>
            <a:pPr indent="-317500" lvl="0" marL="914400" rtl="0" algn="l">
              <a:spcBef>
                <a:spcPts val="0"/>
              </a:spcBef>
              <a:spcAft>
                <a:spcPts val="0"/>
              </a:spcAft>
              <a:buSzPts val="1400"/>
              <a:buFont typeface="Montserrat"/>
              <a:buChar char="●"/>
            </a:pPr>
            <a:r>
              <a:rPr lang="en">
                <a:latin typeface="Montserrat"/>
                <a:ea typeface="Montserrat"/>
                <a:cs typeface="Montserrat"/>
                <a:sym typeface="Montserrat"/>
              </a:rPr>
              <a:t>les objectifs</a:t>
            </a:r>
            <a:endParaRPr>
              <a:latin typeface="Montserrat"/>
              <a:ea typeface="Montserrat"/>
              <a:cs typeface="Montserrat"/>
              <a:sym typeface="Montserrat"/>
            </a:endParaRPr>
          </a:p>
          <a:p>
            <a:pPr indent="-317500" lvl="0" marL="914400" rtl="0" algn="l">
              <a:spcBef>
                <a:spcPts val="0"/>
              </a:spcBef>
              <a:spcAft>
                <a:spcPts val="0"/>
              </a:spcAft>
              <a:buSzPts val="1400"/>
              <a:buFont typeface="Montserrat"/>
              <a:buChar char="●"/>
            </a:pPr>
            <a:r>
              <a:rPr lang="en">
                <a:latin typeface="Montserrat"/>
                <a:ea typeface="Montserrat"/>
                <a:cs typeface="Montserrat"/>
                <a:sym typeface="Montserrat"/>
              </a:rPr>
              <a:t>les ressources</a:t>
            </a:r>
            <a:endParaRPr>
              <a:latin typeface="Montserrat"/>
              <a:ea typeface="Montserrat"/>
              <a:cs typeface="Montserrat"/>
              <a:sym typeface="Montserrat"/>
            </a:endParaRPr>
          </a:p>
          <a:p>
            <a:pPr indent="-317500" lvl="0" marL="914400" rtl="0" algn="l">
              <a:spcBef>
                <a:spcPts val="0"/>
              </a:spcBef>
              <a:spcAft>
                <a:spcPts val="0"/>
              </a:spcAft>
              <a:buSzPts val="1400"/>
              <a:buFont typeface="Montserrat"/>
              <a:buChar char="●"/>
            </a:pPr>
            <a:r>
              <a:rPr lang="en">
                <a:latin typeface="Montserrat"/>
                <a:ea typeface="Montserrat"/>
                <a:cs typeface="Montserrat"/>
                <a:sym typeface="Montserrat"/>
              </a:rPr>
              <a:t>les relations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Modèle affectif</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Modèle inférentiel </a:t>
            </a:r>
            <a:endParaRPr>
              <a:latin typeface="Montserrat"/>
              <a:ea typeface="Montserrat"/>
              <a:cs typeface="Montserrat"/>
              <a:sym typeface="Montserrat"/>
            </a:endParaRPr>
          </a:p>
          <a:p>
            <a:pPr indent="-317500" lvl="0" marL="914400" rtl="0" algn="l">
              <a:spcBef>
                <a:spcPts val="0"/>
              </a:spcBef>
              <a:spcAft>
                <a:spcPts val="0"/>
              </a:spcAft>
              <a:buSzPts val="1400"/>
              <a:buFont typeface="Montserrat"/>
              <a:buChar char="●"/>
            </a:pPr>
            <a:r>
              <a:rPr lang="en">
                <a:latin typeface="Montserrat"/>
                <a:ea typeface="Montserrat"/>
                <a:cs typeface="Montserrat"/>
                <a:sym typeface="Montserrat"/>
              </a:rPr>
              <a:t>Le « Model Tracing »</a:t>
            </a:r>
            <a:endParaRPr>
              <a:latin typeface="Montserrat"/>
              <a:ea typeface="Montserrat"/>
              <a:cs typeface="Montserrat"/>
              <a:sym typeface="Montserrat"/>
            </a:endParaRPr>
          </a:p>
          <a:p>
            <a:pPr indent="-317500" lvl="0" marL="914400" rtl="0" algn="l">
              <a:spcBef>
                <a:spcPts val="0"/>
              </a:spcBef>
              <a:spcAft>
                <a:spcPts val="0"/>
              </a:spcAft>
              <a:buSzPts val="1400"/>
              <a:buFont typeface="Montserrat"/>
              <a:buChar char="●"/>
            </a:pPr>
            <a:r>
              <a:rPr lang="en">
                <a:latin typeface="Montserrat"/>
                <a:ea typeface="Montserrat"/>
                <a:cs typeface="Montserrat"/>
                <a:sym typeface="Montserrat"/>
              </a:rPr>
              <a:t>Le « Knowledge Tracing»</a:t>
            </a:r>
            <a:endParaRPr>
              <a:latin typeface="Montserrat"/>
              <a:ea typeface="Montserrat"/>
              <a:cs typeface="Montserrat"/>
              <a:sym typeface="Montserrat"/>
            </a:endParaRPr>
          </a:p>
        </p:txBody>
      </p:sp>
      <p:sp>
        <p:nvSpPr>
          <p:cNvPr id="825" name="Google Shape;825;p44"/>
          <p:cNvSpPr txBox="1"/>
          <p:nvPr>
            <p:ph type="title"/>
          </p:nvPr>
        </p:nvSpPr>
        <p:spPr>
          <a:xfrm>
            <a:off x="757223" y="35025"/>
            <a:ext cx="8268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Concepts généraux et État de l’art/STI/Composantes</a:t>
            </a:r>
            <a:endParaRPr sz="1500"/>
          </a:p>
        </p:txBody>
      </p:sp>
      <p:sp>
        <p:nvSpPr>
          <p:cNvPr id="826" name="Google Shape;826;p44"/>
          <p:cNvSpPr txBox="1"/>
          <p:nvPr/>
        </p:nvSpPr>
        <p:spPr>
          <a:xfrm>
            <a:off x="616225" y="3331350"/>
            <a:ext cx="8389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C.</a:t>
            </a:r>
            <a:r>
              <a:rPr b="1" lang="en">
                <a:latin typeface="Montserrat"/>
                <a:ea typeface="Montserrat"/>
                <a:cs typeface="Montserrat"/>
                <a:sym typeface="Montserrat"/>
              </a:rPr>
              <a:t> Méthodes de reconnaissance des émotions</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L’auto-évaluation</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Les juges externes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Les variables d’interaction</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Les senseurs physiques</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p:txBody>
      </p:sp>
      <p:pic>
        <p:nvPicPr>
          <p:cNvPr id="827" name="Google Shape;827;p44"/>
          <p:cNvPicPr preferRelativeResize="0"/>
          <p:nvPr/>
        </p:nvPicPr>
        <p:blipFill>
          <a:blip r:embed="rId3">
            <a:alphaModFix/>
          </a:blip>
          <a:stretch>
            <a:fillRect/>
          </a:stretch>
        </p:blipFill>
        <p:spPr>
          <a:xfrm flipH="1">
            <a:off x="6593198" y="3377500"/>
            <a:ext cx="2102376" cy="1681901"/>
          </a:xfrm>
          <a:prstGeom prst="rect">
            <a:avLst/>
          </a:prstGeom>
          <a:noFill/>
          <a:ln>
            <a:noFill/>
          </a:ln>
        </p:spPr>
      </p:pic>
      <p:sp>
        <p:nvSpPr>
          <p:cNvPr id="828" name="Google Shape;828;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45"/>
          <p:cNvSpPr txBox="1"/>
          <p:nvPr>
            <p:ph idx="1" type="subTitle"/>
          </p:nvPr>
        </p:nvSpPr>
        <p:spPr>
          <a:xfrm>
            <a:off x="370875" y="517825"/>
            <a:ext cx="4984200" cy="5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L’interface utilisateur</a:t>
            </a:r>
            <a:endParaRPr sz="1800"/>
          </a:p>
        </p:txBody>
      </p:sp>
      <p:sp>
        <p:nvSpPr>
          <p:cNvPr id="834" name="Google Shape;834;p45"/>
          <p:cNvSpPr txBox="1"/>
          <p:nvPr>
            <p:ph idx="2" type="title"/>
          </p:nvPr>
        </p:nvSpPr>
        <p:spPr>
          <a:xfrm>
            <a:off x="447982" y="150503"/>
            <a:ext cx="4485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01.</a:t>
            </a:r>
            <a:endParaRPr sz="1400"/>
          </a:p>
        </p:txBody>
      </p:sp>
      <p:pic>
        <p:nvPicPr>
          <p:cNvPr id="835" name="Google Shape;835;p45"/>
          <p:cNvPicPr preferRelativeResize="0"/>
          <p:nvPr/>
        </p:nvPicPr>
        <p:blipFill>
          <a:blip r:embed="rId3">
            <a:alphaModFix/>
          </a:blip>
          <a:stretch>
            <a:fillRect/>
          </a:stretch>
        </p:blipFill>
        <p:spPr>
          <a:xfrm flipH="1">
            <a:off x="6593198" y="3377500"/>
            <a:ext cx="2102376" cy="1681901"/>
          </a:xfrm>
          <a:prstGeom prst="rect">
            <a:avLst/>
          </a:prstGeom>
          <a:noFill/>
          <a:ln>
            <a:noFill/>
          </a:ln>
        </p:spPr>
      </p:pic>
      <p:sp>
        <p:nvSpPr>
          <p:cNvPr id="836" name="Google Shape;836;p45"/>
          <p:cNvSpPr txBox="1"/>
          <p:nvPr>
            <p:ph type="title"/>
          </p:nvPr>
        </p:nvSpPr>
        <p:spPr>
          <a:xfrm>
            <a:off x="757223" y="35025"/>
            <a:ext cx="8268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Concepts généraux et État de l’art/STI/Composantes</a:t>
            </a:r>
            <a:endParaRPr sz="1500"/>
          </a:p>
        </p:txBody>
      </p:sp>
      <p:sp>
        <p:nvSpPr>
          <p:cNvPr id="837" name="Google Shape;837;p45"/>
          <p:cNvSpPr txBox="1"/>
          <p:nvPr/>
        </p:nvSpPr>
        <p:spPr>
          <a:xfrm>
            <a:off x="259500" y="1016100"/>
            <a:ext cx="84018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Montserrat"/>
              <a:buChar char="●"/>
            </a:pPr>
            <a:r>
              <a:rPr lang="en">
                <a:solidFill>
                  <a:srgbClr val="263339"/>
                </a:solidFill>
                <a:latin typeface="Montserrat"/>
                <a:ea typeface="Montserrat"/>
                <a:cs typeface="Montserrat"/>
                <a:sym typeface="Montserrat"/>
              </a:rPr>
              <a:t>C</a:t>
            </a:r>
            <a:r>
              <a:rPr lang="en">
                <a:solidFill>
                  <a:srgbClr val="263339"/>
                </a:solidFill>
                <a:latin typeface="Montserrat"/>
                <a:ea typeface="Montserrat"/>
                <a:cs typeface="Montserrat"/>
                <a:sym typeface="Montserrat"/>
              </a:rPr>
              <a:t>ontrôle les interactions entre l’apprenant et le système</a:t>
            </a:r>
            <a:r>
              <a:rPr lang="en">
                <a:solidFill>
                  <a:schemeClr val="lt2"/>
                </a:solidFill>
                <a:latin typeface="Montserrat"/>
                <a:ea typeface="Montserrat"/>
                <a:cs typeface="Montserrat"/>
                <a:sym typeface="Montserrat"/>
              </a:rPr>
              <a:t>,</a:t>
            </a:r>
            <a:endParaRPr>
              <a:solidFill>
                <a:schemeClr val="lt2"/>
              </a:solidFill>
              <a:latin typeface="Montserrat"/>
              <a:ea typeface="Montserrat"/>
              <a:cs typeface="Montserrat"/>
              <a:sym typeface="Montserrat"/>
            </a:endParaRPr>
          </a:p>
          <a:p>
            <a:pPr indent="-317500" lvl="0" marL="457200" rtl="0" algn="l">
              <a:spcBef>
                <a:spcPts val="0"/>
              </a:spcBef>
              <a:spcAft>
                <a:spcPts val="0"/>
              </a:spcAft>
              <a:buClr>
                <a:schemeClr val="lt2"/>
              </a:buClr>
              <a:buSzPts val="1400"/>
              <a:buFont typeface="Montserrat"/>
              <a:buChar char="●"/>
            </a:pPr>
            <a:r>
              <a:rPr lang="en">
                <a:solidFill>
                  <a:srgbClr val="0C2E3A"/>
                </a:solidFill>
                <a:latin typeface="Montserrat"/>
                <a:ea typeface="Montserrat"/>
                <a:cs typeface="Montserrat"/>
                <a:sym typeface="Montserrat"/>
              </a:rPr>
              <a:t>sert de traducteur bilatéral entre la représentation interne du système et le langage d ’interface compréhensib</a:t>
            </a:r>
            <a:r>
              <a:rPr lang="en">
                <a:latin typeface="Montserrat"/>
                <a:ea typeface="Montserrat"/>
                <a:cs typeface="Montserrat"/>
                <a:sym typeface="Montserrat"/>
              </a:rPr>
              <a:t>le à l’ apprenant,</a:t>
            </a:r>
            <a:endParaRPr>
              <a:latin typeface="Montserrat"/>
              <a:ea typeface="Montserrat"/>
              <a:cs typeface="Montserrat"/>
              <a:sym typeface="Montserrat"/>
            </a:endParaRPr>
          </a:p>
          <a:p>
            <a:pPr indent="-317500" lvl="0" marL="457200" rtl="0" algn="l">
              <a:spcBef>
                <a:spcPts val="0"/>
              </a:spcBef>
              <a:spcAft>
                <a:spcPts val="0"/>
              </a:spcAft>
              <a:buClr>
                <a:schemeClr val="lt2"/>
              </a:buClr>
              <a:buSzPts val="1400"/>
              <a:buFont typeface="Montserrat"/>
              <a:buChar char="●"/>
            </a:pPr>
            <a:r>
              <a:rPr lang="en">
                <a:solidFill>
                  <a:srgbClr val="263339"/>
                </a:solidFill>
                <a:latin typeface="Montserrat"/>
                <a:ea typeface="Montserrat"/>
                <a:cs typeface="Montserrat"/>
                <a:sym typeface="Montserrat"/>
              </a:rPr>
              <a:t>dépend du type d ’apprentissage (simulation, résolution de problèmes, etc.), la nature des données échangées (commandes, voix, etc.), le domaine de l’apprentissage (pratiques sécuritaires en situation d ’urgence , mathématiques, etc.)</a:t>
            </a:r>
            <a:endParaRPr>
              <a:solidFill>
                <a:srgbClr val="263339"/>
              </a:solidFill>
              <a:latin typeface="Montserrat"/>
              <a:ea typeface="Montserrat"/>
              <a:cs typeface="Montserrat"/>
              <a:sym typeface="Montserrat"/>
            </a:endParaRPr>
          </a:p>
        </p:txBody>
      </p:sp>
      <p:pic>
        <p:nvPicPr>
          <p:cNvPr id="838" name="Google Shape;838;p45"/>
          <p:cNvPicPr preferRelativeResize="0"/>
          <p:nvPr/>
        </p:nvPicPr>
        <p:blipFill>
          <a:blip r:embed="rId4">
            <a:alphaModFix/>
          </a:blip>
          <a:stretch>
            <a:fillRect/>
          </a:stretch>
        </p:blipFill>
        <p:spPr>
          <a:xfrm>
            <a:off x="818125" y="2653000"/>
            <a:ext cx="2412349" cy="1609025"/>
          </a:xfrm>
          <a:prstGeom prst="rect">
            <a:avLst/>
          </a:prstGeom>
          <a:noFill/>
          <a:ln>
            <a:noFill/>
          </a:ln>
        </p:spPr>
      </p:pic>
      <p:sp>
        <p:nvSpPr>
          <p:cNvPr id="839" name="Google Shape;839;p45"/>
          <p:cNvSpPr txBox="1"/>
          <p:nvPr/>
        </p:nvSpPr>
        <p:spPr>
          <a:xfrm>
            <a:off x="3180625" y="2800175"/>
            <a:ext cx="4653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Comment concevoir une interface transparente ?</a:t>
            </a:r>
            <a:endParaRPr>
              <a:latin typeface="Montserrat"/>
              <a:ea typeface="Montserrat"/>
              <a:cs typeface="Montserrat"/>
              <a:sym typeface="Montserrat"/>
            </a:endParaRPr>
          </a:p>
          <a:p>
            <a:pPr indent="0" lvl="0" marL="0" rtl="0" algn="l">
              <a:spcBef>
                <a:spcPts val="0"/>
              </a:spcBef>
              <a:spcAft>
                <a:spcPts val="0"/>
              </a:spcAft>
              <a:buNone/>
            </a:pPr>
            <a:r>
              <a:rPr lang="en">
                <a:solidFill>
                  <a:srgbClr val="666666"/>
                </a:solidFill>
                <a:latin typeface="Montserrat"/>
                <a:ea typeface="Montserrat"/>
                <a:cs typeface="Montserrat"/>
                <a:sym typeface="Montserrat"/>
              </a:rPr>
              <a:t>i</a:t>
            </a:r>
            <a:r>
              <a:rPr lang="en">
                <a:solidFill>
                  <a:srgbClr val="666666"/>
                </a:solidFill>
                <a:latin typeface="Montserrat"/>
                <a:ea typeface="Montserrat"/>
                <a:cs typeface="Montserrat"/>
                <a:sym typeface="Montserrat"/>
              </a:rPr>
              <a:t>.e. une interface qui donnera à l’utilisateur l’impression que notre système est un seul bloc et  non plusieurs bloc qui communiquent.</a:t>
            </a:r>
            <a:endParaRPr>
              <a:solidFill>
                <a:srgbClr val="666666"/>
              </a:solidFill>
              <a:latin typeface="Montserrat"/>
              <a:ea typeface="Montserrat"/>
              <a:cs typeface="Montserrat"/>
              <a:sym typeface="Montserrat"/>
            </a:endParaRPr>
          </a:p>
        </p:txBody>
      </p:sp>
      <p:sp>
        <p:nvSpPr>
          <p:cNvPr id="840" name="Google Shape;840;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46"/>
          <p:cNvSpPr txBox="1"/>
          <p:nvPr>
            <p:ph idx="1" type="subTitle"/>
          </p:nvPr>
        </p:nvSpPr>
        <p:spPr>
          <a:xfrm>
            <a:off x="370875" y="517825"/>
            <a:ext cx="7975200" cy="5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L’interface utilisateur/ Conception centrée sur l’utilisateur</a:t>
            </a:r>
            <a:endParaRPr sz="1800"/>
          </a:p>
        </p:txBody>
      </p:sp>
      <p:sp>
        <p:nvSpPr>
          <p:cNvPr id="846" name="Google Shape;846;p46"/>
          <p:cNvSpPr txBox="1"/>
          <p:nvPr>
            <p:ph idx="2" type="title"/>
          </p:nvPr>
        </p:nvSpPr>
        <p:spPr>
          <a:xfrm>
            <a:off x="447982" y="150503"/>
            <a:ext cx="4485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01.</a:t>
            </a:r>
            <a:endParaRPr sz="1400"/>
          </a:p>
        </p:txBody>
      </p:sp>
      <p:pic>
        <p:nvPicPr>
          <p:cNvPr id="847" name="Google Shape;847;p46"/>
          <p:cNvPicPr preferRelativeResize="0"/>
          <p:nvPr/>
        </p:nvPicPr>
        <p:blipFill>
          <a:blip r:embed="rId3">
            <a:alphaModFix/>
          </a:blip>
          <a:stretch>
            <a:fillRect/>
          </a:stretch>
        </p:blipFill>
        <p:spPr>
          <a:xfrm flipH="1">
            <a:off x="6745598" y="3377500"/>
            <a:ext cx="2102376" cy="1681901"/>
          </a:xfrm>
          <a:prstGeom prst="rect">
            <a:avLst/>
          </a:prstGeom>
          <a:noFill/>
          <a:ln>
            <a:noFill/>
          </a:ln>
        </p:spPr>
      </p:pic>
      <p:sp>
        <p:nvSpPr>
          <p:cNvPr id="848" name="Google Shape;848;p46"/>
          <p:cNvSpPr txBox="1"/>
          <p:nvPr>
            <p:ph type="title"/>
          </p:nvPr>
        </p:nvSpPr>
        <p:spPr>
          <a:xfrm>
            <a:off x="757223" y="35025"/>
            <a:ext cx="8268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Concepts généraux et État de l’art/STI/Composantes</a:t>
            </a:r>
            <a:endParaRPr sz="1500"/>
          </a:p>
        </p:txBody>
      </p:sp>
      <p:sp>
        <p:nvSpPr>
          <p:cNvPr id="849" name="Google Shape;849;p46"/>
          <p:cNvSpPr txBox="1"/>
          <p:nvPr/>
        </p:nvSpPr>
        <p:spPr>
          <a:xfrm>
            <a:off x="447975" y="1016100"/>
            <a:ext cx="82134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63339"/>
                </a:solidFill>
                <a:latin typeface="Montserrat"/>
                <a:ea typeface="Montserrat"/>
                <a:cs typeface="Montserrat"/>
                <a:sym typeface="Montserrat"/>
              </a:rPr>
              <a:t>concevoir avec un souci constant de l’utilisateur en le considérant comme un système de traitement constitué de trois sous systèmes interdépendants:</a:t>
            </a:r>
            <a:endParaRPr>
              <a:solidFill>
                <a:srgbClr val="263339"/>
              </a:solidFill>
              <a:latin typeface="Montserrat"/>
              <a:ea typeface="Montserrat"/>
              <a:cs typeface="Montserrat"/>
              <a:sym typeface="Montserrat"/>
            </a:endParaRPr>
          </a:p>
          <a:p>
            <a:pPr indent="-317500" lvl="0" marL="457200" rtl="0" algn="l">
              <a:spcBef>
                <a:spcPts val="0"/>
              </a:spcBef>
              <a:spcAft>
                <a:spcPts val="0"/>
              </a:spcAft>
              <a:buClr>
                <a:srgbClr val="263339"/>
              </a:buClr>
              <a:buSzPts val="1400"/>
              <a:buFont typeface="Montserrat"/>
              <a:buChar char="●"/>
            </a:pPr>
            <a:r>
              <a:rPr lang="en">
                <a:solidFill>
                  <a:srgbClr val="263339"/>
                </a:solidFill>
                <a:latin typeface="Montserrat"/>
                <a:ea typeface="Montserrat"/>
                <a:cs typeface="Montserrat"/>
                <a:sym typeface="Montserrat"/>
              </a:rPr>
              <a:t>sensoriel,</a:t>
            </a:r>
            <a:endParaRPr>
              <a:solidFill>
                <a:srgbClr val="263339"/>
              </a:solidFill>
              <a:latin typeface="Montserrat"/>
              <a:ea typeface="Montserrat"/>
              <a:cs typeface="Montserrat"/>
              <a:sym typeface="Montserrat"/>
            </a:endParaRPr>
          </a:p>
          <a:p>
            <a:pPr indent="-317500" lvl="0" marL="457200" rtl="0" algn="l">
              <a:spcBef>
                <a:spcPts val="0"/>
              </a:spcBef>
              <a:spcAft>
                <a:spcPts val="0"/>
              </a:spcAft>
              <a:buClr>
                <a:srgbClr val="263339"/>
              </a:buClr>
              <a:buSzPts val="1400"/>
              <a:buFont typeface="Montserrat"/>
              <a:buChar char="●"/>
            </a:pPr>
            <a:r>
              <a:rPr lang="en">
                <a:solidFill>
                  <a:srgbClr val="263339"/>
                </a:solidFill>
                <a:latin typeface="Montserrat"/>
                <a:ea typeface="Montserrat"/>
                <a:cs typeface="Montserrat"/>
                <a:sym typeface="Montserrat"/>
              </a:rPr>
              <a:t>moteur et</a:t>
            </a:r>
            <a:endParaRPr>
              <a:solidFill>
                <a:srgbClr val="263339"/>
              </a:solidFill>
              <a:latin typeface="Montserrat"/>
              <a:ea typeface="Montserrat"/>
              <a:cs typeface="Montserrat"/>
              <a:sym typeface="Montserrat"/>
            </a:endParaRPr>
          </a:p>
          <a:p>
            <a:pPr indent="-317500" lvl="0" marL="457200" rtl="0" algn="l">
              <a:spcBef>
                <a:spcPts val="0"/>
              </a:spcBef>
              <a:spcAft>
                <a:spcPts val="0"/>
              </a:spcAft>
              <a:buClr>
                <a:srgbClr val="263339"/>
              </a:buClr>
              <a:buSzPts val="1400"/>
              <a:buFont typeface="Montserrat"/>
              <a:buChar char="●"/>
            </a:pPr>
            <a:r>
              <a:rPr lang="en">
                <a:solidFill>
                  <a:srgbClr val="263339"/>
                </a:solidFill>
                <a:latin typeface="Montserrat"/>
                <a:ea typeface="Montserrat"/>
                <a:cs typeface="Montserrat"/>
                <a:sym typeface="Montserrat"/>
              </a:rPr>
              <a:t> Cognitif</a:t>
            </a:r>
            <a:endParaRPr>
              <a:solidFill>
                <a:srgbClr val="263339"/>
              </a:solidFill>
              <a:latin typeface="Montserrat"/>
              <a:ea typeface="Montserrat"/>
              <a:cs typeface="Montserrat"/>
              <a:sym typeface="Montserrat"/>
            </a:endParaRPr>
          </a:p>
          <a:p>
            <a:pPr indent="0" lvl="0" marL="0" rtl="0" algn="l">
              <a:spcBef>
                <a:spcPts val="0"/>
              </a:spcBef>
              <a:spcAft>
                <a:spcPts val="0"/>
              </a:spcAft>
              <a:buNone/>
            </a:pPr>
            <a:r>
              <a:t/>
            </a:r>
            <a:endParaRPr>
              <a:solidFill>
                <a:srgbClr val="263339"/>
              </a:solidFill>
              <a:latin typeface="Montserrat"/>
              <a:ea typeface="Montserrat"/>
              <a:cs typeface="Montserrat"/>
              <a:sym typeface="Montserrat"/>
            </a:endParaRPr>
          </a:p>
          <a:p>
            <a:pPr indent="0" lvl="0" marL="0" rtl="0" algn="l">
              <a:spcBef>
                <a:spcPts val="0"/>
              </a:spcBef>
              <a:spcAft>
                <a:spcPts val="0"/>
              </a:spcAft>
              <a:buNone/>
            </a:pPr>
            <a:r>
              <a:rPr lang="en">
                <a:solidFill>
                  <a:srgbClr val="263339"/>
                </a:solidFill>
                <a:latin typeface="Montserrat"/>
                <a:ea typeface="Montserrat"/>
                <a:cs typeface="Montserrat"/>
                <a:sym typeface="Montserrat"/>
              </a:rPr>
              <a:t>traduite en une norme internationale, l’ISO 13407 (Processus de conception des systèmes interactifs centrés sur l’humain). </a:t>
            </a:r>
            <a:endParaRPr>
              <a:solidFill>
                <a:srgbClr val="263339"/>
              </a:solidFill>
              <a:latin typeface="Montserrat"/>
              <a:ea typeface="Montserrat"/>
              <a:cs typeface="Montserrat"/>
              <a:sym typeface="Montserrat"/>
            </a:endParaRPr>
          </a:p>
          <a:p>
            <a:pPr indent="0" lvl="0" marL="0" rtl="0" algn="l">
              <a:spcBef>
                <a:spcPts val="0"/>
              </a:spcBef>
              <a:spcAft>
                <a:spcPts val="0"/>
              </a:spcAft>
              <a:buNone/>
            </a:pPr>
            <a:r>
              <a:rPr lang="en">
                <a:solidFill>
                  <a:srgbClr val="263339"/>
                </a:solidFill>
                <a:latin typeface="Montserrat"/>
                <a:ea typeface="Montserrat"/>
                <a:cs typeface="Montserrat"/>
                <a:sym typeface="Montserrat"/>
              </a:rPr>
              <a:t>Quelques principes sont nécessaires à la satisfaction de cette norme. Notamment :</a:t>
            </a:r>
            <a:endParaRPr>
              <a:solidFill>
                <a:srgbClr val="263339"/>
              </a:solidFill>
              <a:latin typeface="Montserrat"/>
              <a:ea typeface="Montserrat"/>
              <a:cs typeface="Montserrat"/>
              <a:sym typeface="Montserrat"/>
            </a:endParaRPr>
          </a:p>
          <a:p>
            <a:pPr indent="-317500" lvl="0" marL="457200" rtl="0" algn="l">
              <a:spcBef>
                <a:spcPts val="0"/>
              </a:spcBef>
              <a:spcAft>
                <a:spcPts val="0"/>
              </a:spcAft>
              <a:buClr>
                <a:srgbClr val="263339"/>
              </a:buClr>
              <a:buSzPts val="1400"/>
              <a:buFont typeface="Montserrat"/>
              <a:buChar char="●"/>
            </a:pPr>
            <a:r>
              <a:rPr lang="en">
                <a:solidFill>
                  <a:srgbClr val="263339"/>
                </a:solidFill>
                <a:latin typeface="Montserrat"/>
                <a:ea typeface="Montserrat"/>
                <a:cs typeface="Montserrat"/>
                <a:sym typeface="Montserrat"/>
              </a:rPr>
              <a:t>Une préoccupation amont des utilisateurs, de leurs tâches et de leur environnement</a:t>
            </a:r>
            <a:endParaRPr>
              <a:solidFill>
                <a:srgbClr val="263339"/>
              </a:solidFill>
              <a:latin typeface="Montserrat"/>
              <a:ea typeface="Montserrat"/>
              <a:cs typeface="Montserrat"/>
              <a:sym typeface="Montserrat"/>
            </a:endParaRPr>
          </a:p>
          <a:p>
            <a:pPr indent="-317500" lvl="0" marL="457200" rtl="0" algn="l">
              <a:spcBef>
                <a:spcPts val="0"/>
              </a:spcBef>
              <a:spcAft>
                <a:spcPts val="0"/>
              </a:spcAft>
              <a:buClr>
                <a:srgbClr val="263339"/>
              </a:buClr>
              <a:buSzPts val="1400"/>
              <a:buFont typeface="Montserrat"/>
              <a:buChar char="●"/>
            </a:pPr>
            <a:r>
              <a:rPr lang="en">
                <a:solidFill>
                  <a:srgbClr val="263339"/>
                </a:solidFill>
                <a:latin typeface="Montserrat"/>
                <a:ea typeface="Montserrat"/>
                <a:cs typeface="Montserrat"/>
                <a:sym typeface="Montserrat"/>
              </a:rPr>
              <a:t>La participation active de ces utilisateurs, ainsi que la compréhension claire de leurs besoins et des exigences liées à leurs tâches</a:t>
            </a:r>
            <a:endParaRPr>
              <a:solidFill>
                <a:srgbClr val="263339"/>
              </a:solidFill>
              <a:latin typeface="Montserrat"/>
              <a:ea typeface="Montserrat"/>
              <a:cs typeface="Montserrat"/>
              <a:sym typeface="Montserrat"/>
            </a:endParaRPr>
          </a:p>
          <a:p>
            <a:pPr indent="-317500" lvl="0" marL="457200" rtl="0" algn="l">
              <a:spcBef>
                <a:spcPts val="0"/>
              </a:spcBef>
              <a:spcAft>
                <a:spcPts val="0"/>
              </a:spcAft>
              <a:buClr>
                <a:srgbClr val="263339"/>
              </a:buClr>
              <a:buSzPts val="1400"/>
              <a:buFont typeface="Montserrat"/>
              <a:buChar char="●"/>
            </a:pPr>
            <a:r>
              <a:rPr lang="en">
                <a:solidFill>
                  <a:srgbClr val="263339"/>
                </a:solidFill>
                <a:latin typeface="Montserrat"/>
                <a:ea typeface="Montserrat"/>
                <a:cs typeface="Montserrat"/>
                <a:sym typeface="Montserrat"/>
              </a:rPr>
              <a:t>Une répartition appropriée des fonctions entre les utilisateurs</a:t>
            </a:r>
            <a:endParaRPr>
              <a:solidFill>
                <a:srgbClr val="263339"/>
              </a:solidFill>
              <a:latin typeface="Montserrat"/>
              <a:ea typeface="Montserrat"/>
              <a:cs typeface="Montserrat"/>
              <a:sym typeface="Montserrat"/>
            </a:endParaRPr>
          </a:p>
          <a:p>
            <a:pPr indent="0" lvl="0" marL="0" rtl="0" algn="l">
              <a:spcBef>
                <a:spcPts val="0"/>
              </a:spcBef>
              <a:spcAft>
                <a:spcPts val="0"/>
              </a:spcAft>
              <a:buNone/>
            </a:pPr>
            <a:r>
              <a:rPr lang="en">
                <a:solidFill>
                  <a:srgbClr val="263339"/>
                </a:solidFill>
                <a:latin typeface="Montserrat"/>
                <a:ea typeface="Montserrat"/>
                <a:cs typeface="Montserrat"/>
                <a:sym typeface="Montserrat"/>
              </a:rPr>
              <a:t> et la technologie</a:t>
            </a:r>
            <a:endParaRPr>
              <a:solidFill>
                <a:srgbClr val="263339"/>
              </a:solidFill>
              <a:latin typeface="Montserrat"/>
              <a:ea typeface="Montserrat"/>
              <a:cs typeface="Montserrat"/>
              <a:sym typeface="Montserrat"/>
            </a:endParaRPr>
          </a:p>
        </p:txBody>
      </p:sp>
      <p:sp>
        <p:nvSpPr>
          <p:cNvPr id="850" name="Google Shape;850;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pic>
        <p:nvPicPr>
          <p:cNvPr id="855" name="Google Shape;855;p47"/>
          <p:cNvPicPr preferRelativeResize="0"/>
          <p:nvPr/>
        </p:nvPicPr>
        <p:blipFill rotWithShape="1">
          <a:blip r:embed="rId3">
            <a:alphaModFix/>
          </a:blip>
          <a:srcRect b="0" l="0" r="0" t="0"/>
          <a:stretch/>
        </p:blipFill>
        <p:spPr>
          <a:xfrm>
            <a:off x="5246627" y="936426"/>
            <a:ext cx="4027650" cy="3949525"/>
          </a:xfrm>
          <a:prstGeom prst="rect">
            <a:avLst/>
          </a:prstGeom>
          <a:noFill/>
          <a:ln>
            <a:noFill/>
          </a:ln>
        </p:spPr>
      </p:pic>
      <p:sp>
        <p:nvSpPr>
          <p:cNvPr id="856" name="Google Shape;856;p47"/>
          <p:cNvSpPr txBox="1"/>
          <p:nvPr>
            <p:ph type="title"/>
          </p:nvPr>
        </p:nvSpPr>
        <p:spPr>
          <a:xfrm>
            <a:off x="757226" y="366973"/>
            <a:ext cx="3405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Concepts généraux et État de l’art</a:t>
            </a:r>
            <a:endParaRPr sz="3300"/>
          </a:p>
        </p:txBody>
      </p:sp>
      <p:sp>
        <p:nvSpPr>
          <p:cNvPr id="857" name="Google Shape;857;p47"/>
          <p:cNvSpPr txBox="1"/>
          <p:nvPr>
            <p:ph idx="1" type="subTitle"/>
          </p:nvPr>
        </p:nvSpPr>
        <p:spPr>
          <a:xfrm>
            <a:off x="376350" y="2098187"/>
            <a:ext cx="5115900" cy="16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lt2"/>
                </a:solidFill>
              </a:rPr>
              <a:t>Revue de la littérature et solutions existantes</a:t>
            </a:r>
            <a:endParaRPr sz="3200">
              <a:solidFill>
                <a:schemeClr val="lt2"/>
              </a:solidFill>
            </a:endParaRPr>
          </a:p>
        </p:txBody>
      </p:sp>
      <p:sp>
        <p:nvSpPr>
          <p:cNvPr id="858" name="Google Shape;858;p47"/>
          <p:cNvSpPr txBox="1"/>
          <p:nvPr>
            <p:ph idx="2" type="title"/>
          </p:nvPr>
        </p:nvSpPr>
        <p:spPr>
          <a:xfrm>
            <a:off x="447982" y="482450"/>
            <a:ext cx="4485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01.</a:t>
            </a:r>
            <a:endParaRPr sz="1400"/>
          </a:p>
        </p:txBody>
      </p:sp>
      <p:grpSp>
        <p:nvGrpSpPr>
          <p:cNvPr id="859" name="Google Shape;859;p47"/>
          <p:cNvGrpSpPr/>
          <p:nvPr/>
        </p:nvGrpSpPr>
        <p:grpSpPr>
          <a:xfrm>
            <a:off x="5895508" y="2072379"/>
            <a:ext cx="632351" cy="2275562"/>
            <a:chOff x="469768" y="1412710"/>
            <a:chExt cx="902843" cy="3248946"/>
          </a:xfrm>
        </p:grpSpPr>
        <p:sp>
          <p:nvSpPr>
            <p:cNvPr id="860" name="Google Shape;860;p47"/>
            <p:cNvSpPr/>
            <p:nvPr/>
          </p:nvSpPr>
          <p:spPr>
            <a:xfrm>
              <a:off x="537848" y="1412710"/>
              <a:ext cx="25214" cy="105648"/>
            </a:xfrm>
            <a:custGeom>
              <a:rect b="b" l="l" r="r" t="t"/>
              <a:pathLst>
                <a:path extrusionOk="0" h="4806" w="1147">
                  <a:moveTo>
                    <a:pt x="507" y="1"/>
                  </a:moveTo>
                  <a:lnTo>
                    <a:pt x="298" y="78"/>
                  </a:lnTo>
                  <a:lnTo>
                    <a:pt x="132" y="210"/>
                  </a:lnTo>
                  <a:lnTo>
                    <a:pt x="22" y="409"/>
                  </a:lnTo>
                  <a:lnTo>
                    <a:pt x="0" y="530"/>
                  </a:lnTo>
                  <a:lnTo>
                    <a:pt x="0" y="4233"/>
                  </a:lnTo>
                  <a:lnTo>
                    <a:pt x="11" y="4354"/>
                  </a:lnTo>
                  <a:lnTo>
                    <a:pt x="99" y="4552"/>
                  </a:lnTo>
                  <a:lnTo>
                    <a:pt x="254" y="4706"/>
                  </a:lnTo>
                  <a:lnTo>
                    <a:pt x="463" y="4795"/>
                  </a:lnTo>
                  <a:lnTo>
                    <a:pt x="573" y="4806"/>
                  </a:lnTo>
                  <a:lnTo>
                    <a:pt x="694" y="4795"/>
                  </a:lnTo>
                  <a:lnTo>
                    <a:pt x="893" y="4706"/>
                  </a:lnTo>
                  <a:lnTo>
                    <a:pt x="1047" y="4552"/>
                  </a:lnTo>
                  <a:lnTo>
                    <a:pt x="1135" y="4354"/>
                  </a:lnTo>
                  <a:lnTo>
                    <a:pt x="1146" y="4233"/>
                  </a:lnTo>
                  <a:lnTo>
                    <a:pt x="1146" y="530"/>
                  </a:lnTo>
                  <a:lnTo>
                    <a:pt x="1124" y="420"/>
                  </a:lnTo>
                  <a:lnTo>
                    <a:pt x="1047" y="243"/>
                  </a:lnTo>
                  <a:lnTo>
                    <a:pt x="904" y="111"/>
                  </a:lnTo>
                  <a:lnTo>
                    <a:pt x="727" y="23"/>
                  </a:lnTo>
                  <a:lnTo>
                    <a:pt x="628" y="12"/>
                  </a:lnTo>
                  <a:lnTo>
                    <a:pt x="50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7"/>
            <p:cNvSpPr/>
            <p:nvPr/>
          </p:nvSpPr>
          <p:spPr>
            <a:xfrm>
              <a:off x="498346" y="1452454"/>
              <a:ext cx="104197" cy="25214"/>
            </a:xfrm>
            <a:custGeom>
              <a:rect b="b" l="l" r="r" t="t"/>
              <a:pathLst>
                <a:path extrusionOk="0" h="1147" w="4740">
                  <a:moveTo>
                    <a:pt x="519" y="0"/>
                  </a:moveTo>
                  <a:lnTo>
                    <a:pt x="420" y="22"/>
                  </a:lnTo>
                  <a:lnTo>
                    <a:pt x="232" y="99"/>
                  </a:lnTo>
                  <a:lnTo>
                    <a:pt x="100" y="243"/>
                  </a:lnTo>
                  <a:lnTo>
                    <a:pt x="12" y="419"/>
                  </a:lnTo>
                  <a:lnTo>
                    <a:pt x="1" y="518"/>
                  </a:lnTo>
                  <a:lnTo>
                    <a:pt x="1" y="639"/>
                  </a:lnTo>
                  <a:lnTo>
                    <a:pt x="67" y="849"/>
                  </a:lnTo>
                  <a:lnTo>
                    <a:pt x="199" y="1014"/>
                  </a:lnTo>
                  <a:lnTo>
                    <a:pt x="398" y="1124"/>
                  </a:lnTo>
                  <a:lnTo>
                    <a:pt x="519" y="1146"/>
                  </a:lnTo>
                  <a:lnTo>
                    <a:pt x="4222" y="1146"/>
                  </a:lnTo>
                  <a:lnTo>
                    <a:pt x="4321" y="1124"/>
                  </a:lnTo>
                  <a:lnTo>
                    <a:pt x="4508" y="1036"/>
                  </a:lnTo>
                  <a:lnTo>
                    <a:pt x="4640" y="904"/>
                  </a:lnTo>
                  <a:lnTo>
                    <a:pt x="4728" y="727"/>
                  </a:lnTo>
                  <a:lnTo>
                    <a:pt x="4739" y="617"/>
                  </a:lnTo>
                  <a:lnTo>
                    <a:pt x="4739" y="507"/>
                  </a:lnTo>
                  <a:lnTo>
                    <a:pt x="4673" y="298"/>
                  </a:lnTo>
                  <a:lnTo>
                    <a:pt x="4541" y="121"/>
                  </a:lnTo>
                  <a:lnTo>
                    <a:pt x="4343" y="22"/>
                  </a:lnTo>
                  <a:lnTo>
                    <a:pt x="42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 name="Google Shape;862;p47"/>
            <p:cNvGrpSpPr/>
            <p:nvPr/>
          </p:nvGrpSpPr>
          <p:grpSpPr>
            <a:xfrm>
              <a:off x="469768" y="2403483"/>
              <a:ext cx="902843" cy="2258173"/>
              <a:chOff x="469768" y="2403483"/>
              <a:chExt cx="902843" cy="2258173"/>
            </a:xfrm>
          </p:grpSpPr>
          <p:sp>
            <p:nvSpPr>
              <p:cNvPr id="863" name="Google Shape;863;p47"/>
              <p:cNvSpPr/>
              <p:nvPr/>
            </p:nvSpPr>
            <p:spPr>
              <a:xfrm>
                <a:off x="634000" y="3050010"/>
                <a:ext cx="533449" cy="586735"/>
              </a:xfrm>
              <a:custGeom>
                <a:rect b="b" l="l" r="r" t="t"/>
                <a:pathLst>
                  <a:path extrusionOk="0" h="26691" w="24267">
                    <a:moveTo>
                      <a:pt x="12134" y="1"/>
                    </a:moveTo>
                    <a:lnTo>
                      <a:pt x="11913" y="12"/>
                    </a:lnTo>
                    <a:lnTo>
                      <a:pt x="11539" y="100"/>
                    </a:lnTo>
                    <a:lnTo>
                      <a:pt x="11252" y="265"/>
                    </a:lnTo>
                    <a:lnTo>
                      <a:pt x="11098" y="474"/>
                    </a:lnTo>
                    <a:lnTo>
                      <a:pt x="11087" y="596"/>
                    </a:lnTo>
                    <a:lnTo>
                      <a:pt x="11087" y="673"/>
                    </a:lnTo>
                    <a:lnTo>
                      <a:pt x="11197" y="805"/>
                    </a:lnTo>
                    <a:lnTo>
                      <a:pt x="11450" y="981"/>
                    </a:lnTo>
                    <a:lnTo>
                      <a:pt x="11616" y="1047"/>
                    </a:lnTo>
                    <a:lnTo>
                      <a:pt x="11528" y="4166"/>
                    </a:lnTo>
                    <a:lnTo>
                      <a:pt x="11065" y="4199"/>
                    </a:lnTo>
                    <a:lnTo>
                      <a:pt x="10139" y="4353"/>
                    </a:lnTo>
                    <a:lnTo>
                      <a:pt x="9246" y="4607"/>
                    </a:lnTo>
                    <a:lnTo>
                      <a:pt x="8376" y="4937"/>
                    </a:lnTo>
                    <a:lnTo>
                      <a:pt x="7946" y="5147"/>
                    </a:lnTo>
                    <a:lnTo>
                      <a:pt x="6921" y="3472"/>
                    </a:lnTo>
                    <a:lnTo>
                      <a:pt x="7043" y="3317"/>
                    </a:lnTo>
                    <a:lnTo>
                      <a:pt x="7186" y="3042"/>
                    </a:lnTo>
                    <a:lnTo>
                      <a:pt x="7208" y="2866"/>
                    </a:lnTo>
                    <a:lnTo>
                      <a:pt x="7186" y="2800"/>
                    </a:lnTo>
                    <a:lnTo>
                      <a:pt x="7120" y="2711"/>
                    </a:lnTo>
                    <a:lnTo>
                      <a:pt x="6899" y="2612"/>
                    </a:lnTo>
                    <a:lnTo>
                      <a:pt x="6591" y="2612"/>
                    </a:lnTo>
                    <a:lnTo>
                      <a:pt x="6249" y="2711"/>
                    </a:lnTo>
                    <a:lnTo>
                      <a:pt x="6084" y="2800"/>
                    </a:lnTo>
                    <a:lnTo>
                      <a:pt x="5919" y="2899"/>
                    </a:lnTo>
                    <a:lnTo>
                      <a:pt x="5654" y="3141"/>
                    </a:lnTo>
                    <a:lnTo>
                      <a:pt x="5500" y="3395"/>
                    </a:lnTo>
                    <a:lnTo>
                      <a:pt x="5478" y="3637"/>
                    </a:lnTo>
                    <a:lnTo>
                      <a:pt x="5522" y="3747"/>
                    </a:lnTo>
                    <a:lnTo>
                      <a:pt x="5555" y="3802"/>
                    </a:lnTo>
                    <a:lnTo>
                      <a:pt x="5709" y="3857"/>
                    </a:lnTo>
                    <a:lnTo>
                      <a:pt x="5996" y="3890"/>
                    </a:lnTo>
                    <a:lnTo>
                      <a:pt x="6161" y="3868"/>
                    </a:lnTo>
                    <a:lnTo>
                      <a:pt x="7109" y="5621"/>
                    </a:lnTo>
                    <a:lnTo>
                      <a:pt x="6712" y="5885"/>
                    </a:lnTo>
                    <a:lnTo>
                      <a:pt x="5985" y="6469"/>
                    </a:lnTo>
                    <a:lnTo>
                      <a:pt x="5312" y="7130"/>
                    </a:lnTo>
                    <a:lnTo>
                      <a:pt x="4717" y="7858"/>
                    </a:lnTo>
                    <a:lnTo>
                      <a:pt x="4453" y="8243"/>
                    </a:lnTo>
                    <a:lnTo>
                      <a:pt x="1742" y="6789"/>
                    </a:lnTo>
                    <a:lnTo>
                      <a:pt x="1775" y="6579"/>
                    </a:lnTo>
                    <a:lnTo>
                      <a:pt x="1753" y="6227"/>
                    </a:lnTo>
                    <a:lnTo>
                      <a:pt x="1676" y="6050"/>
                    </a:lnTo>
                    <a:lnTo>
                      <a:pt x="1621" y="5995"/>
                    </a:lnTo>
                    <a:lnTo>
                      <a:pt x="1511" y="5951"/>
                    </a:lnTo>
                    <a:lnTo>
                      <a:pt x="1246" y="5984"/>
                    </a:lnTo>
                    <a:lnTo>
                      <a:pt x="960" y="6149"/>
                    </a:lnTo>
                    <a:lnTo>
                      <a:pt x="695" y="6436"/>
                    </a:lnTo>
                    <a:lnTo>
                      <a:pt x="574" y="6612"/>
                    </a:lnTo>
                    <a:lnTo>
                      <a:pt x="475" y="6811"/>
                    </a:lnTo>
                    <a:lnTo>
                      <a:pt x="365" y="7174"/>
                    </a:lnTo>
                    <a:lnTo>
                      <a:pt x="365" y="7505"/>
                    </a:lnTo>
                    <a:lnTo>
                      <a:pt x="475" y="7758"/>
                    </a:lnTo>
                    <a:lnTo>
                      <a:pt x="574" y="7824"/>
                    </a:lnTo>
                    <a:lnTo>
                      <a:pt x="640" y="7858"/>
                    </a:lnTo>
                    <a:lnTo>
                      <a:pt x="816" y="7835"/>
                    </a:lnTo>
                    <a:lnTo>
                      <a:pt x="1103" y="7703"/>
                    </a:lnTo>
                    <a:lnTo>
                      <a:pt x="1257" y="7593"/>
                    </a:lnTo>
                    <a:lnTo>
                      <a:pt x="3902" y="9224"/>
                    </a:lnTo>
                    <a:lnTo>
                      <a:pt x="3704" y="9654"/>
                    </a:lnTo>
                    <a:lnTo>
                      <a:pt x="3373" y="10535"/>
                    </a:lnTo>
                    <a:lnTo>
                      <a:pt x="3131" y="11439"/>
                    </a:lnTo>
                    <a:lnTo>
                      <a:pt x="2987" y="12365"/>
                    </a:lnTo>
                    <a:lnTo>
                      <a:pt x="2954" y="12838"/>
                    </a:lnTo>
                    <a:lnTo>
                      <a:pt x="993" y="12893"/>
                    </a:lnTo>
                    <a:lnTo>
                      <a:pt x="916" y="12717"/>
                    </a:lnTo>
                    <a:lnTo>
                      <a:pt x="739" y="12453"/>
                    </a:lnTo>
                    <a:lnTo>
                      <a:pt x="607" y="12343"/>
                    </a:lnTo>
                    <a:lnTo>
                      <a:pt x="530" y="12331"/>
                    </a:lnTo>
                    <a:lnTo>
                      <a:pt x="420" y="12343"/>
                    </a:lnTo>
                    <a:lnTo>
                      <a:pt x="232" y="12486"/>
                    </a:lnTo>
                    <a:lnTo>
                      <a:pt x="89" y="12750"/>
                    </a:lnTo>
                    <a:lnTo>
                      <a:pt x="1" y="13092"/>
                    </a:lnTo>
                    <a:lnTo>
                      <a:pt x="1" y="13290"/>
                    </a:lnTo>
                    <a:lnTo>
                      <a:pt x="1" y="13489"/>
                    </a:lnTo>
                    <a:lnTo>
                      <a:pt x="89" y="13830"/>
                    </a:lnTo>
                    <a:lnTo>
                      <a:pt x="232" y="14095"/>
                    </a:lnTo>
                    <a:lnTo>
                      <a:pt x="420" y="14238"/>
                    </a:lnTo>
                    <a:lnTo>
                      <a:pt x="530" y="14249"/>
                    </a:lnTo>
                    <a:lnTo>
                      <a:pt x="596" y="14238"/>
                    </a:lnTo>
                    <a:lnTo>
                      <a:pt x="728" y="14150"/>
                    </a:lnTo>
                    <a:lnTo>
                      <a:pt x="894" y="13907"/>
                    </a:lnTo>
                    <a:lnTo>
                      <a:pt x="960" y="13753"/>
                    </a:lnTo>
                    <a:lnTo>
                      <a:pt x="2954" y="13819"/>
                    </a:lnTo>
                    <a:lnTo>
                      <a:pt x="2987" y="14282"/>
                    </a:lnTo>
                    <a:lnTo>
                      <a:pt x="3131" y="15219"/>
                    </a:lnTo>
                    <a:lnTo>
                      <a:pt x="3373" y="16122"/>
                    </a:lnTo>
                    <a:lnTo>
                      <a:pt x="3704" y="17004"/>
                    </a:lnTo>
                    <a:lnTo>
                      <a:pt x="3902" y="17423"/>
                    </a:lnTo>
                    <a:lnTo>
                      <a:pt x="1279" y="19042"/>
                    </a:lnTo>
                    <a:lnTo>
                      <a:pt x="1114" y="18910"/>
                    </a:lnTo>
                    <a:lnTo>
                      <a:pt x="794" y="18756"/>
                    </a:lnTo>
                    <a:lnTo>
                      <a:pt x="607" y="18723"/>
                    </a:lnTo>
                    <a:lnTo>
                      <a:pt x="530" y="18756"/>
                    </a:lnTo>
                    <a:lnTo>
                      <a:pt x="442" y="18822"/>
                    </a:lnTo>
                    <a:lnTo>
                      <a:pt x="332" y="19075"/>
                    </a:lnTo>
                    <a:lnTo>
                      <a:pt x="332" y="19395"/>
                    </a:lnTo>
                    <a:lnTo>
                      <a:pt x="442" y="19770"/>
                    </a:lnTo>
                    <a:lnTo>
                      <a:pt x="530" y="19968"/>
                    </a:lnTo>
                    <a:lnTo>
                      <a:pt x="651" y="20144"/>
                    </a:lnTo>
                    <a:lnTo>
                      <a:pt x="916" y="20431"/>
                    </a:lnTo>
                    <a:lnTo>
                      <a:pt x="1202" y="20596"/>
                    </a:lnTo>
                    <a:lnTo>
                      <a:pt x="1467" y="20629"/>
                    </a:lnTo>
                    <a:lnTo>
                      <a:pt x="1577" y="20585"/>
                    </a:lnTo>
                    <a:lnTo>
                      <a:pt x="1632" y="20541"/>
                    </a:lnTo>
                    <a:lnTo>
                      <a:pt x="1698" y="20376"/>
                    </a:lnTo>
                    <a:lnTo>
                      <a:pt x="1731" y="20067"/>
                    </a:lnTo>
                    <a:lnTo>
                      <a:pt x="1720" y="19880"/>
                    </a:lnTo>
                    <a:lnTo>
                      <a:pt x="4453" y="18403"/>
                    </a:lnTo>
                    <a:lnTo>
                      <a:pt x="4728" y="18789"/>
                    </a:lnTo>
                    <a:lnTo>
                      <a:pt x="5323" y="19516"/>
                    </a:lnTo>
                    <a:lnTo>
                      <a:pt x="5996" y="20177"/>
                    </a:lnTo>
                    <a:lnTo>
                      <a:pt x="6723" y="20773"/>
                    </a:lnTo>
                    <a:lnTo>
                      <a:pt x="7109" y="21037"/>
                    </a:lnTo>
                    <a:lnTo>
                      <a:pt x="6194" y="22767"/>
                    </a:lnTo>
                    <a:lnTo>
                      <a:pt x="6007" y="22734"/>
                    </a:lnTo>
                    <a:lnTo>
                      <a:pt x="5687" y="22745"/>
                    </a:lnTo>
                    <a:lnTo>
                      <a:pt x="5522" y="22811"/>
                    </a:lnTo>
                    <a:lnTo>
                      <a:pt x="5478" y="22877"/>
                    </a:lnTo>
                    <a:lnTo>
                      <a:pt x="5434" y="22976"/>
                    </a:lnTo>
                    <a:lnTo>
                      <a:pt x="5467" y="23219"/>
                    </a:lnTo>
                    <a:lnTo>
                      <a:pt x="5621" y="23472"/>
                    </a:lnTo>
                    <a:lnTo>
                      <a:pt x="5874" y="23715"/>
                    </a:lnTo>
                    <a:lnTo>
                      <a:pt x="6040" y="23814"/>
                    </a:lnTo>
                    <a:lnTo>
                      <a:pt x="6216" y="23913"/>
                    </a:lnTo>
                    <a:lnTo>
                      <a:pt x="6558" y="24012"/>
                    </a:lnTo>
                    <a:lnTo>
                      <a:pt x="6855" y="24012"/>
                    </a:lnTo>
                    <a:lnTo>
                      <a:pt x="7076" y="23913"/>
                    </a:lnTo>
                    <a:lnTo>
                      <a:pt x="7142" y="23814"/>
                    </a:lnTo>
                    <a:lnTo>
                      <a:pt x="7175" y="23759"/>
                    </a:lnTo>
                    <a:lnTo>
                      <a:pt x="7153" y="23605"/>
                    </a:lnTo>
                    <a:lnTo>
                      <a:pt x="7032" y="23340"/>
                    </a:lnTo>
                    <a:lnTo>
                      <a:pt x="6932" y="23197"/>
                    </a:lnTo>
                    <a:lnTo>
                      <a:pt x="7946" y="21533"/>
                    </a:lnTo>
                    <a:lnTo>
                      <a:pt x="8376" y="21742"/>
                    </a:lnTo>
                    <a:lnTo>
                      <a:pt x="9246" y="22073"/>
                    </a:lnTo>
                    <a:lnTo>
                      <a:pt x="10161" y="22326"/>
                    </a:lnTo>
                    <a:lnTo>
                      <a:pt x="11087" y="22481"/>
                    </a:lnTo>
                    <a:lnTo>
                      <a:pt x="11550" y="22514"/>
                    </a:lnTo>
                    <a:lnTo>
                      <a:pt x="11649" y="25599"/>
                    </a:lnTo>
                    <a:lnTo>
                      <a:pt x="11439" y="25676"/>
                    </a:lnTo>
                    <a:lnTo>
                      <a:pt x="11153" y="25864"/>
                    </a:lnTo>
                    <a:lnTo>
                      <a:pt x="11032" y="26018"/>
                    </a:lnTo>
                    <a:lnTo>
                      <a:pt x="11021" y="26095"/>
                    </a:lnTo>
                    <a:lnTo>
                      <a:pt x="11032" y="26216"/>
                    </a:lnTo>
                    <a:lnTo>
                      <a:pt x="11186" y="26426"/>
                    </a:lnTo>
                    <a:lnTo>
                      <a:pt x="11472" y="26591"/>
                    </a:lnTo>
                    <a:lnTo>
                      <a:pt x="11858" y="26679"/>
                    </a:lnTo>
                    <a:lnTo>
                      <a:pt x="12078" y="26690"/>
                    </a:lnTo>
                    <a:lnTo>
                      <a:pt x="12299" y="26679"/>
                    </a:lnTo>
                    <a:lnTo>
                      <a:pt x="12674" y="26591"/>
                    </a:lnTo>
                    <a:lnTo>
                      <a:pt x="12960" y="26426"/>
                    </a:lnTo>
                    <a:lnTo>
                      <a:pt x="13114" y="26216"/>
                    </a:lnTo>
                    <a:lnTo>
                      <a:pt x="13125" y="26095"/>
                    </a:lnTo>
                    <a:lnTo>
                      <a:pt x="13114" y="26018"/>
                    </a:lnTo>
                    <a:lnTo>
                      <a:pt x="13015" y="25886"/>
                    </a:lnTo>
                    <a:lnTo>
                      <a:pt x="12762" y="25709"/>
                    </a:lnTo>
                    <a:lnTo>
                      <a:pt x="12585" y="25643"/>
                    </a:lnTo>
                    <a:lnTo>
                      <a:pt x="12685" y="22525"/>
                    </a:lnTo>
                    <a:lnTo>
                      <a:pt x="13147" y="22492"/>
                    </a:lnTo>
                    <a:lnTo>
                      <a:pt x="14073" y="22337"/>
                    </a:lnTo>
                    <a:lnTo>
                      <a:pt x="14988" y="22095"/>
                    </a:lnTo>
                    <a:lnTo>
                      <a:pt x="15858" y="21753"/>
                    </a:lnTo>
                    <a:lnTo>
                      <a:pt x="16288" y="21544"/>
                    </a:lnTo>
                    <a:lnTo>
                      <a:pt x="17313" y="23219"/>
                    </a:lnTo>
                    <a:lnTo>
                      <a:pt x="17192" y="23373"/>
                    </a:lnTo>
                    <a:lnTo>
                      <a:pt x="17048" y="23660"/>
                    </a:lnTo>
                    <a:lnTo>
                      <a:pt x="17026" y="23825"/>
                    </a:lnTo>
                    <a:lnTo>
                      <a:pt x="17048" y="23891"/>
                    </a:lnTo>
                    <a:lnTo>
                      <a:pt x="17114" y="23990"/>
                    </a:lnTo>
                    <a:lnTo>
                      <a:pt x="17335" y="24078"/>
                    </a:lnTo>
                    <a:lnTo>
                      <a:pt x="17643" y="24078"/>
                    </a:lnTo>
                    <a:lnTo>
                      <a:pt x="17985" y="23979"/>
                    </a:lnTo>
                    <a:lnTo>
                      <a:pt x="18150" y="23891"/>
                    </a:lnTo>
                    <a:lnTo>
                      <a:pt x="18316" y="23792"/>
                    </a:lnTo>
                    <a:lnTo>
                      <a:pt x="18580" y="23560"/>
                    </a:lnTo>
                    <a:lnTo>
                      <a:pt x="18734" y="23296"/>
                    </a:lnTo>
                    <a:lnTo>
                      <a:pt x="18756" y="23054"/>
                    </a:lnTo>
                    <a:lnTo>
                      <a:pt x="18712" y="22954"/>
                    </a:lnTo>
                    <a:lnTo>
                      <a:pt x="18668" y="22899"/>
                    </a:lnTo>
                    <a:lnTo>
                      <a:pt x="18525" y="22833"/>
                    </a:lnTo>
                    <a:lnTo>
                      <a:pt x="18238" y="22811"/>
                    </a:lnTo>
                    <a:lnTo>
                      <a:pt x="18073" y="22822"/>
                    </a:lnTo>
                    <a:lnTo>
                      <a:pt x="17125" y="21081"/>
                    </a:lnTo>
                    <a:lnTo>
                      <a:pt x="17522" y="20817"/>
                    </a:lnTo>
                    <a:lnTo>
                      <a:pt x="18249" y="20222"/>
                    </a:lnTo>
                    <a:lnTo>
                      <a:pt x="18922" y="19560"/>
                    </a:lnTo>
                    <a:lnTo>
                      <a:pt x="19517" y="18833"/>
                    </a:lnTo>
                    <a:lnTo>
                      <a:pt x="19781" y="18447"/>
                    </a:lnTo>
                    <a:lnTo>
                      <a:pt x="22492" y="19902"/>
                    </a:lnTo>
                    <a:lnTo>
                      <a:pt x="22459" y="20122"/>
                    </a:lnTo>
                    <a:lnTo>
                      <a:pt x="22481" y="20464"/>
                    </a:lnTo>
                    <a:lnTo>
                      <a:pt x="22558" y="20651"/>
                    </a:lnTo>
                    <a:lnTo>
                      <a:pt x="22613" y="20695"/>
                    </a:lnTo>
                    <a:lnTo>
                      <a:pt x="22723" y="20739"/>
                    </a:lnTo>
                    <a:lnTo>
                      <a:pt x="22988" y="20706"/>
                    </a:lnTo>
                    <a:lnTo>
                      <a:pt x="23274" y="20541"/>
                    </a:lnTo>
                    <a:lnTo>
                      <a:pt x="23539" y="20266"/>
                    </a:lnTo>
                    <a:lnTo>
                      <a:pt x="23660" y="20078"/>
                    </a:lnTo>
                    <a:lnTo>
                      <a:pt x="23759" y="19891"/>
                    </a:lnTo>
                    <a:lnTo>
                      <a:pt x="23869" y="19516"/>
                    </a:lnTo>
                    <a:lnTo>
                      <a:pt x="23869" y="19186"/>
                    </a:lnTo>
                    <a:lnTo>
                      <a:pt x="23759" y="18943"/>
                    </a:lnTo>
                    <a:lnTo>
                      <a:pt x="23660" y="18866"/>
                    </a:lnTo>
                    <a:lnTo>
                      <a:pt x="23594" y="18844"/>
                    </a:lnTo>
                    <a:lnTo>
                      <a:pt x="23418" y="18866"/>
                    </a:lnTo>
                    <a:lnTo>
                      <a:pt x="23131" y="18998"/>
                    </a:lnTo>
                    <a:lnTo>
                      <a:pt x="22977" y="19098"/>
                    </a:lnTo>
                    <a:lnTo>
                      <a:pt x="20332" y="17467"/>
                    </a:lnTo>
                    <a:lnTo>
                      <a:pt x="20531" y="17048"/>
                    </a:lnTo>
                    <a:lnTo>
                      <a:pt x="20861" y="16166"/>
                    </a:lnTo>
                    <a:lnTo>
                      <a:pt x="21104" y="15252"/>
                    </a:lnTo>
                    <a:lnTo>
                      <a:pt x="21247" y="14326"/>
                    </a:lnTo>
                    <a:lnTo>
                      <a:pt x="21280" y="13852"/>
                    </a:lnTo>
                    <a:lnTo>
                      <a:pt x="23274" y="13775"/>
                    </a:lnTo>
                    <a:lnTo>
                      <a:pt x="23341" y="13951"/>
                    </a:lnTo>
                    <a:lnTo>
                      <a:pt x="23517" y="14216"/>
                    </a:lnTo>
                    <a:lnTo>
                      <a:pt x="23660" y="14326"/>
                    </a:lnTo>
                    <a:lnTo>
                      <a:pt x="23726" y="14337"/>
                    </a:lnTo>
                    <a:lnTo>
                      <a:pt x="23836" y="14326"/>
                    </a:lnTo>
                    <a:lnTo>
                      <a:pt x="24035" y="14183"/>
                    </a:lnTo>
                    <a:lnTo>
                      <a:pt x="24178" y="13918"/>
                    </a:lnTo>
                    <a:lnTo>
                      <a:pt x="24255" y="13577"/>
                    </a:lnTo>
                    <a:lnTo>
                      <a:pt x="24266" y="13378"/>
                    </a:lnTo>
                    <a:lnTo>
                      <a:pt x="24255" y="13180"/>
                    </a:lnTo>
                    <a:lnTo>
                      <a:pt x="24178" y="12838"/>
                    </a:lnTo>
                    <a:lnTo>
                      <a:pt x="24035" y="12574"/>
                    </a:lnTo>
                    <a:lnTo>
                      <a:pt x="23836" y="12431"/>
                    </a:lnTo>
                    <a:lnTo>
                      <a:pt x="23726" y="12420"/>
                    </a:lnTo>
                    <a:lnTo>
                      <a:pt x="23660" y="12431"/>
                    </a:lnTo>
                    <a:lnTo>
                      <a:pt x="23539" y="12519"/>
                    </a:lnTo>
                    <a:lnTo>
                      <a:pt x="23363" y="12750"/>
                    </a:lnTo>
                    <a:lnTo>
                      <a:pt x="23274" y="12916"/>
                    </a:lnTo>
                    <a:lnTo>
                      <a:pt x="21280" y="12849"/>
                    </a:lnTo>
                    <a:lnTo>
                      <a:pt x="21247" y="12387"/>
                    </a:lnTo>
                    <a:lnTo>
                      <a:pt x="21104" y="11450"/>
                    </a:lnTo>
                    <a:lnTo>
                      <a:pt x="20872" y="10546"/>
                    </a:lnTo>
                    <a:lnTo>
                      <a:pt x="20542" y="9665"/>
                    </a:lnTo>
                    <a:lnTo>
                      <a:pt x="20332" y="9235"/>
                    </a:lnTo>
                    <a:lnTo>
                      <a:pt x="22955" y="7626"/>
                    </a:lnTo>
                    <a:lnTo>
                      <a:pt x="23120" y="7758"/>
                    </a:lnTo>
                    <a:lnTo>
                      <a:pt x="23440" y="7913"/>
                    </a:lnTo>
                    <a:lnTo>
                      <a:pt x="23627" y="7946"/>
                    </a:lnTo>
                    <a:lnTo>
                      <a:pt x="23704" y="7913"/>
                    </a:lnTo>
                    <a:lnTo>
                      <a:pt x="23803" y="7847"/>
                    </a:lnTo>
                    <a:lnTo>
                      <a:pt x="23903" y="7593"/>
                    </a:lnTo>
                    <a:lnTo>
                      <a:pt x="23903" y="7262"/>
                    </a:lnTo>
                    <a:lnTo>
                      <a:pt x="23803" y="6899"/>
                    </a:lnTo>
                    <a:lnTo>
                      <a:pt x="23704" y="6700"/>
                    </a:lnTo>
                    <a:lnTo>
                      <a:pt x="23594" y="6524"/>
                    </a:lnTo>
                    <a:lnTo>
                      <a:pt x="23330" y="6238"/>
                    </a:lnTo>
                    <a:lnTo>
                      <a:pt x="23043" y="6072"/>
                    </a:lnTo>
                    <a:lnTo>
                      <a:pt x="22779" y="6039"/>
                    </a:lnTo>
                    <a:lnTo>
                      <a:pt x="22657" y="6083"/>
                    </a:lnTo>
                    <a:lnTo>
                      <a:pt x="22602" y="6127"/>
                    </a:lnTo>
                    <a:lnTo>
                      <a:pt x="22536" y="6293"/>
                    </a:lnTo>
                    <a:lnTo>
                      <a:pt x="22503" y="6601"/>
                    </a:lnTo>
                    <a:lnTo>
                      <a:pt x="22525" y="6789"/>
                    </a:lnTo>
                    <a:lnTo>
                      <a:pt x="19781" y="8265"/>
                    </a:lnTo>
                    <a:lnTo>
                      <a:pt x="19517" y="7869"/>
                    </a:lnTo>
                    <a:lnTo>
                      <a:pt x="18911" y="7152"/>
                    </a:lnTo>
                    <a:lnTo>
                      <a:pt x="18249" y="6491"/>
                    </a:lnTo>
                    <a:lnTo>
                      <a:pt x="17511" y="5896"/>
                    </a:lnTo>
                    <a:lnTo>
                      <a:pt x="17125" y="5632"/>
                    </a:lnTo>
                    <a:lnTo>
                      <a:pt x="18040" y="3901"/>
                    </a:lnTo>
                    <a:lnTo>
                      <a:pt x="18227" y="3935"/>
                    </a:lnTo>
                    <a:lnTo>
                      <a:pt x="18547" y="3924"/>
                    </a:lnTo>
                    <a:lnTo>
                      <a:pt x="18712" y="3857"/>
                    </a:lnTo>
                    <a:lnTo>
                      <a:pt x="18756" y="3791"/>
                    </a:lnTo>
                    <a:lnTo>
                      <a:pt x="18800" y="3692"/>
                    </a:lnTo>
                    <a:lnTo>
                      <a:pt x="18767" y="3450"/>
                    </a:lnTo>
                    <a:lnTo>
                      <a:pt x="18624" y="3196"/>
                    </a:lnTo>
                    <a:lnTo>
                      <a:pt x="18360" y="2954"/>
                    </a:lnTo>
                    <a:lnTo>
                      <a:pt x="18194" y="2855"/>
                    </a:lnTo>
                    <a:lnTo>
                      <a:pt x="18018" y="2755"/>
                    </a:lnTo>
                    <a:lnTo>
                      <a:pt x="17676" y="2656"/>
                    </a:lnTo>
                    <a:lnTo>
                      <a:pt x="17379" y="2656"/>
                    </a:lnTo>
                    <a:lnTo>
                      <a:pt x="17159" y="2755"/>
                    </a:lnTo>
                    <a:lnTo>
                      <a:pt x="17092" y="2855"/>
                    </a:lnTo>
                    <a:lnTo>
                      <a:pt x="17070" y="2910"/>
                    </a:lnTo>
                    <a:lnTo>
                      <a:pt x="17092" y="3064"/>
                    </a:lnTo>
                    <a:lnTo>
                      <a:pt x="17203" y="3328"/>
                    </a:lnTo>
                    <a:lnTo>
                      <a:pt x="17302" y="3472"/>
                    </a:lnTo>
                    <a:lnTo>
                      <a:pt x="16266" y="5158"/>
                    </a:lnTo>
                    <a:lnTo>
                      <a:pt x="15836" y="4959"/>
                    </a:lnTo>
                    <a:lnTo>
                      <a:pt x="14966" y="4618"/>
                    </a:lnTo>
                    <a:lnTo>
                      <a:pt x="14051" y="4375"/>
                    </a:lnTo>
                    <a:lnTo>
                      <a:pt x="13125" y="4221"/>
                    </a:lnTo>
                    <a:lnTo>
                      <a:pt x="12663" y="4188"/>
                    </a:lnTo>
                    <a:lnTo>
                      <a:pt x="12563" y="1103"/>
                    </a:lnTo>
                    <a:lnTo>
                      <a:pt x="12762" y="1025"/>
                    </a:lnTo>
                    <a:lnTo>
                      <a:pt x="13059" y="827"/>
                    </a:lnTo>
                    <a:lnTo>
                      <a:pt x="13180" y="673"/>
                    </a:lnTo>
                    <a:lnTo>
                      <a:pt x="13191" y="596"/>
                    </a:lnTo>
                    <a:lnTo>
                      <a:pt x="13180" y="474"/>
                    </a:lnTo>
                    <a:lnTo>
                      <a:pt x="13026" y="265"/>
                    </a:lnTo>
                    <a:lnTo>
                      <a:pt x="12740" y="100"/>
                    </a:lnTo>
                    <a:lnTo>
                      <a:pt x="12354" y="12"/>
                    </a:lnTo>
                    <a:lnTo>
                      <a:pt x="12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7"/>
              <p:cNvSpPr/>
              <p:nvPr/>
            </p:nvSpPr>
            <p:spPr>
              <a:xfrm>
                <a:off x="874796" y="3168716"/>
                <a:ext cx="41679" cy="41679"/>
              </a:xfrm>
              <a:custGeom>
                <a:rect b="b" l="l" r="r" t="t"/>
                <a:pathLst>
                  <a:path extrusionOk="0" h="1896" w="1896">
                    <a:moveTo>
                      <a:pt x="915" y="0"/>
                    </a:moveTo>
                    <a:lnTo>
                      <a:pt x="717" y="22"/>
                    </a:lnTo>
                    <a:lnTo>
                      <a:pt x="386" y="176"/>
                    </a:lnTo>
                    <a:lnTo>
                      <a:pt x="144" y="441"/>
                    </a:lnTo>
                    <a:lnTo>
                      <a:pt x="12" y="794"/>
                    </a:lnTo>
                    <a:lnTo>
                      <a:pt x="0" y="981"/>
                    </a:lnTo>
                    <a:lnTo>
                      <a:pt x="23" y="1179"/>
                    </a:lnTo>
                    <a:lnTo>
                      <a:pt x="177" y="1510"/>
                    </a:lnTo>
                    <a:lnTo>
                      <a:pt x="441" y="1763"/>
                    </a:lnTo>
                    <a:lnTo>
                      <a:pt x="783" y="1896"/>
                    </a:lnTo>
                    <a:lnTo>
                      <a:pt x="981" y="1896"/>
                    </a:lnTo>
                    <a:lnTo>
                      <a:pt x="1169" y="1873"/>
                    </a:lnTo>
                    <a:lnTo>
                      <a:pt x="1510" y="1719"/>
                    </a:lnTo>
                    <a:lnTo>
                      <a:pt x="1753" y="1455"/>
                    </a:lnTo>
                    <a:lnTo>
                      <a:pt x="1885" y="1113"/>
                    </a:lnTo>
                    <a:lnTo>
                      <a:pt x="1896" y="915"/>
                    </a:lnTo>
                    <a:lnTo>
                      <a:pt x="1896" y="904"/>
                    </a:lnTo>
                    <a:lnTo>
                      <a:pt x="1896" y="882"/>
                    </a:lnTo>
                    <a:lnTo>
                      <a:pt x="1874" y="705"/>
                    </a:lnTo>
                    <a:lnTo>
                      <a:pt x="1720" y="375"/>
                    </a:lnTo>
                    <a:lnTo>
                      <a:pt x="1466" y="143"/>
                    </a:lnTo>
                    <a:lnTo>
                      <a:pt x="1136" y="11"/>
                    </a:lnTo>
                    <a:lnTo>
                      <a:pt x="948" y="0"/>
                    </a:lnTo>
                    <a:close/>
                  </a:path>
                </a:pathLst>
              </a:custGeom>
              <a:solidFill>
                <a:srgbClr val="FFFFFF"/>
              </a:solidFill>
              <a:ln cap="flat" cmpd="sng" w="9525">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7"/>
              <p:cNvSpPr/>
              <p:nvPr/>
            </p:nvSpPr>
            <p:spPr>
              <a:xfrm>
                <a:off x="874796" y="3168716"/>
                <a:ext cx="41679" cy="41679"/>
              </a:xfrm>
              <a:custGeom>
                <a:rect b="b" l="l" r="r" t="t"/>
                <a:pathLst>
                  <a:path extrusionOk="0" fill="none" h="1896" w="1896">
                    <a:moveTo>
                      <a:pt x="1896" y="915"/>
                    </a:moveTo>
                    <a:lnTo>
                      <a:pt x="1885" y="1113"/>
                    </a:lnTo>
                    <a:lnTo>
                      <a:pt x="1753" y="1455"/>
                    </a:lnTo>
                    <a:lnTo>
                      <a:pt x="1510" y="1719"/>
                    </a:lnTo>
                    <a:lnTo>
                      <a:pt x="1169" y="1873"/>
                    </a:lnTo>
                    <a:lnTo>
                      <a:pt x="981" y="1896"/>
                    </a:lnTo>
                    <a:lnTo>
                      <a:pt x="783" y="1896"/>
                    </a:lnTo>
                    <a:lnTo>
                      <a:pt x="441" y="1763"/>
                    </a:lnTo>
                    <a:lnTo>
                      <a:pt x="177" y="1510"/>
                    </a:lnTo>
                    <a:lnTo>
                      <a:pt x="23" y="1179"/>
                    </a:lnTo>
                    <a:lnTo>
                      <a:pt x="0" y="981"/>
                    </a:lnTo>
                    <a:lnTo>
                      <a:pt x="12" y="794"/>
                    </a:lnTo>
                    <a:lnTo>
                      <a:pt x="144" y="441"/>
                    </a:lnTo>
                    <a:lnTo>
                      <a:pt x="386" y="176"/>
                    </a:lnTo>
                    <a:lnTo>
                      <a:pt x="717" y="22"/>
                    </a:lnTo>
                    <a:lnTo>
                      <a:pt x="915" y="0"/>
                    </a:lnTo>
                    <a:lnTo>
                      <a:pt x="926" y="0"/>
                    </a:lnTo>
                    <a:lnTo>
                      <a:pt x="948" y="0"/>
                    </a:lnTo>
                    <a:lnTo>
                      <a:pt x="1136" y="11"/>
                    </a:lnTo>
                    <a:lnTo>
                      <a:pt x="1466" y="143"/>
                    </a:lnTo>
                    <a:lnTo>
                      <a:pt x="1720" y="375"/>
                    </a:lnTo>
                    <a:lnTo>
                      <a:pt x="1874" y="705"/>
                    </a:lnTo>
                    <a:lnTo>
                      <a:pt x="1896" y="882"/>
                    </a:lnTo>
                    <a:lnTo>
                      <a:pt x="1896" y="904"/>
                    </a:lnTo>
                    <a:lnTo>
                      <a:pt x="1896"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7"/>
              <p:cNvSpPr/>
              <p:nvPr/>
            </p:nvSpPr>
            <p:spPr>
              <a:xfrm>
                <a:off x="748836" y="3329078"/>
                <a:ext cx="41921" cy="41921"/>
              </a:xfrm>
              <a:custGeom>
                <a:rect b="b" l="l" r="r" t="t"/>
                <a:pathLst>
                  <a:path extrusionOk="0" h="1907" w="1907">
                    <a:moveTo>
                      <a:pt x="915" y="0"/>
                    </a:moveTo>
                    <a:lnTo>
                      <a:pt x="728" y="22"/>
                    </a:lnTo>
                    <a:lnTo>
                      <a:pt x="386" y="176"/>
                    </a:lnTo>
                    <a:lnTo>
                      <a:pt x="144" y="452"/>
                    </a:lnTo>
                    <a:lnTo>
                      <a:pt x="11" y="794"/>
                    </a:lnTo>
                    <a:lnTo>
                      <a:pt x="0" y="992"/>
                    </a:lnTo>
                    <a:lnTo>
                      <a:pt x="22" y="1179"/>
                    </a:lnTo>
                    <a:lnTo>
                      <a:pt x="177" y="1521"/>
                    </a:lnTo>
                    <a:lnTo>
                      <a:pt x="452" y="1763"/>
                    </a:lnTo>
                    <a:lnTo>
                      <a:pt x="794" y="1896"/>
                    </a:lnTo>
                    <a:lnTo>
                      <a:pt x="992" y="1907"/>
                    </a:lnTo>
                    <a:lnTo>
                      <a:pt x="1179" y="1884"/>
                    </a:lnTo>
                    <a:lnTo>
                      <a:pt x="1521" y="1719"/>
                    </a:lnTo>
                    <a:lnTo>
                      <a:pt x="1763" y="1455"/>
                    </a:lnTo>
                    <a:lnTo>
                      <a:pt x="1896" y="1113"/>
                    </a:lnTo>
                    <a:lnTo>
                      <a:pt x="1907" y="915"/>
                    </a:lnTo>
                    <a:lnTo>
                      <a:pt x="1907" y="893"/>
                    </a:lnTo>
                    <a:lnTo>
                      <a:pt x="1907" y="882"/>
                    </a:lnTo>
                    <a:lnTo>
                      <a:pt x="1885" y="694"/>
                    </a:lnTo>
                    <a:lnTo>
                      <a:pt x="1730" y="375"/>
                    </a:lnTo>
                    <a:lnTo>
                      <a:pt x="1477" y="132"/>
                    </a:lnTo>
                    <a:lnTo>
                      <a:pt x="1135" y="11"/>
                    </a:lnTo>
                    <a:lnTo>
                      <a:pt x="948" y="0"/>
                    </a:lnTo>
                    <a:close/>
                  </a:path>
                </a:pathLst>
              </a:custGeom>
              <a:solidFill>
                <a:srgbClr val="FFFFFF"/>
              </a:solidFill>
              <a:ln cap="flat" cmpd="sng" w="9525">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7"/>
              <p:cNvSpPr/>
              <p:nvPr/>
            </p:nvSpPr>
            <p:spPr>
              <a:xfrm>
                <a:off x="748836" y="3329078"/>
                <a:ext cx="41921" cy="41921"/>
              </a:xfrm>
              <a:custGeom>
                <a:rect b="b" l="l" r="r" t="t"/>
                <a:pathLst>
                  <a:path extrusionOk="0" fill="none" h="1907" w="1907">
                    <a:moveTo>
                      <a:pt x="1907" y="915"/>
                    </a:moveTo>
                    <a:lnTo>
                      <a:pt x="1896" y="1113"/>
                    </a:lnTo>
                    <a:lnTo>
                      <a:pt x="1763" y="1455"/>
                    </a:lnTo>
                    <a:lnTo>
                      <a:pt x="1521" y="1719"/>
                    </a:lnTo>
                    <a:lnTo>
                      <a:pt x="1179" y="1884"/>
                    </a:lnTo>
                    <a:lnTo>
                      <a:pt x="992" y="1907"/>
                    </a:lnTo>
                    <a:lnTo>
                      <a:pt x="794" y="1896"/>
                    </a:lnTo>
                    <a:lnTo>
                      <a:pt x="452" y="1763"/>
                    </a:lnTo>
                    <a:lnTo>
                      <a:pt x="177" y="1521"/>
                    </a:lnTo>
                    <a:lnTo>
                      <a:pt x="22" y="1179"/>
                    </a:lnTo>
                    <a:lnTo>
                      <a:pt x="0" y="992"/>
                    </a:lnTo>
                    <a:lnTo>
                      <a:pt x="11" y="794"/>
                    </a:lnTo>
                    <a:lnTo>
                      <a:pt x="144" y="452"/>
                    </a:lnTo>
                    <a:lnTo>
                      <a:pt x="386" y="176"/>
                    </a:lnTo>
                    <a:lnTo>
                      <a:pt x="728" y="22"/>
                    </a:lnTo>
                    <a:lnTo>
                      <a:pt x="915" y="0"/>
                    </a:lnTo>
                    <a:lnTo>
                      <a:pt x="937" y="0"/>
                    </a:lnTo>
                    <a:lnTo>
                      <a:pt x="948" y="0"/>
                    </a:lnTo>
                    <a:lnTo>
                      <a:pt x="1135" y="11"/>
                    </a:lnTo>
                    <a:lnTo>
                      <a:pt x="1477" y="132"/>
                    </a:lnTo>
                    <a:lnTo>
                      <a:pt x="1730" y="375"/>
                    </a:lnTo>
                    <a:lnTo>
                      <a:pt x="1885" y="694"/>
                    </a:lnTo>
                    <a:lnTo>
                      <a:pt x="1907" y="882"/>
                    </a:lnTo>
                    <a:lnTo>
                      <a:pt x="1907" y="893"/>
                    </a:lnTo>
                    <a:lnTo>
                      <a:pt x="1907"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7"/>
              <p:cNvSpPr/>
              <p:nvPr/>
            </p:nvSpPr>
            <p:spPr>
              <a:xfrm>
                <a:off x="842086" y="3277463"/>
                <a:ext cx="41701" cy="41943"/>
              </a:xfrm>
              <a:custGeom>
                <a:rect b="b" l="l" r="r" t="t"/>
                <a:pathLst>
                  <a:path extrusionOk="0" h="1908" w="1897">
                    <a:moveTo>
                      <a:pt x="915" y="1"/>
                    </a:moveTo>
                    <a:lnTo>
                      <a:pt x="717" y="23"/>
                    </a:lnTo>
                    <a:lnTo>
                      <a:pt x="387" y="188"/>
                    </a:lnTo>
                    <a:lnTo>
                      <a:pt x="133" y="453"/>
                    </a:lnTo>
                    <a:lnTo>
                      <a:pt x="1" y="794"/>
                    </a:lnTo>
                    <a:lnTo>
                      <a:pt x="1" y="993"/>
                    </a:lnTo>
                    <a:lnTo>
                      <a:pt x="23" y="1180"/>
                    </a:lnTo>
                    <a:lnTo>
                      <a:pt x="177" y="1522"/>
                    </a:lnTo>
                    <a:lnTo>
                      <a:pt x="442" y="1764"/>
                    </a:lnTo>
                    <a:lnTo>
                      <a:pt x="794" y="1896"/>
                    </a:lnTo>
                    <a:lnTo>
                      <a:pt x="982" y="1907"/>
                    </a:lnTo>
                    <a:lnTo>
                      <a:pt x="1180" y="1885"/>
                    </a:lnTo>
                    <a:lnTo>
                      <a:pt x="1511" y="1731"/>
                    </a:lnTo>
                    <a:lnTo>
                      <a:pt x="1764" y="1456"/>
                    </a:lnTo>
                    <a:lnTo>
                      <a:pt x="1896" y="1114"/>
                    </a:lnTo>
                    <a:lnTo>
                      <a:pt x="1896" y="916"/>
                    </a:lnTo>
                    <a:lnTo>
                      <a:pt x="1896" y="905"/>
                    </a:lnTo>
                    <a:lnTo>
                      <a:pt x="1896" y="883"/>
                    </a:lnTo>
                    <a:lnTo>
                      <a:pt x="1874" y="695"/>
                    </a:lnTo>
                    <a:lnTo>
                      <a:pt x="1731" y="376"/>
                    </a:lnTo>
                    <a:lnTo>
                      <a:pt x="1477" y="133"/>
                    </a:lnTo>
                    <a:lnTo>
                      <a:pt x="1136" y="12"/>
                    </a:lnTo>
                    <a:lnTo>
                      <a:pt x="949" y="1"/>
                    </a:lnTo>
                    <a:close/>
                  </a:path>
                </a:pathLst>
              </a:custGeom>
              <a:solidFill>
                <a:srgbClr val="FFFFFF"/>
              </a:solidFill>
              <a:ln cap="flat" cmpd="sng" w="9525">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7"/>
              <p:cNvSpPr/>
              <p:nvPr/>
            </p:nvSpPr>
            <p:spPr>
              <a:xfrm>
                <a:off x="842086" y="3277463"/>
                <a:ext cx="41701" cy="41943"/>
              </a:xfrm>
              <a:custGeom>
                <a:rect b="b" l="l" r="r" t="t"/>
                <a:pathLst>
                  <a:path extrusionOk="0" fill="none" h="1908" w="1897">
                    <a:moveTo>
                      <a:pt x="1896" y="916"/>
                    </a:moveTo>
                    <a:lnTo>
                      <a:pt x="1896" y="1114"/>
                    </a:lnTo>
                    <a:lnTo>
                      <a:pt x="1764" y="1456"/>
                    </a:lnTo>
                    <a:lnTo>
                      <a:pt x="1511" y="1731"/>
                    </a:lnTo>
                    <a:lnTo>
                      <a:pt x="1180" y="1885"/>
                    </a:lnTo>
                    <a:lnTo>
                      <a:pt x="982" y="1907"/>
                    </a:lnTo>
                    <a:lnTo>
                      <a:pt x="794" y="1896"/>
                    </a:lnTo>
                    <a:lnTo>
                      <a:pt x="442" y="1764"/>
                    </a:lnTo>
                    <a:lnTo>
                      <a:pt x="177" y="1522"/>
                    </a:lnTo>
                    <a:lnTo>
                      <a:pt x="23" y="1180"/>
                    </a:lnTo>
                    <a:lnTo>
                      <a:pt x="1" y="993"/>
                    </a:lnTo>
                    <a:lnTo>
                      <a:pt x="1" y="794"/>
                    </a:lnTo>
                    <a:lnTo>
                      <a:pt x="133" y="453"/>
                    </a:lnTo>
                    <a:lnTo>
                      <a:pt x="387" y="188"/>
                    </a:lnTo>
                    <a:lnTo>
                      <a:pt x="717" y="23"/>
                    </a:lnTo>
                    <a:lnTo>
                      <a:pt x="915" y="1"/>
                    </a:lnTo>
                    <a:lnTo>
                      <a:pt x="938" y="1"/>
                    </a:lnTo>
                    <a:lnTo>
                      <a:pt x="949" y="1"/>
                    </a:lnTo>
                    <a:lnTo>
                      <a:pt x="1136" y="12"/>
                    </a:lnTo>
                    <a:lnTo>
                      <a:pt x="1477" y="133"/>
                    </a:lnTo>
                    <a:lnTo>
                      <a:pt x="1731" y="376"/>
                    </a:lnTo>
                    <a:lnTo>
                      <a:pt x="1874" y="695"/>
                    </a:lnTo>
                    <a:lnTo>
                      <a:pt x="1896" y="883"/>
                    </a:lnTo>
                    <a:lnTo>
                      <a:pt x="1896" y="905"/>
                    </a:lnTo>
                    <a:lnTo>
                      <a:pt x="1896" y="916"/>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7"/>
              <p:cNvSpPr/>
              <p:nvPr/>
            </p:nvSpPr>
            <p:spPr>
              <a:xfrm>
                <a:off x="793637" y="3450180"/>
                <a:ext cx="41459" cy="41459"/>
              </a:xfrm>
              <a:custGeom>
                <a:rect b="b" l="l" r="r" t="t"/>
                <a:pathLst>
                  <a:path extrusionOk="0" h="1886" w="1886">
                    <a:moveTo>
                      <a:pt x="916" y="1"/>
                    </a:moveTo>
                    <a:lnTo>
                      <a:pt x="717" y="12"/>
                    </a:lnTo>
                    <a:lnTo>
                      <a:pt x="387" y="166"/>
                    </a:lnTo>
                    <a:lnTo>
                      <a:pt x="133" y="442"/>
                    </a:lnTo>
                    <a:lnTo>
                      <a:pt x="1" y="783"/>
                    </a:lnTo>
                    <a:lnTo>
                      <a:pt x="1" y="971"/>
                    </a:lnTo>
                    <a:lnTo>
                      <a:pt x="23" y="1169"/>
                    </a:lnTo>
                    <a:lnTo>
                      <a:pt x="177" y="1500"/>
                    </a:lnTo>
                    <a:lnTo>
                      <a:pt x="442" y="1753"/>
                    </a:lnTo>
                    <a:lnTo>
                      <a:pt x="783" y="1885"/>
                    </a:lnTo>
                    <a:lnTo>
                      <a:pt x="982" y="1885"/>
                    </a:lnTo>
                    <a:lnTo>
                      <a:pt x="1169" y="1863"/>
                    </a:lnTo>
                    <a:lnTo>
                      <a:pt x="1500" y="1709"/>
                    </a:lnTo>
                    <a:lnTo>
                      <a:pt x="1753" y="1445"/>
                    </a:lnTo>
                    <a:lnTo>
                      <a:pt x="1885" y="1103"/>
                    </a:lnTo>
                    <a:lnTo>
                      <a:pt x="1885" y="916"/>
                    </a:lnTo>
                    <a:lnTo>
                      <a:pt x="1885" y="894"/>
                    </a:lnTo>
                    <a:lnTo>
                      <a:pt x="1885" y="883"/>
                    </a:lnTo>
                    <a:lnTo>
                      <a:pt x="1874" y="695"/>
                    </a:lnTo>
                    <a:lnTo>
                      <a:pt x="1720" y="365"/>
                    </a:lnTo>
                    <a:lnTo>
                      <a:pt x="1467" y="133"/>
                    </a:lnTo>
                    <a:lnTo>
                      <a:pt x="11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7"/>
              <p:cNvSpPr/>
              <p:nvPr/>
            </p:nvSpPr>
            <p:spPr>
              <a:xfrm>
                <a:off x="793637" y="3450180"/>
                <a:ext cx="41459" cy="41459"/>
              </a:xfrm>
              <a:custGeom>
                <a:rect b="b" l="l" r="r" t="t"/>
                <a:pathLst>
                  <a:path extrusionOk="0" fill="none" h="1886" w="1886">
                    <a:moveTo>
                      <a:pt x="1885" y="916"/>
                    </a:moveTo>
                    <a:lnTo>
                      <a:pt x="1885" y="1103"/>
                    </a:lnTo>
                    <a:lnTo>
                      <a:pt x="1753" y="1445"/>
                    </a:lnTo>
                    <a:lnTo>
                      <a:pt x="1500" y="1709"/>
                    </a:lnTo>
                    <a:lnTo>
                      <a:pt x="1169" y="1863"/>
                    </a:lnTo>
                    <a:lnTo>
                      <a:pt x="982" y="1885"/>
                    </a:lnTo>
                    <a:lnTo>
                      <a:pt x="783" y="1885"/>
                    </a:lnTo>
                    <a:lnTo>
                      <a:pt x="442" y="1753"/>
                    </a:lnTo>
                    <a:lnTo>
                      <a:pt x="177" y="1500"/>
                    </a:lnTo>
                    <a:lnTo>
                      <a:pt x="23" y="1169"/>
                    </a:lnTo>
                    <a:lnTo>
                      <a:pt x="1" y="971"/>
                    </a:lnTo>
                    <a:lnTo>
                      <a:pt x="1" y="783"/>
                    </a:lnTo>
                    <a:lnTo>
                      <a:pt x="133" y="442"/>
                    </a:lnTo>
                    <a:lnTo>
                      <a:pt x="387" y="166"/>
                    </a:lnTo>
                    <a:lnTo>
                      <a:pt x="717" y="12"/>
                    </a:lnTo>
                    <a:lnTo>
                      <a:pt x="916" y="1"/>
                    </a:lnTo>
                    <a:lnTo>
                      <a:pt x="927" y="1"/>
                    </a:lnTo>
                    <a:lnTo>
                      <a:pt x="949" y="1"/>
                    </a:lnTo>
                    <a:lnTo>
                      <a:pt x="1136" y="1"/>
                    </a:lnTo>
                    <a:lnTo>
                      <a:pt x="1467" y="133"/>
                    </a:lnTo>
                    <a:lnTo>
                      <a:pt x="1720" y="365"/>
                    </a:lnTo>
                    <a:lnTo>
                      <a:pt x="1874" y="695"/>
                    </a:lnTo>
                    <a:lnTo>
                      <a:pt x="1885" y="883"/>
                    </a:lnTo>
                    <a:lnTo>
                      <a:pt x="1885" y="894"/>
                    </a:lnTo>
                    <a:lnTo>
                      <a:pt x="1885" y="916"/>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7"/>
              <p:cNvSpPr/>
              <p:nvPr/>
            </p:nvSpPr>
            <p:spPr>
              <a:xfrm>
                <a:off x="1020628" y="3366866"/>
                <a:ext cx="41679" cy="41437"/>
              </a:xfrm>
              <a:custGeom>
                <a:rect b="b" l="l" r="r" t="t"/>
                <a:pathLst>
                  <a:path extrusionOk="0" h="1885" w="1896">
                    <a:moveTo>
                      <a:pt x="915" y="0"/>
                    </a:moveTo>
                    <a:lnTo>
                      <a:pt x="717" y="22"/>
                    </a:lnTo>
                    <a:lnTo>
                      <a:pt x="386" y="177"/>
                    </a:lnTo>
                    <a:lnTo>
                      <a:pt x="144" y="441"/>
                    </a:lnTo>
                    <a:lnTo>
                      <a:pt x="11" y="783"/>
                    </a:lnTo>
                    <a:lnTo>
                      <a:pt x="0" y="970"/>
                    </a:lnTo>
                    <a:lnTo>
                      <a:pt x="22" y="1168"/>
                    </a:lnTo>
                    <a:lnTo>
                      <a:pt x="177" y="1499"/>
                    </a:lnTo>
                    <a:lnTo>
                      <a:pt x="441" y="1752"/>
                    </a:lnTo>
                    <a:lnTo>
                      <a:pt x="783" y="1885"/>
                    </a:lnTo>
                    <a:lnTo>
                      <a:pt x="981" y="1885"/>
                    </a:lnTo>
                    <a:lnTo>
                      <a:pt x="1168" y="1874"/>
                    </a:lnTo>
                    <a:lnTo>
                      <a:pt x="1510" y="1719"/>
                    </a:lnTo>
                    <a:lnTo>
                      <a:pt x="1752" y="1444"/>
                    </a:lnTo>
                    <a:lnTo>
                      <a:pt x="1885" y="1102"/>
                    </a:lnTo>
                    <a:lnTo>
                      <a:pt x="1896" y="915"/>
                    </a:lnTo>
                    <a:lnTo>
                      <a:pt x="1896" y="893"/>
                    </a:lnTo>
                    <a:lnTo>
                      <a:pt x="1896" y="882"/>
                    </a:lnTo>
                    <a:lnTo>
                      <a:pt x="1874" y="694"/>
                    </a:lnTo>
                    <a:lnTo>
                      <a:pt x="1719" y="375"/>
                    </a:lnTo>
                    <a:lnTo>
                      <a:pt x="1466" y="132"/>
                    </a:lnTo>
                    <a:lnTo>
                      <a:pt x="11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7"/>
              <p:cNvSpPr/>
              <p:nvPr/>
            </p:nvSpPr>
            <p:spPr>
              <a:xfrm>
                <a:off x="1020628" y="3366866"/>
                <a:ext cx="41679" cy="41437"/>
              </a:xfrm>
              <a:custGeom>
                <a:rect b="b" l="l" r="r" t="t"/>
                <a:pathLst>
                  <a:path extrusionOk="0" fill="none" h="1885" w="1896">
                    <a:moveTo>
                      <a:pt x="1896" y="915"/>
                    </a:moveTo>
                    <a:lnTo>
                      <a:pt x="1885" y="1102"/>
                    </a:lnTo>
                    <a:lnTo>
                      <a:pt x="1752" y="1444"/>
                    </a:lnTo>
                    <a:lnTo>
                      <a:pt x="1510" y="1719"/>
                    </a:lnTo>
                    <a:lnTo>
                      <a:pt x="1168" y="1874"/>
                    </a:lnTo>
                    <a:lnTo>
                      <a:pt x="981" y="1885"/>
                    </a:lnTo>
                    <a:lnTo>
                      <a:pt x="783" y="1885"/>
                    </a:lnTo>
                    <a:lnTo>
                      <a:pt x="441" y="1752"/>
                    </a:lnTo>
                    <a:lnTo>
                      <a:pt x="177" y="1499"/>
                    </a:lnTo>
                    <a:lnTo>
                      <a:pt x="22" y="1168"/>
                    </a:lnTo>
                    <a:lnTo>
                      <a:pt x="0" y="970"/>
                    </a:lnTo>
                    <a:lnTo>
                      <a:pt x="11" y="783"/>
                    </a:lnTo>
                    <a:lnTo>
                      <a:pt x="144" y="441"/>
                    </a:lnTo>
                    <a:lnTo>
                      <a:pt x="386" y="177"/>
                    </a:lnTo>
                    <a:lnTo>
                      <a:pt x="717" y="22"/>
                    </a:lnTo>
                    <a:lnTo>
                      <a:pt x="915" y="0"/>
                    </a:lnTo>
                    <a:lnTo>
                      <a:pt x="926" y="0"/>
                    </a:lnTo>
                    <a:lnTo>
                      <a:pt x="948" y="0"/>
                    </a:lnTo>
                    <a:lnTo>
                      <a:pt x="1135" y="0"/>
                    </a:lnTo>
                    <a:lnTo>
                      <a:pt x="1466" y="132"/>
                    </a:lnTo>
                    <a:lnTo>
                      <a:pt x="1719" y="375"/>
                    </a:lnTo>
                    <a:lnTo>
                      <a:pt x="1874" y="694"/>
                    </a:lnTo>
                    <a:lnTo>
                      <a:pt x="1896" y="882"/>
                    </a:lnTo>
                    <a:lnTo>
                      <a:pt x="1896" y="893"/>
                    </a:lnTo>
                    <a:lnTo>
                      <a:pt x="1896"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7"/>
              <p:cNvSpPr/>
              <p:nvPr/>
            </p:nvSpPr>
            <p:spPr>
              <a:xfrm>
                <a:off x="871652" y="3393992"/>
                <a:ext cx="41679" cy="41437"/>
              </a:xfrm>
              <a:custGeom>
                <a:rect b="b" l="l" r="r" t="t"/>
                <a:pathLst>
                  <a:path extrusionOk="0" h="1885" w="1896">
                    <a:moveTo>
                      <a:pt x="915" y="0"/>
                    </a:moveTo>
                    <a:lnTo>
                      <a:pt x="728" y="22"/>
                    </a:lnTo>
                    <a:lnTo>
                      <a:pt x="386" y="177"/>
                    </a:lnTo>
                    <a:lnTo>
                      <a:pt x="143" y="441"/>
                    </a:lnTo>
                    <a:lnTo>
                      <a:pt x="11" y="783"/>
                    </a:lnTo>
                    <a:lnTo>
                      <a:pt x="0" y="970"/>
                    </a:lnTo>
                    <a:lnTo>
                      <a:pt x="22" y="1168"/>
                    </a:lnTo>
                    <a:lnTo>
                      <a:pt x="177" y="1499"/>
                    </a:lnTo>
                    <a:lnTo>
                      <a:pt x="441" y="1753"/>
                    </a:lnTo>
                    <a:lnTo>
                      <a:pt x="783" y="1885"/>
                    </a:lnTo>
                    <a:lnTo>
                      <a:pt x="981" y="1885"/>
                    </a:lnTo>
                    <a:lnTo>
                      <a:pt x="1168" y="1874"/>
                    </a:lnTo>
                    <a:lnTo>
                      <a:pt x="1510" y="1719"/>
                    </a:lnTo>
                    <a:lnTo>
                      <a:pt x="1752" y="1444"/>
                    </a:lnTo>
                    <a:lnTo>
                      <a:pt x="1885" y="1102"/>
                    </a:lnTo>
                    <a:lnTo>
                      <a:pt x="1896" y="915"/>
                    </a:lnTo>
                    <a:lnTo>
                      <a:pt x="1896" y="893"/>
                    </a:lnTo>
                    <a:lnTo>
                      <a:pt x="1896" y="882"/>
                    </a:lnTo>
                    <a:lnTo>
                      <a:pt x="1874" y="695"/>
                    </a:lnTo>
                    <a:lnTo>
                      <a:pt x="1719" y="375"/>
                    </a:lnTo>
                    <a:lnTo>
                      <a:pt x="1466" y="133"/>
                    </a:lnTo>
                    <a:lnTo>
                      <a:pt x="1135" y="0"/>
                    </a:lnTo>
                    <a:close/>
                  </a:path>
                </a:pathLst>
              </a:custGeom>
              <a:solidFill>
                <a:srgbClr val="FFFFFF"/>
              </a:solidFill>
              <a:ln cap="flat" cmpd="sng" w="9525">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7"/>
              <p:cNvSpPr/>
              <p:nvPr/>
            </p:nvSpPr>
            <p:spPr>
              <a:xfrm>
                <a:off x="871652" y="3393992"/>
                <a:ext cx="41679" cy="41437"/>
              </a:xfrm>
              <a:custGeom>
                <a:rect b="b" l="l" r="r" t="t"/>
                <a:pathLst>
                  <a:path extrusionOk="0" fill="none" h="1885" w="1896">
                    <a:moveTo>
                      <a:pt x="1896" y="915"/>
                    </a:moveTo>
                    <a:lnTo>
                      <a:pt x="1885" y="1102"/>
                    </a:lnTo>
                    <a:lnTo>
                      <a:pt x="1752" y="1444"/>
                    </a:lnTo>
                    <a:lnTo>
                      <a:pt x="1510" y="1719"/>
                    </a:lnTo>
                    <a:lnTo>
                      <a:pt x="1168" y="1874"/>
                    </a:lnTo>
                    <a:lnTo>
                      <a:pt x="981" y="1885"/>
                    </a:lnTo>
                    <a:lnTo>
                      <a:pt x="783" y="1885"/>
                    </a:lnTo>
                    <a:lnTo>
                      <a:pt x="441" y="1753"/>
                    </a:lnTo>
                    <a:lnTo>
                      <a:pt x="177" y="1499"/>
                    </a:lnTo>
                    <a:lnTo>
                      <a:pt x="22" y="1168"/>
                    </a:lnTo>
                    <a:lnTo>
                      <a:pt x="0" y="970"/>
                    </a:lnTo>
                    <a:lnTo>
                      <a:pt x="11" y="783"/>
                    </a:lnTo>
                    <a:lnTo>
                      <a:pt x="143" y="441"/>
                    </a:lnTo>
                    <a:lnTo>
                      <a:pt x="386" y="177"/>
                    </a:lnTo>
                    <a:lnTo>
                      <a:pt x="728" y="22"/>
                    </a:lnTo>
                    <a:lnTo>
                      <a:pt x="915" y="0"/>
                    </a:lnTo>
                    <a:lnTo>
                      <a:pt x="937" y="0"/>
                    </a:lnTo>
                    <a:lnTo>
                      <a:pt x="948" y="0"/>
                    </a:lnTo>
                    <a:lnTo>
                      <a:pt x="1135" y="0"/>
                    </a:lnTo>
                    <a:lnTo>
                      <a:pt x="1466" y="133"/>
                    </a:lnTo>
                    <a:lnTo>
                      <a:pt x="1719" y="375"/>
                    </a:lnTo>
                    <a:lnTo>
                      <a:pt x="1874" y="695"/>
                    </a:lnTo>
                    <a:lnTo>
                      <a:pt x="1896" y="882"/>
                    </a:lnTo>
                    <a:lnTo>
                      <a:pt x="1896" y="893"/>
                    </a:lnTo>
                    <a:lnTo>
                      <a:pt x="1896"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7"/>
              <p:cNvSpPr/>
              <p:nvPr/>
            </p:nvSpPr>
            <p:spPr>
              <a:xfrm>
                <a:off x="938985" y="3314526"/>
                <a:ext cx="41701" cy="41701"/>
              </a:xfrm>
              <a:custGeom>
                <a:rect b="b" l="l" r="r" t="t"/>
                <a:pathLst>
                  <a:path extrusionOk="0" h="1897" w="1897">
                    <a:moveTo>
                      <a:pt x="915" y="1"/>
                    </a:moveTo>
                    <a:lnTo>
                      <a:pt x="717" y="23"/>
                    </a:lnTo>
                    <a:lnTo>
                      <a:pt x="386" y="177"/>
                    </a:lnTo>
                    <a:lnTo>
                      <a:pt x="133" y="442"/>
                    </a:lnTo>
                    <a:lnTo>
                      <a:pt x="1" y="794"/>
                    </a:lnTo>
                    <a:lnTo>
                      <a:pt x="1" y="993"/>
                    </a:lnTo>
                    <a:lnTo>
                      <a:pt x="23" y="1180"/>
                    </a:lnTo>
                    <a:lnTo>
                      <a:pt x="177" y="1522"/>
                    </a:lnTo>
                    <a:lnTo>
                      <a:pt x="441" y="1764"/>
                    </a:lnTo>
                    <a:lnTo>
                      <a:pt x="794" y="1896"/>
                    </a:lnTo>
                    <a:lnTo>
                      <a:pt x="981" y="1896"/>
                    </a:lnTo>
                    <a:lnTo>
                      <a:pt x="1180" y="1885"/>
                    </a:lnTo>
                    <a:lnTo>
                      <a:pt x="1510" y="1720"/>
                    </a:lnTo>
                    <a:lnTo>
                      <a:pt x="1764" y="1456"/>
                    </a:lnTo>
                    <a:lnTo>
                      <a:pt x="1896" y="1114"/>
                    </a:lnTo>
                    <a:lnTo>
                      <a:pt x="1896" y="916"/>
                    </a:lnTo>
                    <a:lnTo>
                      <a:pt x="1896" y="894"/>
                    </a:lnTo>
                    <a:lnTo>
                      <a:pt x="1896" y="883"/>
                    </a:lnTo>
                    <a:lnTo>
                      <a:pt x="1874" y="695"/>
                    </a:lnTo>
                    <a:lnTo>
                      <a:pt x="1731" y="376"/>
                    </a:lnTo>
                    <a:lnTo>
                      <a:pt x="1466" y="133"/>
                    </a:lnTo>
                    <a:lnTo>
                      <a:pt x="1136" y="12"/>
                    </a:lnTo>
                    <a:lnTo>
                      <a:pt x="9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7"/>
              <p:cNvSpPr/>
              <p:nvPr/>
            </p:nvSpPr>
            <p:spPr>
              <a:xfrm>
                <a:off x="938985" y="3314526"/>
                <a:ext cx="41701" cy="41701"/>
              </a:xfrm>
              <a:custGeom>
                <a:rect b="b" l="l" r="r" t="t"/>
                <a:pathLst>
                  <a:path extrusionOk="0" fill="none" h="1897" w="1897">
                    <a:moveTo>
                      <a:pt x="1896" y="916"/>
                    </a:moveTo>
                    <a:lnTo>
                      <a:pt x="1896" y="1114"/>
                    </a:lnTo>
                    <a:lnTo>
                      <a:pt x="1764" y="1456"/>
                    </a:lnTo>
                    <a:lnTo>
                      <a:pt x="1510" y="1720"/>
                    </a:lnTo>
                    <a:lnTo>
                      <a:pt x="1180" y="1885"/>
                    </a:lnTo>
                    <a:lnTo>
                      <a:pt x="981" y="1896"/>
                    </a:lnTo>
                    <a:lnTo>
                      <a:pt x="794" y="1896"/>
                    </a:lnTo>
                    <a:lnTo>
                      <a:pt x="441" y="1764"/>
                    </a:lnTo>
                    <a:lnTo>
                      <a:pt x="177" y="1522"/>
                    </a:lnTo>
                    <a:lnTo>
                      <a:pt x="23" y="1180"/>
                    </a:lnTo>
                    <a:lnTo>
                      <a:pt x="1" y="993"/>
                    </a:lnTo>
                    <a:lnTo>
                      <a:pt x="1" y="794"/>
                    </a:lnTo>
                    <a:lnTo>
                      <a:pt x="133" y="442"/>
                    </a:lnTo>
                    <a:lnTo>
                      <a:pt x="386" y="177"/>
                    </a:lnTo>
                    <a:lnTo>
                      <a:pt x="717" y="23"/>
                    </a:lnTo>
                    <a:lnTo>
                      <a:pt x="915" y="1"/>
                    </a:lnTo>
                    <a:lnTo>
                      <a:pt x="926" y="1"/>
                    </a:lnTo>
                    <a:lnTo>
                      <a:pt x="948" y="1"/>
                    </a:lnTo>
                    <a:lnTo>
                      <a:pt x="1136" y="12"/>
                    </a:lnTo>
                    <a:lnTo>
                      <a:pt x="1466" y="133"/>
                    </a:lnTo>
                    <a:lnTo>
                      <a:pt x="1731" y="376"/>
                    </a:lnTo>
                    <a:lnTo>
                      <a:pt x="1874" y="695"/>
                    </a:lnTo>
                    <a:lnTo>
                      <a:pt x="1896" y="883"/>
                    </a:lnTo>
                    <a:lnTo>
                      <a:pt x="1896" y="894"/>
                    </a:lnTo>
                    <a:lnTo>
                      <a:pt x="1896" y="916"/>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7"/>
              <p:cNvSpPr/>
              <p:nvPr/>
            </p:nvSpPr>
            <p:spPr>
              <a:xfrm>
                <a:off x="989369" y="3222243"/>
                <a:ext cx="41701" cy="41437"/>
              </a:xfrm>
              <a:custGeom>
                <a:rect b="b" l="l" r="r" t="t"/>
                <a:pathLst>
                  <a:path extrusionOk="0" h="1885" w="1897">
                    <a:moveTo>
                      <a:pt x="915" y="0"/>
                    </a:moveTo>
                    <a:lnTo>
                      <a:pt x="717" y="23"/>
                    </a:lnTo>
                    <a:lnTo>
                      <a:pt x="386" y="177"/>
                    </a:lnTo>
                    <a:lnTo>
                      <a:pt x="144" y="441"/>
                    </a:lnTo>
                    <a:lnTo>
                      <a:pt x="12" y="783"/>
                    </a:lnTo>
                    <a:lnTo>
                      <a:pt x="1" y="970"/>
                    </a:lnTo>
                    <a:lnTo>
                      <a:pt x="23" y="1169"/>
                    </a:lnTo>
                    <a:lnTo>
                      <a:pt x="177" y="1499"/>
                    </a:lnTo>
                    <a:lnTo>
                      <a:pt x="442" y="1753"/>
                    </a:lnTo>
                    <a:lnTo>
                      <a:pt x="783" y="1885"/>
                    </a:lnTo>
                    <a:lnTo>
                      <a:pt x="982" y="1885"/>
                    </a:lnTo>
                    <a:lnTo>
                      <a:pt x="1169" y="1874"/>
                    </a:lnTo>
                    <a:lnTo>
                      <a:pt x="1499" y="1720"/>
                    </a:lnTo>
                    <a:lnTo>
                      <a:pt x="1753" y="1444"/>
                    </a:lnTo>
                    <a:lnTo>
                      <a:pt x="1885" y="1102"/>
                    </a:lnTo>
                    <a:lnTo>
                      <a:pt x="1896" y="915"/>
                    </a:lnTo>
                    <a:lnTo>
                      <a:pt x="1896" y="893"/>
                    </a:lnTo>
                    <a:lnTo>
                      <a:pt x="1896" y="882"/>
                    </a:lnTo>
                    <a:lnTo>
                      <a:pt x="1874" y="695"/>
                    </a:lnTo>
                    <a:lnTo>
                      <a:pt x="1720" y="375"/>
                    </a:lnTo>
                    <a:lnTo>
                      <a:pt x="1466" y="133"/>
                    </a:lnTo>
                    <a:lnTo>
                      <a:pt x="11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7"/>
              <p:cNvSpPr/>
              <p:nvPr/>
            </p:nvSpPr>
            <p:spPr>
              <a:xfrm>
                <a:off x="989369" y="3222243"/>
                <a:ext cx="41701" cy="41437"/>
              </a:xfrm>
              <a:custGeom>
                <a:rect b="b" l="l" r="r" t="t"/>
                <a:pathLst>
                  <a:path extrusionOk="0" fill="none" h="1885" w="1897">
                    <a:moveTo>
                      <a:pt x="1896" y="915"/>
                    </a:moveTo>
                    <a:lnTo>
                      <a:pt x="1885" y="1102"/>
                    </a:lnTo>
                    <a:lnTo>
                      <a:pt x="1753" y="1444"/>
                    </a:lnTo>
                    <a:lnTo>
                      <a:pt x="1499" y="1720"/>
                    </a:lnTo>
                    <a:lnTo>
                      <a:pt x="1169" y="1874"/>
                    </a:lnTo>
                    <a:lnTo>
                      <a:pt x="982" y="1885"/>
                    </a:lnTo>
                    <a:lnTo>
                      <a:pt x="783" y="1885"/>
                    </a:lnTo>
                    <a:lnTo>
                      <a:pt x="442" y="1753"/>
                    </a:lnTo>
                    <a:lnTo>
                      <a:pt x="177" y="1499"/>
                    </a:lnTo>
                    <a:lnTo>
                      <a:pt x="23" y="1169"/>
                    </a:lnTo>
                    <a:lnTo>
                      <a:pt x="1" y="970"/>
                    </a:lnTo>
                    <a:lnTo>
                      <a:pt x="12" y="783"/>
                    </a:lnTo>
                    <a:lnTo>
                      <a:pt x="144" y="441"/>
                    </a:lnTo>
                    <a:lnTo>
                      <a:pt x="386" y="177"/>
                    </a:lnTo>
                    <a:lnTo>
                      <a:pt x="717" y="23"/>
                    </a:lnTo>
                    <a:lnTo>
                      <a:pt x="915" y="0"/>
                    </a:lnTo>
                    <a:lnTo>
                      <a:pt x="926" y="0"/>
                    </a:lnTo>
                    <a:lnTo>
                      <a:pt x="948" y="0"/>
                    </a:lnTo>
                    <a:lnTo>
                      <a:pt x="1136" y="0"/>
                    </a:lnTo>
                    <a:lnTo>
                      <a:pt x="1466" y="133"/>
                    </a:lnTo>
                    <a:lnTo>
                      <a:pt x="1720" y="375"/>
                    </a:lnTo>
                    <a:lnTo>
                      <a:pt x="1874" y="695"/>
                    </a:lnTo>
                    <a:lnTo>
                      <a:pt x="1896" y="882"/>
                    </a:lnTo>
                    <a:lnTo>
                      <a:pt x="1896" y="893"/>
                    </a:lnTo>
                    <a:lnTo>
                      <a:pt x="1896"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7"/>
              <p:cNvSpPr/>
              <p:nvPr/>
            </p:nvSpPr>
            <p:spPr>
              <a:xfrm>
                <a:off x="941403" y="3459874"/>
                <a:ext cx="41459" cy="41701"/>
              </a:xfrm>
              <a:custGeom>
                <a:rect b="b" l="l" r="r" t="t"/>
                <a:pathLst>
                  <a:path extrusionOk="0" h="1897" w="1886">
                    <a:moveTo>
                      <a:pt x="916" y="1"/>
                    </a:moveTo>
                    <a:lnTo>
                      <a:pt x="717" y="23"/>
                    </a:lnTo>
                    <a:lnTo>
                      <a:pt x="387" y="177"/>
                    </a:lnTo>
                    <a:lnTo>
                      <a:pt x="133" y="442"/>
                    </a:lnTo>
                    <a:lnTo>
                      <a:pt x="1" y="783"/>
                    </a:lnTo>
                    <a:lnTo>
                      <a:pt x="1" y="981"/>
                    </a:lnTo>
                    <a:lnTo>
                      <a:pt x="12" y="1169"/>
                    </a:lnTo>
                    <a:lnTo>
                      <a:pt x="177" y="1510"/>
                    </a:lnTo>
                    <a:lnTo>
                      <a:pt x="442" y="1753"/>
                    </a:lnTo>
                    <a:lnTo>
                      <a:pt x="783" y="1885"/>
                    </a:lnTo>
                    <a:lnTo>
                      <a:pt x="971" y="1896"/>
                    </a:lnTo>
                    <a:lnTo>
                      <a:pt x="1169" y="1874"/>
                    </a:lnTo>
                    <a:lnTo>
                      <a:pt x="1500" y="1720"/>
                    </a:lnTo>
                    <a:lnTo>
                      <a:pt x="1753" y="1455"/>
                    </a:lnTo>
                    <a:lnTo>
                      <a:pt x="1885" y="1114"/>
                    </a:lnTo>
                    <a:lnTo>
                      <a:pt x="1885" y="915"/>
                    </a:lnTo>
                    <a:lnTo>
                      <a:pt x="1885" y="904"/>
                    </a:lnTo>
                    <a:lnTo>
                      <a:pt x="1885" y="882"/>
                    </a:lnTo>
                    <a:lnTo>
                      <a:pt x="1863" y="695"/>
                    </a:lnTo>
                    <a:lnTo>
                      <a:pt x="1720" y="375"/>
                    </a:lnTo>
                    <a:lnTo>
                      <a:pt x="1467" y="133"/>
                    </a:lnTo>
                    <a:lnTo>
                      <a:pt x="1125" y="12"/>
                    </a:lnTo>
                    <a:lnTo>
                      <a:pt x="9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7"/>
              <p:cNvSpPr/>
              <p:nvPr/>
            </p:nvSpPr>
            <p:spPr>
              <a:xfrm>
                <a:off x="941403" y="3459874"/>
                <a:ext cx="41459" cy="41701"/>
              </a:xfrm>
              <a:custGeom>
                <a:rect b="b" l="l" r="r" t="t"/>
                <a:pathLst>
                  <a:path extrusionOk="0" fill="none" h="1897" w="1886">
                    <a:moveTo>
                      <a:pt x="1885" y="915"/>
                    </a:moveTo>
                    <a:lnTo>
                      <a:pt x="1885" y="1114"/>
                    </a:lnTo>
                    <a:lnTo>
                      <a:pt x="1753" y="1455"/>
                    </a:lnTo>
                    <a:lnTo>
                      <a:pt x="1500" y="1720"/>
                    </a:lnTo>
                    <a:lnTo>
                      <a:pt x="1169" y="1874"/>
                    </a:lnTo>
                    <a:lnTo>
                      <a:pt x="971" y="1896"/>
                    </a:lnTo>
                    <a:lnTo>
                      <a:pt x="783" y="1885"/>
                    </a:lnTo>
                    <a:lnTo>
                      <a:pt x="442" y="1753"/>
                    </a:lnTo>
                    <a:lnTo>
                      <a:pt x="177" y="1510"/>
                    </a:lnTo>
                    <a:lnTo>
                      <a:pt x="12" y="1169"/>
                    </a:lnTo>
                    <a:lnTo>
                      <a:pt x="1" y="981"/>
                    </a:lnTo>
                    <a:lnTo>
                      <a:pt x="1" y="783"/>
                    </a:lnTo>
                    <a:lnTo>
                      <a:pt x="133" y="442"/>
                    </a:lnTo>
                    <a:lnTo>
                      <a:pt x="387" y="177"/>
                    </a:lnTo>
                    <a:lnTo>
                      <a:pt x="717" y="23"/>
                    </a:lnTo>
                    <a:lnTo>
                      <a:pt x="916" y="1"/>
                    </a:lnTo>
                    <a:lnTo>
                      <a:pt x="927" y="1"/>
                    </a:lnTo>
                    <a:lnTo>
                      <a:pt x="938" y="1"/>
                    </a:lnTo>
                    <a:lnTo>
                      <a:pt x="1125" y="12"/>
                    </a:lnTo>
                    <a:lnTo>
                      <a:pt x="1467" y="133"/>
                    </a:lnTo>
                    <a:lnTo>
                      <a:pt x="1720" y="375"/>
                    </a:lnTo>
                    <a:lnTo>
                      <a:pt x="1863" y="695"/>
                    </a:lnTo>
                    <a:lnTo>
                      <a:pt x="1885" y="882"/>
                    </a:lnTo>
                    <a:lnTo>
                      <a:pt x="1885" y="904"/>
                    </a:lnTo>
                    <a:lnTo>
                      <a:pt x="1885"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7"/>
              <p:cNvSpPr/>
              <p:nvPr/>
            </p:nvSpPr>
            <p:spPr>
              <a:xfrm>
                <a:off x="770643" y="3204086"/>
                <a:ext cx="41921" cy="41921"/>
              </a:xfrm>
              <a:custGeom>
                <a:rect b="b" l="l" r="r" t="t"/>
                <a:pathLst>
                  <a:path extrusionOk="0" h="1907" w="1907">
                    <a:moveTo>
                      <a:pt x="937" y="0"/>
                    </a:moveTo>
                    <a:lnTo>
                      <a:pt x="915" y="11"/>
                    </a:lnTo>
                    <a:lnTo>
                      <a:pt x="727" y="22"/>
                    </a:lnTo>
                    <a:lnTo>
                      <a:pt x="386" y="187"/>
                    </a:lnTo>
                    <a:lnTo>
                      <a:pt x="143" y="452"/>
                    </a:lnTo>
                    <a:lnTo>
                      <a:pt x="11" y="793"/>
                    </a:lnTo>
                    <a:lnTo>
                      <a:pt x="0" y="992"/>
                    </a:lnTo>
                    <a:lnTo>
                      <a:pt x="22" y="1190"/>
                    </a:lnTo>
                    <a:lnTo>
                      <a:pt x="176" y="1521"/>
                    </a:lnTo>
                    <a:lnTo>
                      <a:pt x="452" y="1774"/>
                    </a:lnTo>
                    <a:lnTo>
                      <a:pt x="793" y="1895"/>
                    </a:lnTo>
                    <a:lnTo>
                      <a:pt x="992" y="1906"/>
                    </a:lnTo>
                    <a:lnTo>
                      <a:pt x="1179" y="1884"/>
                    </a:lnTo>
                    <a:lnTo>
                      <a:pt x="1521" y="1730"/>
                    </a:lnTo>
                    <a:lnTo>
                      <a:pt x="1763" y="1455"/>
                    </a:lnTo>
                    <a:lnTo>
                      <a:pt x="1895" y="1113"/>
                    </a:lnTo>
                    <a:lnTo>
                      <a:pt x="1906" y="915"/>
                    </a:lnTo>
                    <a:lnTo>
                      <a:pt x="1906" y="904"/>
                    </a:lnTo>
                    <a:lnTo>
                      <a:pt x="1906" y="882"/>
                    </a:lnTo>
                    <a:lnTo>
                      <a:pt x="1884" y="694"/>
                    </a:lnTo>
                    <a:lnTo>
                      <a:pt x="1730" y="375"/>
                    </a:lnTo>
                    <a:lnTo>
                      <a:pt x="1477" y="132"/>
                    </a:lnTo>
                    <a:lnTo>
                      <a:pt x="1135" y="11"/>
                    </a:lnTo>
                    <a:lnTo>
                      <a:pt x="948" y="0"/>
                    </a:lnTo>
                    <a:close/>
                  </a:path>
                </a:pathLst>
              </a:custGeom>
              <a:solidFill>
                <a:srgbClr val="FFFFFF"/>
              </a:solidFill>
              <a:ln cap="flat" cmpd="sng" w="9525">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7"/>
              <p:cNvSpPr/>
              <p:nvPr/>
            </p:nvSpPr>
            <p:spPr>
              <a:xfrm>
                <a:off x="770643" y="3204086"/>
                <a:ext cx="41921" cy="41921"/>
              </a:xfrm>
              <a:custGeom>
                <a:rect b="b" l="l" r="r" t="t"/>
                <a:pathLst>
                  <a:path extrusionOk="0" fill="none" h="1907" w="1907">
                    <a:moveTo>
                      <a:pt x="1906" y="915"/>
                    </a:moveTo>
                    <a:lnTo>
                      <a:pt x="1895" y="1113"/>
                    </a:lnTo>
                    <a:lnTo>
                      <a:pt x="1763" y="1455"/>
                    </a:lnTo>
                    <a:lnTo>
                      <a:pt x="1521" y="1730"/>
                    </a:lnTo>
                    <a:lnTo>
                      <a:pt x="1179" y="1884"/>
                    </a:lnTo>
                    <a:lnTo>
                      <a:pt x="992" y="1906"/>
                    </a:lnTo>
                    <a:lnTo>
                      <a:pt x="793" y="1895"/>
                    </a:lnTo>
                    <a:lnTo>
                      <a:pt x="452" y="1774"/>
                    </a:lnTo>
                    <a:lnTo>
                      <a:pt x="176" y="1521"/>
                    </a:lnTo>
                    <a:lnTo>
                      <a:pt x="22" y="1190"/>
                    </a:lnTo>
                    <a:lnTo>
                      <a:pt x="0" y="992"/>
                    </a:lnTo>
                    <a:lnTo>
                      <a:pt x="11" y="793"/>
                    </a:lnTo>
                    <a:lnTo>
                      <a:pt x="143" y="452"/>
                    </a:lnTo>
                    <a:lnTo>
                      <a:pt x="386" y="187"/>
                    </a:lnTo>
                    <a:lnTo>
                      <a:pt x="727" y="22"/>
                    </a:lnTo>
                    <a:lnTo>
                      <a:pt x="915" y="11"/>
                    </a:lnTo>
                    <a:lnTo>
                      <a:pt x="937" y="0"/>
                    </a:lnTo>
                    <a:lnTo>
                      <a:pt x="948" y="0"/>
                    </a:lnTo>
                    <a:lnTo>
                      <a:pt x="1135" y="11"/>
                    </a:lnTo>
                    <a:lnTo>
                      <a:pt x="1477" y="132"/>
                    </a:lnTo>
                    <a:lnTo>
                      <a:pt x="1730" y="375"/>
                    </a:lnTo>
                    <a:lnTo>
                      <a:pt x="1884" y="694"/>
                    </a:lnTo>
                    <a:lnTo>
                      <a:pt x="1906" y="882"/>
                    </a:lnTo>
                    <a:lnTo>
                      <a:pt x="1906" y="904"/>
                    </a:lnTo>
                    <a:lnTo>
                      <a:pt x="1906"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7"/>
              <p:cNvSpPr/>
              <p:nvPr/>
            </p:nvSpPr>
            <p:spPr>
              <a:xfrm>
                <a:off x="767477" y="2722009"/>
                <a:ext cx="20136" cy="85776"/>
              </a:xfrm>
              <a:custGeom>
                <a:rect b="b" l="l" r="r" t="t"/>
                <a:pathLst>
                  <a:path extrusionOk="0" h="3902" w="916">
                    <a:moveTo>
                      <a:pt x="464" y="1"/>
                    </a:moveTo>
                    <a:lnTo>
                      <a:pt x="364" y="12"/>
                    </a:lnTo>
                    <a:lnTo>
                      <a:pt x="199" y="78"/>
                    </a:lnTo>
                    <a:lnTo>
                      <a:pt x="78" y="210"/>
                    </a:lnTo>
                    <a:lnTo>
                      <a:pt x="12" y="365"/>
                    </a:lnTo>
                    <a:lnTo>
                      <a:pt x="1" y="464"/>
                    </a:lnTo>
                    <a:lnTo>
                      <a:pt x="1" y="3439"/>
                    </a:lnTo>
                    <a:lnTo>
                      <a:pt x="12" y="3538"/>
                    </a:lnTo>
                    <a:lnTo>
                      <a:pt x="78" y="3704"/>
                    </a:lnTo>
                    <a:lnTo>
                      <a:pt x="199" y="3825"/>
                    </a:lnTo>
                    <a:lnTo>
                      <a:pt x="364" y="3891"/>
                    </a:lnTo>
                    <a:lnTo>
                      <a:pt x="464" y="3902"/>
                    </a:lnTo>
                    <a:lnTo>
                      <a:pt x="552" y="3891"/>
                    </a:lnTo>
                    <a:lnTo>
                      <a:pt x="717" y="3825"/>
                    </a:lnTo>
                    <a:lnTo>
                      <a:pt x="838" y="3704"/>
                    </a:lnTo>
                    <a:lnTo>
                      <a:pt x="915" y="3538"/>
                    </a:lnTo>
                    <a:lnTo>
                      <a:pt x="915" y="3439"/>
                    </a:lnTo>
                    <a:lnTo>
                      <a:pt x="915" y="464"/>
                    </a:lnTo>
                    <a:lnTo>
                      <a:pt x="915" y="365"/>
                    </a:lnTo>
                    <a:lnTo>
                      <a:pt x="838" y="210"/>
                    </a:lnTo>
                    <a:lnTo>
                      <a:pt x="717" y="78"/>
                    </a:lnTo>
                    <a:lnTo>
                      <a:pt x="552" y="12"/>
                    </a:lnTo>
                    <a:lnTo>
                      <a:pt x="4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7"/>
              <p:cNvSpPr/>
              <p:nvPr/>
            </p:nvSpPr>
            <p:spPr>
              <a:xfrm>
                <a:off x="734789" y="2754961"/>
                <a:ext cx="85534" cy="20136"/>
              </a:xfrm>
              <a:custGeom>
                <a:rect b="b" l="l" r="r" t="t"/>
                <a:pathLst>
                  <a:path extrusionOk="0" h="916" w="3891">
                    <a:moveTo>
                      <a:pt x="364" y="1"/>
                    </a:moveTo>
                    <a:lnTo>
                      <a:pt x="198" y="78"/>
                    </a:lnTo>
                    <a:lnTo>
                      <a:pt x="77" y="199"/>
                    </a:lnTo>
                    <a:lnTo>
                      <a:pt x="11" y="364"/>
                    </a:lnTo>
                    <a:lnTo>
                      <a:pt x="0" y="452"/>
                    </a:lnTo>
                    <a:lnTo>
                      <a:pt x="11" y="552"/>
                    </a:lnTo>
                    <a:lnTo>
                      <a:pt x="77" y="706"/>
                    </a:lnTo>
                    <a:lnTo>
                      <a:pt x="198" y="838"/>
                    </a:lnTo>
                    <a:lnTo>
                      <a:pt x="364" y="904"/>
                    </a:lnTo>
                    <a:lnTo>
                      <a:pt x="463" y="915"/>
                    </a:lnTo>
                    <a:lnTo>
                      <a:pt x="3438" y="915"/>
                    </a:lnTo>
                    <a:lnTo>
                      <a:pt x="3526" y="904"/>
                    </a:lnTo>
                    <a:lnTo>
                      <a:pt x="3692" y="838"/>
                    </a:lnTo>
                    <a:lnTo>
                      <a:pt x="3824" y="706"/>
                    </a:lnTo>
                    <a:lnTo>
                      <a:pt x="3890" y="552"/>
                    </a:lnTo>
                    <a:lnTo>
                      <a:pt x="3890" y="452"/>
                    </a:lnTo>
                    <a:lnTo>
                      <a:pt x="3890" y="364"/>
                    </a:lnTo>
                    <a:lnTo>
                      <a:pt x="3824" y="199"/>
                    </a:lnTo>
                    <a:lnTo>
                      <a:pt x="3692" y="78"/>
                    </a:lnTo>
                    <a:lnTo>
                      <a:pt x="35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7"/>
              <p:cNvSpPr/>
              <p:nvPr/>
            </p:nvSpPr>
            <p:spPr>
              <a:xfrm>
                <a:off x="502478" y="2403483"/>
                <a:ext cx="20114" cy="85776"/>
              </a:xfrm>
              <a:custGeom>
                <a:rect b="b" l="l" r="r" t="t"/>
                <a:pathLst>
                  <a:path extrusionOk="0" h="3902" w="915">
                    <a:moveTo>
                      <a:pt x="463" y="0"/>
                    </a:moveTo>
                    <a:lnTo>
                      <a:pt x="364" y="11"/>
                    </a:lnTo>
                    <a:lnTo>
                      <a:pt x="199" y="77"/>
                    </a:lnTo>
                    <a:lnTo>
                      <a:pt x="77" y="199"/>
                    </a:lnTo>
                    <a:lnTo>
                      <a:pt x="11" y="364"/>
                    </a:lnTo>
                    <a:lnTo>
                      <a:pt x="0" y="463"/>
                    </a:lnTo>
                    <a:lnTo>
                      <a:pt x="0" y="3438"/>
                    </a:lnTo>
                    <a:lnTo>
                      <a:pt x="11" y="3537"/>
                    </a:lnTo>
                    <a:lnTo>
                      <a:pt x="77" y="3703"/>
                    </a:lnTo>
                    <a:lnTo>
                      <a:pt x="199" y="3824"/>
                    </a:lnTo>
                    <a:lnTo>
                      <a:pt x="364" y="3890"/>
                    </a:lnTo>
                    <a:lnTo>
                      <a:pt x="463" y="3901"/>
                    </a:lnTo>
                    <a:lnTo>
                      <a:pt x="551" y="3890"/>
                    </a:lnTo>
                    <a:lnTo>
                      <a:pt x="717" y="3824"/>
                    </a:lnTo>
                    <a:lnTo>
                      <a:pt x="838" y="3703"/>
                    </a:lnTo>
                    <a:lnTo>
                      <a:pt x="915" y="3537"/>
                    </a:lnTo>
                    <a:lnTo>
                      <a:pt x="915" y="3438"/>
                    </a:lnTo>
                    <a:lnTo>
                      <a:pt x="915" y="463"/>
                    </a:lnTo>
                    <a:lnTo>
                      <a:pt x="915" y="364"/>
                    </a:lnTo>
                    <a:lnTo>
                      <a:pt x="838" y="199"/>
                    </a:lnTo>
                    <a:lnTo>
                      <a:pt x="717" y="77"/>
                    </a:lnTo>
                    <a:lnTo>
                      <a:pt x="551" y="11"/>
                    </a:lnTo>
                    <a:lnTo>
                      <a:pt x="4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7"/>
              <p:cNvSpPr/>
              <p:nvPr/>
            </p:nvSpPr>
            <p:spPr>
              <a:xfrm>
                <a:off x="469768" y="2436413"/>
                <a:ext cx="85776" cy="20136"/>
              </a:xfrm>
              <a:custGeom>
                <a:rect b="b" l="l" r="r" t="t"/>
                <a:pathLst>
                  <a:path extrusionOk="0" h="916" w="3902">
                    <a:moveTo>
                      <a:pt x="364" y="1"/>
                    </a:moveTo>
                    <a:lnTo>
                      <a:pt x="199" y="67"/>
                    </a:lnTo>
                    <a:lnTo>
                      <a:pt x="78" y="199"/>
                    </a:lnTo>
                    <a:lnTo>
                      <a:pt x="12" y="365"/>
                    </a:lnTo>
                    <a:lnTo>
                      <a:pt x="1" y="453"/>
                    </a:lnTo>
                    <a:lnTo>
                      <a:pt x="12" y="552"/>
                    </a:lnTo>
                    <a:lnTo>
                      <a:pt x="78" y="706"/>
                    </a:lnTo>
                    <a:lnTo>
                      <a:pt x="199" y="838"/>
                    </a:lnTo>
                    <a:lnTo>
                      <a:pt x="364" y="904"/>
                    </a:lnTo>
                    <a:lnTo>
                      <a:pt x="463" y="915"/>
                    </a:lnTo>
                    <a:lnTo>
                      <a:pt x="3439" y="915"/>
                    </a:lnTo>
                    <a:lnTo>
                      <a:pt x="3538" y="904"/>
                    </a:lnTo>
                    <a:lnTo>
                      <a:pt x="3692" y="838"/>
                    </a:lnTo>
                    <a:lnTo>
                      <a:pt x="3824" y="706"/>
                    </a:lnTo>
                    <a:lnTo>
                      <a:pt x="3891" y="552"/>
                    </a:lnTo>
                    <a:lnTo>
                      <a:pt x="3902" y="453"/>
                    </a:lnTo>
                    <a:lnTo>
                      <a:pt x="3891" y="365"/>
                    </a:lnTo>
                    <a:lnTo>
                      <a:pt x="3824" y="199"/>
                    </a:lnTo>
                    <a:lnTo>
                      <a:pt x="3692" y="67"/>
                    </a:lnTo>
                    <a:lnTo>
                      <a:pt x="35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7"/>
              <p:cNvSpPr/>
              <p:nvPr/>
            </p:nvSpPr>
            <p:spPr>
              <a:xfrm>
                <a:off x="1319546" y="4090662"/>
                <a:ext cx="20136" cy="85534"/>
              </a:xfrm>
              <a:custGeom>
                <a:rect b="b" l="l" r="r" t="t"/>
                <a:pathLst>
                  <a:path extrusionOk="0" h="3891" w="916">
                    <a:moveTo>
                      <a:pt x="364" y="1"/>
                    </a:moveTo>
                    <a:lnTo>
                      <a:pt x="210" y="78"/>
                    </a:lnTo>
                    <a:lnTo>
                      <a:pt x="78" y="199"/>
                    </a:lnTo>
                    <a:lnTo>
                      <a:pt x="12" y="364"/>
                    </a:lnTo>
                    <a:lnTo>
                      <a:pt x="1" y="453"/>
                    </a:lnTo>
                    <a:lnTo>
                      <a:pt x="1" y="3439"/>
                    </a:lnTo>
                    <a:lnTo>
                      <a:pt x="12" y="3527"/>
                    </a:lnTo>
                    <a:lnTo>
                      <a:pt x="78" y="3692"/>
                    </a:lnTo>
                    <a:lnTo>
                      <a:pt x="210" y="3814"/>
                    </a:lnTo>
                    <a:lnTo>
                      <a:pt x="364" y="3891"/>
                    </a:lnTo>
                    <a:lnTo>
                      <a:pt x="552" y="3891"/>
                    </a:lnTo>
                    <a:lnTo>
                      <a:pt x="717" y="3814"/>
                    </a:lnTo>
                    <a:lnTo>
                      <a:pt x="849" y="3692"/>
                    </a:lnTo>
                    <a:lnTo>
                      <a:pt x="915" y="3527"/>
                    </a:lnTo>
                    <a:lnTo>
                      <a:pt x="915" y="3439"/>
                    </a:lnTo>
                    <a:lnTo>
                      <a:pt x="915" y="453"/>
                    </a:lnTo>
                    <a:lnTo>
                      <a:pt x="915" y="364"/>
                    </a:lnTo>
                    <a:lnTo>
                      <a:pt x="849" y="199"/>
                    </a:lnTo>
                    <a:lnTo>
                      <a:pt x="717" y="78"/>
                    </a:lnTo>
                    <a:lnTo>
                      <a:pt x="5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7"/>
              <p:cNvSpPr/>
              <p:nvPr/>
            </p:nvSpPr>
            <p:spPr>
              <a:xfrm>
                <a:off x="1286836" y="4123372"/>
                <a:ext cx="85776" cy="20136"/>
              </a:xfrm>
              <a:custGeom>
                <a:rect b="b" l="l" r="r" t="t"/>
                <a:pathLst>
                  <a:path extrusionOk="0" h="916" w="3902">
                    <a:moveTo>
                      <a:pt x="453" y="0"/>
                    </a:moveTo>
                    <a:lnTo>
                      <a:pt x="365" y="11"/>
                    </a:lnTo>
                    <a:lnTo>
                      <a:pt x="199" y="78"/>
                    </a:lnTo>
                    <a:lnTo>
                      <a:pt x="78" y="199"/>
                    </a:lnTo>
                    <a:lnTo>
                      <a:pt x="1" y="364"/>
                    </a:lnTo>
                    <a:lnTo>
                      <a:pt x="1" y="463"/>
                    </a:lnTo>
                    <a:lnTo>
                      <a:pt x="1" y="551"/>
                    </a:lnTo>
                    <a:lnTo>
                      <a:pt x="78" y="717"/>
                    </a:lnTo>
                    <a:lnTo>
                      <a:pt x="199" y="838"/>
                    </a:lnTo>
                    <a:lnTo>
                      <a:pt x="365" y="904"/>
                    </a:lnTo>
                    <a:lnTo>
                      <a:pt x="453" y="915"/>
                    </a:lnTo>
                    <a:lnTo>
                      <a:pt x="3439" y="915"/>
                    </a:lnTo>
                    <a:lnTo>
                      <a:pt x="3538" y="904"/>
                    </a:lnTo>
                    <a:lnTo>
                      <a:pt x="3703" y="838"/>
                    </a:lnTo>
                    <a:lnTo>
                      <a:pt x="3825" y="717"/>
                    </a:lnTo>
                    <a:lnTo>
                      <a:pt x="3891" y="551"/>
                    </a:lnTo>
                    <a:lnTo>
                      <a:pt x="3902" y="463"/>
                    </a:lnTo>
                    <a:lnTo>
                      <a:pt x="3891" y="364"/>
                    </a:lnTo>
                    <a:lnTo>
                      <a:pt x="3825" y="199"/>
                    </a:lnTo>
                    <a:lnTo>
                      <a:pt x="3703" y="78"/>
                    </a:lnTo>
                    <a:lnTo>
                      <a:pt x="3538" y="11"/>
                    </a:lnTo>
                    <a:lnTo>
                      <a:pt x="34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7"/>
              <p:cNvSpPr/>
              <p:nvPr/>
            </p:nvSpPr>
            <p:spPr>
              <a:xfrm>
                <a:off x="625778" y="3801438"/>
                <a:ext cx="20114" cy="85776"/>
              </a:xfrm>
              <a:custGeom>
                <a:rect b="b" l="l" r="r" t="t"/>
                <a:pathLst>
                  <a:path extrusionOk="0" h="3902" w="915">
                    <a:moveTo>
                      <a:pt x="364" y="0"/>
                    </a:moveTo>
                    <a:lnTo>
                      <a:pt x="199" y="78"/>
                    </a:lnTo>
                    <a:lnTo>
                      <a:pt x="77" y="199"/>
                    </a:lnTo>
                    <a:lnTo>
                      <a:pt x="11" y="364"/>
                    </a:lnTo>
                    <a:lnTo>
                      <a:pt x="0" y="452"/>
                    </a:lnTo>
                    <a:lnTo>
                      <a:pt x="0" y="3438"/>
                    </a:lnTo>
                    <a:lnTo>
                      <a:pt x="11" y="3538"/>
                    </a:lnTo>
                    <a:lnTo>
                      <a:pt x="77" y="3703"/>
                    </a:lnTo>
                    <a:lnTo>
                      <a:pt x="199" y="3824"/>
                    </a:lnTo>
                    <a:lnTo>
                      <a:pt x="364" y="3890"/>
                    </a:lnTo>
                    <a:lnTo>
                      <a:pt x="463" y="3901"/>
                    </a:lnTo>
                    <a:lnTo>
                      <a:pt x="551" y="3890"/>
                    </a:lnTo>
                    <a:lnTo>
                      <a:pt x="717" y="3824"/>
                    </a:lnTo>
                    <a:lnTo>
                      <a:pt x="838" y="3703"/>
                    </a:lnTo>
                    <a:lnTo>
                      <a:pt x="915" y="3538"/>
                    </a:lnTo>
                    <a:lnTo>
                      <a:pt x="915" y="3438"/>
                    </a:lnTo>
                    <a:lnTo>
                      <a:pt x="915" y="452"/>
                    </a:lnTo>
                    <a:lnTo>
                      <a:pt x="915" y="364"/>
                    </a:lnTo>
                    <a:lnTo>
                      <a:pt x="838" y="199"/>
                    </a:lnTo>
                    <a:lnTo>
                      <a:pt x="717" y="78"/>
                    </a:lnTo>
                    <a:lnTo>
                      <a:pt x="5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7"/>
              <p:cNvSpPr/>
              <p:nvPr/>
            </p:nvSpPr>
            <p:spPr>
              <a:xfrm>
                <a:off x="593068" y="3834390"/>
                <a:ext cx="85776" cy="20114"/>
              </a:xfrm>
              <a:custGeom>
                <a:rect b="b" l="l" r="r" t="t"/>
                <a:pathLst>
                  <a:path extrusionOk="0" h="915" w="3902">
                    <a:moveTo>
                      <a:pt x="364" y="0"/>
                    </a:moveTo>
                    <a:lnTo>
                      <a:pt x="199" y="66"/>
                    </a:lnTo>
                    <a:lnTo>
                      <a:pt x="78" y="198"/>
                    </a:lnTo>
                    <a:lnTo>
                      <a:pt x="12" y="364"/>
                    </a:lnTo>
                    <a:lnTo>
                      <a:pt x="1" y="452"/>
                    </a:lnTo>
                    <a:lnTo>
                      <a:pt x="12" y="540"/>
                    </a:lnTo>
                    <a:lnTo>
                      <a:pt x="78" y="705"/>
                    </a:lnTo>
                    <a:lnTo>
                      <a:pt x="199" y="838"/>
                    </a:lnTo>
                    <a:lnTo>
                      <a:pt x="364" y="904"/>
                    </a:lnTo>
                    <a:lnTo>
                      <a:pt x="463" y="915"/>
                    </a:lnTo>
                    <a:lnTo>
                      <a:pt x="3439" y="915"/>
                    </a:lnTo>
                    <a:lnTo>
                      <a:pt x="3538" y="904"/>
                    </a:lnTo>
                    <a:lnTo>
                      <a:pt x="3692" y="838"/>
                    </a:lnTo>
                    <a:lnTo>
                      <a:pt x="3824" y="705"/>
                    </a:lnTo>
                    <a:lnTo>
                      <a:pt x="3891" y="540"/>
                    </a:lnTo>
                    <a:lnTo>
                      <a:pt x="3902" y="452"/>
                    </a:lnTo>
                    <a:lnTo>
                      <a:pt x="3891" y="364"/>
                    </a:lnTo>
                    <a:lnTo>
                      <a:pt x="3824" y="198"/>
                    </a:lnTo>
                    <a:lnTo>
                      <a:pt x="3692" y="66"/>
                    </a:lnTo>
                    <a:lnTo>
                      <a:pt x="35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7"/>
              <p:cNvSpPr/>
              <p:nvPr/>
            </p:nvSpPr>
            <p:spPr>
              <a:xfrm>
                <a:off x="967079" y="2863731"/>
                <a:ext cx="73905" cy="73905"/>
              </a:xfrm>
              <a:custGeom>
                <a:rect b="b" l="l" r="r" t="t"/>
                <a:pathLst>
                  <a:path extrusionOk="0" h="3362" w="3362">
                    <a:moveTo>
                      <a:pt x="1687" y="915"/>
                    </a:moveTo>
                    <a:lnTo>
                      <a:pt x="1841" y="926"/>
                    </a:lnTo>
                    <a:lnTo>
                      <a:pt x="2117" y="1047"/>
                    </a:lnTo>
                    <a:lnTo>
                      <a:pt x="2326" y="1257"/>
                    </a:lnTo>
                    <a:lnTo>
                      <a:pt x="2436" y="1532"/>
                    </a:lnTo>
                    <a:lnTo>
                      <a:pt x="2447" y="1686"/>
                    </a:lnTo>
                    <a:lnTo>
                      <a:pt x="2436" y="1841"/>
                    </a:lnTo>
                    <a:lnTo>
                      <a:pt x="2315" y="2116"/>
                    </a:lnTo>
                    <a:lnTo>
                      <a:pt x="2106" y="2326"/>
                    </a:lnTo>
                    <a:lnTo>
                      <a:pt x="1841" y="2436"/>
                    </a:lnTo>
                    <a:lnTo>
                      <a:pt x="1676" y="2447"/>
                    </a:lnTo>
                    <a:lnTo>
                      <a:pt x="1522" y="2436"/>
                    </a:lnTo>
                    <a:lnTo>
                      <a:pt x="1246" y="2326"/>
                    </a:lnTo>
                    <a:lnTo>
                      <a:pt x="1048" y="2116"/>
                    </a:lnTo>
                    <a:lnTo>
                      <a:pt x="927" y="1841"/>
                    </a:lnTo>
                    <a:lnTo>
                      <a:pt x="916" y="1686"/>
                    </a:lnTo>
                    <a:lnTo>
                      <a:pt x="927" y="1532"/>
                    </a:lnTo>
                    <a:lnTo>
                      <a:pt x="1048" y="1257"/>
                    </a:lnTo>
                    <a:lnTo>
                      <a:pt x="1246" y="1047"/>
                    </a:lnTo>
                    <a:lnTo>
                      <a:pt x="1522" y="937"/>
                    </a:lnTo>
                    <a:lnTo>
                      <a:pt x="1676" y="926"/>
                    </a:lnTo>
                    <a:lnTo>
                      <a:pt x="1676" y="915"/>
                    </a:lnTo>
                    <a:close/>
                    <a:moveTo>
                      <a:pt x="1676" y="0"/>
                    </a:moveTo>
                    <a:lnTo>
                      <a:pt x="1511" y="11"/>
                    </a:lnTo>
                    <a:lnTo>
                      <a:pt x="1180" y="78"/>
                    </a:lnTo>
                    <a:lnTo>
                      <a:pt x="883" y="210"/>
                    </a:lnTo>
                    <a:lnTo>
                      <a:pt x="607" y="386"/>
                    </a:lnTo>
                    <a:lnTo>
                      <a:pt x="387" y="618"/>
                    </a:lnTo>
                    <a:lnTo>
                      <a:pt x="199" y="882"/>
                    </a:lnTo>
                    <a:lnTo>
                      <a:pt x="78" y="1180"/>
                    </a:lnTo>
                    <a:lnTo>
                      <a:pt x="12" y="1510"/>
                    </a:lnTo>
                    <a:lnTo>
                      <a:pt x="1" y="1686"/>
                    </a:lnTo>
                    <a:lnTo>
                      <a:pt x="12" y="1852"/>
                    </a:lnTo>
                    <a:lnTo>
                      <a:pt x="78" y="2182"/>
                    </a:lnTo>
                    <a:lnTo>
                      <a:pt x="199" y="2480"/>
                    </a:lnTo>
                    <a:lnTo>
                      <a:pt x="387" y="2755"/>
                    </a:lnTo>
                    <a:lnTo>
                      <a:pt x="607" y="2976"/>
                    </a:lnTo>
                    <a:lnTo>
                      <a:pt x="883" y="3163"/>
                    </a:lnTo>
                    <a:lnTo>
                      <a:pt x="1180" y="3284"/>
                    </a:lnTo>
                    <a:lnTo>
                      <a:pt x="1511" y="3350"/>
                    </a:lnTo>
                    <a:lnTo>
                      <a:pt x="1676" y="3361"/>
                    </a:lnTo>
                    <a:lnTo>
                      <a:pt x="1852" y="3350"/>
                    </a:lnTo>
                    <a:lnTo>
                      <a:pt x="2183" y="3284"/>
                    </a:lnTo>
                    <a:lnTo>
                      <a:pt x="2480" y="3163"/>
                    </a:lnTo>
                    <a:lnTo>
                      <a:pt x="2745" y="2976"/>
                    </a:lnTo>
                    <a:lnTo>
                      <a:pt x="2976" y="2755"/>
                    </a:lnTo>
                    <a:lnTo>
                      <a:pt x="3153" y="2491"/>
                    </a:lnTo>
                    <a:lnTo>
                      <a:pt x="3285" y="2182"/>
                    </a:lnTo>
                    <a:lnTo>
                      <a:pt x="3351" y="1863"/>
                    </a:lnTo>
                    <a:lnTo>
                      <a:pt x="3362" y="1686"/>
                    </a:lnTo>
                    <a:lnTo>
                      <a:pt x="3351" y="1510"/>
                    </a:lnTo>
                    <a:lnTo>
                      <a:pt x="3285" y="1180"/>
                    </a:lnTo>
                    <a:lnTo>
                      <a:pt x="3153" y="882"/>
                    </a:lnTo>
                    <a:lnTo>
                      <a:pt x="2976" y="618"/>
                    </a:lnTo>
                    <a:lnTo>
                      <a:pt x="2745" y="386"/>
                    </a:lnTo>
                    <a:lnTo>
                      <a:pt x="2480" y="210"/>
                    </a:lnTo>
                    <a:lnTo>
                      <a:pt x="2183" y="78"/>
                    </a:lnTo>
                    <a:lnTo>
                      <a:pt x="1852"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7"/>
              <p:cNvSpPr/>
              <p:nvPr/>
            </p:nvSpPr>
            <p:spPr>
              <a:xfrm>
                <a:off x="998107" y="4510980"/>
                <a:ext cx="150676" cy="150676"/>
              </a:xfrm>
              <a:custGeom>
                <a:rect b="b" l="l" r="r" t="t"/>
                <a:pathLst>
                  <a:path extrusionOk="0" h="3362" w="3362">
                    <a:moveTo>
                      <a:pt x="1687" y="915"/>
                    </a:moveTo>
                    <a:lnTo>
                      <a:pt x="1841" y="926"/>
                    </a:lnTo>
                    <a:lnTo>
                      <a:pt x="2117" y="1047"/>
                    </a:lnTo>
                    <a:lnTo>
                      <a:pt x="2326" y="1257"/>
                    </a:lnTo>
                    <a:lnTo>
                      <a:pt x="2436" y="1532"/>
                    </a:lnTo>
                    <a:lnTo>
                      <a:pt x="2447" y="1686"/>
                    </a:lnTo>
                    <a:lnTo>
                      <a:pt x="2436" y="1841"/>
                    </a:lnTo>
                    <a:lnTo>
                      <a:pt x="2315" y="2116"/>
                    </a:lnTo>
                    <a:lnTo>
                      <a:pt x="2106" y="2326"/>
                    </a:lnTo>
                    <a:lnTo>
                      <a:pt x="1841" y="2436"/>
                    </a:lnTo>
                    <a:lnTo>
                      <a:pt x="1676" y="2447"/>
                    </a:lnTo>
                    <a:lnTo>
                      <a:pt x="1522" y="2436"/>
                    </a:lnTo>
                    <a:lnTo>
                      <a:pt x="1246" y="2326"/>
                    </a:lnTo>
                    <a:lnTo>
                      <a:pt x="1048" y="2116"/>
                    </a:lnTo>
                    <a:lnTo>
                      <a:pt x="927" y="1841"/>
                    </a:lnTo>
                    <a:lnTo>
                      <a:pt x="916" y="1686"/>
                    </a:lnTo>
                    <a:lnTo>
                      <a:pt x="927" y="1532"/>
                    </a:lnTo>
                    <a:lnTo>
                      <a:pt x="1048" y="1257"/>
                    </a:lnTo>
                    <a:lnTo>
                      <a:pt x="1246" y="1047"/>
                    </a:lnTo>
                    <a:lnTo>
                      <a:pt x="1522" y="937"/>
                    </a:lnTo>
                    <a:lnTo>
                      <a:pt x="1676" y="926"/>
                    </a:lnTo>
                    <a:lnTo>
                      <a:pt x="1676" y="915"/>
                    </a:lnTo>
                    <a:close/>
                    <a:moveTo>
                      <a:pt x="1676" y="0"/>
                    </a:moveTo>
                    <a:lnTo>
                      <a:pt x="1511" y="11"/>
                    </a:lnTo>
                    <a:lnTo>
                      <a:pt x="1180" y="78"/>
                    </a:lnTo>
                    <a:lnTo>
                      <a:pt x="883" y="210"/>
                    </a:lnTo>
                    <a:lnTo>
                      <a:pt x="607" y="386"/>
                    </a:lnTo>
                    <a:lnTo>
                      <a:pt x="387" y="618"/>
                    </a:lnTo>
                    <a:lnTo>
                      <a:pt x="199" y="882"/>
                    </a:lnTo>
                    <a:lnTo>
                      <a:pt x="78" y="1180"/>
                    </a:lnTo>
                    <a:lnTo>
                      <a:pt x="12" y="1510"/>
                    </a:lnTo>
                    <a:lnTo>
                      <a:pt x="1" y="1686"/>
                    </a:lnTo>
                    <a:lnTo>
                      <a:pt x="12" y="1852"/>
                    </a:lnTo>
                    <a:lnTo>
                      <a:pt x="78" y="2182"/>
                    </a:lnTo>
                    <a:lnTo>
                      <a:pt x="199" y="2480"/>
                    </a:lnTo>
                    <a:lnTo>
                      <a:pt x="387" y="2755"/>
                    </a:lnTo>
                    <a:lnTo>
                      <a:pt x="607" y="2976"/>
                    </a:lnTo>
                    <a:lnTo>
                      <a:pt x="883" y="3163"/>
                    </a:lnTo>
                    <a:lnTo>
                      <a:pt x="1180" y="3284"/>
                    </a:lnTo>
                    <a:lnTo>
                      <a:pt x="1511" y="3350"/>
                    </a:lnTo>
                    <a:lnTo>
                      <a:pt x="1676" y="3361"/>
                    </a:lnTo>
                    <a:lnTo>
                      <a:pt x="1852" y="3350"/>
                    </a:lnTo>
                    <a:lnTo>
                      <a:pt x="2183" y="3284"/>
                    </a:lnTo>
                    <a:lnTo>
                      <a:pt x="2480" y="3163"/>
                    </a:lnTo>
                    <a:lnTo>
                      <a:pt x="2745" y="2976"/>
                    </a:lnTo>
                    <a:lnTo>
                      <a:pt x="2976" y="2755"/>
                    </a:lnTo>
                    <a:lnTo>
                      <a:pt x="3153" y="2491"/>
                    </a:lnTo>
                    <a:lnTo>
                      <a:pt x="3285" y="2182"/>
                    </a:lnTo>
                    <a:lnTo>
                      <a:pt x="3351" y="1863"/>
                    </a:lnTo>
                    <a:lnTo>
                      <a:pt x="3362" y="1686"/>
                    </a:lnTo>
                    <a:lnTo>
                      <a:pt x="3351" y="1510"/>
                    </a:lnTo>
                    <a:lnTo>
                      <a:pt x="3285" y="1180"/>
                    </a:lnTo>
                    <a:lnTo>
                      <a:pt x="3153" y="882"/>
                    </a:lnTo>
                    <a:lnTo>
                      <a:pt x="2976" y="618"/>
                    </a:lnTo>
                    <a:lnTo>
                      <a:pt x="2745" y="386"/>
                    </a:lnTo>
                    <a:lnTo>
                      <a:pt x="2480" y="210"/>
                    </a:lnTo>
                    <a:lnTo>
                      <a:pt x="2183" y="78"/>
                    </a:lnTo>
                    <a:lnTo>
                      <a:pt x="1852"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4" name="Google Shape;894;p47"/>
          <p:cNvGrpSpPr/>
          <p:nvPr/>
        </p:nvGrpSpPr>
        <p:grpSpPr>
          <a:xfrm>
            <a:off x="7390590" y="1739675"/>
            <a:ext cx="1433511" cy="1415866"/>
            <a:chOff x="2604379" y="937690"/>
            <a:chExt cx="2046703" cy="2021511"/>
          </a:xfrm>
        </p:grpSpPr>
        <p:sp>
          <p:nvSpPr>
            <p:cNvPr id="895" name="Google Shape;895;p47"/>
            <p:cNvSpPr/>
            <p:nvPr/>
          </p:nvSpPr>
          <p:spPr>
            <a:xfrm>
              <a:off x="2604621" y="1011331"/>
              <a:ext cx="1892144" cy="1892385"/>
            </a:xfrm>
            <a:custGeom>
              <a:rect b="b" l="l" r="r" t="t"/>
              <a:pathLst>
                <a:path extrusionOk="0" h="86086" w="86075">
                  <a:moveTo>
                    <a:pt x="42007" y="0"/>
                  </a:moveTo>
                  <a:lnTo>
                    <a:pt x="39936" y="100"/>
                  </a:lnTo>
                  <a:lnTo>
                    <a:pt x="37886" y="298"/>
                  </a:lnTo>
                  <a:lnTo>
                    <a:pt x="35837" y="596"/>
                  </a:lnTo>
                  <a:lnTo>
                    <a:pt x="33798" y="992"/>
                  </a:lnTo>
                  <a:lnTo>
                    <a:pt x="31781" y="1488"/>
                  </a:lnTo>
                  <a:lnTo>
                    <a:pt x="29787" y="2072"/>
                  </a:lnTo>
                  <a:lnTo>
                    <a:pt x="27814" y="2766"/>
                  </a:lnTo>
                  <a:lnTo>
                    <a:pt x="25864" y="3549"/>
                  </a:lnTo>
                  <a:lnTo>
                    <a:pt x="23957" y="4441"/>
                  </a:lnTo>
                  <a:lnTo>
                    <a:pt x="22084" y="5422"/>
                  </a:lnTo>
                  <a:lnTo>
                    <a:pt x="20244" y="6502"/>
                  </a:lnTo>
                  <a:lnTo>
                    <a:pt x="18459" y="7692"/>
                  </a:lnTo>
                  <a:lnTo>
                    <a:pt x="16717" y="8970"/>
                  </a:lnTo>
                  <a:lnTo>
                    <a:pt x="15020" y="10348"/>
                  </a:lnTo>
                  <a:lnTo>
                    <a:pt x="13390" y="11825"/>
                  </a:lnTo>
                  <a:lnTo>
                    <a:pt x="12596" y="12607"/>
                  </a:lnTo>
                  <a:lnTo>
                    <a:pt x="11814" y="13400"/>
                  </a:lnTo>
                  <a:lnTo>
                    <a:pt x="10337" y="15031"/>
                  </a:lnTo>
                  <a:lnTo>
                    <a:pt x="8960" y="16728"/>
                  </a:lnTo>
                  <a:lnTo>
                    <a:pt x="7681" y="18469"/>
                  </a:lnTo>
                  <a:lnTo>
                    <a:pt x="6491" y="20255"/>
                  </a:lnTo>
                  <a:lnTo>
                    <a:pt x="5411" y="22095"/>
                  </a:lnTo>
                  <a:lnTo>
                    <a:pt x="4431" y="23968"/>
                  </a:lnTo>
                  <a:lnTo>
                    <a:pt x="3538" y="25875"/>
                  </a:lnTo>
                  <a:lnTo>
                    <a:pt x="2756" y="27825"/>
                  </a:lnTo>
                  <a:lnTo>
                    <a:pt x="2061" y="29798"/>
                  </a:lnTo>
                  <a:lnTo>
                    <a:pt x="1477" y="31792"/>
                  </a:lnTo>
                  <a:lnTo>
                    <a:pt x="981" y="33809"/>
                  </a:lnTo>
                  <a:lnTo>
                    <a:pt x="585" y="35847"/>
                  </a:lnTo>
                  <a:lnTo>
                    <a:pt x="287" y="37897"/>
                  </a:lnTo>
                  <a:lnTo>
                    <a:pt x="89" y="39947"/>
                  </a:lnTo>
                  <a:lnTo>
                    <a:pt x="1" y="42018"/>
                  </a:lnTo>
                  <a:lnTo>
                    <a:pt x="1" y="44079"/>
                  </a:lnTo>
                  <a:lnTo>
                    <a:pt x="89" y="46140"/>
                  </a:lnTo>
                  <a:lnTo>
                    <a:pt x="287" y="48200"/>
                  </a:lnTo>
                  <a:lnTo>
                    <a:pt x="585" y="50250"/>
                  </a:lnTo>
                  <a:lnTo>
                    <a:pt x="981" y="52289"/>
                  </a:lnTo>
                  <a:lnTo>
                    <a:pt x="1477" y="54305"/>
                  </a:lnTo>
                  <a:lnTo>
                    <a:pt x="2061" y="56300"/>
                  </a:lnTo>
                  <a:lnTo>
                    <a:pt x="2756" y="58272"/>
                  </a:lnTo>
                  <a:lnTo>
                    <a:pt x="3538" y="60212"/>
                  </a:lnTo>
                  <a:lnTo>
                    <a:pt x="4431" y="62129"/>
                  </a:lnTo>
                  <a:lnTo>
                    <a:pt x="5411" y="64002"/>
                  </a:lnTo>
                  <a:lnTo>
                    <a:pt x="6491" y="65832"/>
                  </a:lnTo>
                  <a:lnTo>
                    <a:pt x="7681" y="67628"/>
                  </a:lnTo>
                  <a:lnTo>
                    <a:pt x="8960" y="69369"/>
                  </a:lnTo>
                  <a:lnTo>
                    <a:pt x="10337" y="71055"/>
                  </a:lnTo>
                  <a:lnTo>
                    <a:pt x="11814" y="72697"/>
                  </a:lnTo>
                  <a:lnTo>
                    <a:pt x="12596" y="73490"/>
                  </a:lnTo>
                  <a:lnTo>
                    <a:pt x="13390" y="74262"/>
                  </a:lnTo>
                  <a:lnTo>
                    <a:pt x="15020" y="75749"/>
                  </a:lnTo>
                  <a:lnTo>
                    <a:pt x="16717" y="77127"/>
                  </a:lnTo>
                  <a:lnTo>
                    <a:pt x="18459" y="78405"/>
                  </a:lnTo>
                  <a:lnTo>
                    <a:pt x="20244" y="79584"/>
                  </a:lnTo>
                  <a:lnTo>
                    <a:pt x="22084" y="80675"/>
                  </a:lnTo>
                  <a:lnTo>
                    <a:pt x="23957" y="81656"/>
                  </a:lnTo>
                  <a:lnTo>
                    <a:pt x="25864" y="82537"/>
                  </a:lnTo>
                  <a:lnTo>
                    <a:pt x="27814" y="83331"/>
                  </a:lnTo>
                  <a:lnTo>
                    <a:pt x="29787" y="84014"/>
                  </a:lnTo>
                  <a:lnTo>
                    <a:pt x="31781" y="84609"/>
                  </a:lnTo>
                  <a:lnTo>
                    <a:pt x="33798" y="85105"/>
                  </a:lnTo>
                  <a:lnTo>
                    <a:pt x="35837" y="85502"/>
                  </a:lnTo>
                  <a:lnTo>
                    <a:pt x="37886" y="85788"/>
                  </a:lnTo>
                  <a:lnTo>
                    <a:pt x="39936" y="85987"/>
                  </a:lnTo>
                  <a:lnTo>
                    <a:pt x="42007" y="86086"/>
                  </a:lnTo>
                  <a:lnTo>
                    <a:pt x="44068" y="86086"/>
                  </a:lnTo>
                  <a:lnTo>
                    <a:pt x="46129" y="85987"/>
                  </a:lnTo>
                  <a:lnTo>
                    <a:pt x="48190" y="85788"/>
                  </a:lnTo>
                  <a:lnTo>
                    <a:pt x="50239" y="85502"/>
                  </a:lnTo>
                  <a:lnTo>
                    <a:pt x="52278" y="85105"/>
                  </a:lnTo>
                  <a:lnTo>
                    <a:pt x="54294" y="84609"/>
                  </a:lnTo>
                  <a:lnTo>
                    <a:pt x="56289" y="84014"/>
                  </a:lnTo>
                  <a:lnTo>
                    <a:pt x="58261" y="83331"/>
                  </a:lnTo>
                  <a:lnTo>
                    <a:pt x="60201" y="82537"/>
                  </a:lnTo>
                  <a:lnTo>
                    <a:pt x="62118" y="81656"/>
                  </a:lnTo>
                  <a:lnTo>
                    <a:pt x="63992" y="80675"/>
                  </a:lnTo>
                  <a:lnTo>
                    <a:pt x="65821" y="79584"/>
                  </a:lnTo>
                  <a:lnTo>
                    <a:pt x="67617" y="78405"/>
                  </a:lnTo>
                  <a:lnTo>
                    <a:pt x="69358" y="77127"/>
                  </a:lnTo>
                  <a:lnTo>
                    <a:pt x="71044" y="75749"/>
                  </a:lnTo>
                  <a:lnTo>
                    <a:pt x="72686" y="74262"/>
                  </a:lnTo>
                  <a:lnTo>
                    <a:pt x="73480" y="73490"/>
                  </a:lnTo>
                  <a:lnTo>
                    <a:pt x="74262" y="72697"/>
                  </a:lnTo>
                  <a:lnTo>
                    <a:pt x="75739" y="71055"/>
                  </a:lnTo>
                  <a:lnTo>
                    <a:pt x="77116" y="69369"/>
                  </a:lnTo>
                  <a:lnTo>
                    <a:pt x="78394" y="67628"/>
                  </a:lnTo>
                  <a:lnTo>
                    <a:pt x="79573" y="65832"/>
                  </a:lnTo>
                  <a:lnTo>
                    <a:pt x="80664" y="64002"/>
                  </a:lnTo>
                  <a:lnTo>
                    <a:pt x="81645" y="62129"/>
                  </a:lnTo>
                  <a:lnTo>
                    <a:pt x="82527" y="60212"/>
                  </a:lnTo>
                  <a:lnTo>
                    <a:pt x="83320" y="58272"/>
                  </a:lnTo>
                  <a:lnTo>
                    <a:pt x="84014" y="56300"/>
                  </a:lnTo>
                  <a:lnTo>
                    <a:pt x="84598" y="54305"/>
                  </a:lnTo>
                  <a:lnTo>
                    <a:pt x="85094" y="52289"/>
                  </a:lnTo>
                  <a:lnTo>
                    <a:pt x="85491" y="50250"/>
                  </a:lnTo>
                  <a:lnTo>
                    <a:pt x="85777" y="48200"/>
                  </a:lnTo>
                  <a:lnTo>
                    <a:pt x="85976" y="46140"/>
                  </a:lnTo>
                  <a:lnTo>
                    <a:pt x="86075" y="44079"/>
                  </a:lnTo>
                  <a:lnTo>
                    <a:pt x="86075" y="42018"/>
                  </a:lnTo>
                  <a:lnTo>
                    <a:pt x="85976" y="39947"/>
                  </a:lnTo>
                  <a:lnTo>
                    <a:pt x="85777" y="37897"/>
                  </a:lnTo>
                  <a:lnTo>
                    <a:pt x="85491" y="35847"/>
                  </a:lnTo>
                  <a:lnTo>
                    <a:pt x="85094" y="33809"/>
                  </a:lnTo>
                  <a:lnTo>
                    <a:pt x="84598" y="31792"/>
                  </a:lnTo>
                  <a:lnTo>
                    <a:pt x="84014" y="29798"/>
                  </a:lnTo>
                  <a:lnTo>
                    <a:pt x="83320" y="27825"/>
                  </a:lnTo>
                  <a:lnTo>
                    <a:pt x="82527" y="25875"/>
                  </a:lnTo>
                  <a:lnTo>
                    <a:pt x="81645" y="23968"/>
                  </a:lnTo>
                  <a:lnTo>
                    <a:pt x="80664" y="22095"/>
                  </a:lnTo>
                  <a:lnTo>
                    <a:pt x="79573" y="20255"/>
                  </a:lnTo>
                  <a:lnTo>
                    <a:pt x="78394" y="18469"/>
                  </a:lnTo>
                  <a:lnTo>
                    <a:pt x="77116" y="16728"/>
                  </a:lnTo>
                  <a:lnTo>
                    <a:pt x="75739" y="15031"/>
                  </a:lnTo>
                  <a:lnTo>
                    <a:pt x="74262" y="13400"/>
                  </a:lnTo>
                  <a:lnTo>
                    <a:pt x="73480" y="12607"/>
                  </a:lnTo>
                  <a:lnTo>
                    <a:pt x="72686" y="11825"/>
                  </a:lnTo>
                  <a:lnTo>
                    <a:pt x="71044" y="10348"/>
                  </a:lnTo>
                  <a:lnTo>
                    <a:pt x="69358" y="8970"/>
                  </a:lnTo>
                  <a:lnTo>
                    <a:pt x="67617" y="7692"/>
                  </a:lnTo>
                  <a:lnTo>
                    <a:pt x="65821" y="6502"/>
                  </a:lnTo>
                  <a:lnTo>
                    <a:pt x="63992" y="5422"/>
                  </a:lnTo>
                  <a:lnTo>
                    <a:pt x="62118" y="4441"/>
                  </a:lnTo>
                  <a:lnTo>
                    <a:pt x="60201" y="3549"/>
                  </a:lnTo>
                  <a:lnTo>
                    <a:pt x="58261" y="2766"/>
                  </a:lnTo>
                  <a:lnTo>
                    <a:pt x="56289" y="2072"/>
                  </a:lnTo>
                  <a:lnTo>
                    <a:pt x="54294" y="1488"/>
                  </a:lnTo>
                  <a:lnTo>
                    <a:pt x="52278" y="992"/>
                  </a:lnTo>
                  <a:lnTo>
                    <a:pt x="50239" y="596"/>
                  </a:lnTo>
                  <a:lnTo>
                    <a:pt x="48190" y="298"/>
                  </a:lnTo>
                  <a:lnTo>
                    <a:pt x="46129" y="100"/>
                  </a:lnTo>
                  <a:lnTo>
                    <a:pt x="44068" y="0"/>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7"/>
            <p:cNvSpPr/>
            <p:nvPr/>
          </p:nvSpPr>
          <p:spPr>
            <a:xfrm>
              <a:off x="3226945" y="1829850"/>
              <a:ext cx="692097" cy="696472"/>
            </a:xfrm>
            <a:custGeom>
              <a:rect b="b" l="l" r="r" t="t"/>
              <a:pathLst>
                <a:path extrusionOk="0" h="31683" w="31484">
                  <a:moveTo>
                    <a:pt x="17709" y="1"/>
                  </a:moveTo>
                  <a:lnTo>
                    <a:pt x="0" y="20718"/>
                  </a:lnTo>
                  <a:lnTo>
                    <a:pt x="12177" y="31682"/>
                  </a:lnTo>
                  <a:lnTo>
                    <a:pt x="31483" y="8850"/>
                  </a:lnTo>
                  <a:lnTo>
                    <a:pt x="17709" y="1"/>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7"/>
            <p:cNvSpPr/>
            <p:nvPr/>
          </p:nvSpPr>
          <p:spPr>
            <a:xfrm>
              <a:off x="3226945" y="1829850"/>
              <a:ext cx="692097" cy="696472"/>
            </a:xfrm>
            <a:custGeom>
              <a:rect b="b" l="l" r="r" t="t"/>
              <a:pathLst>
                <a:path extrusionOk="0" fill="none" h="31683" w="31484">
                  <a:moveTo>
                    <a:pt x="17709" y="1"/>
                  </a:moveTo>
                  <a:lnTo>
                    <a:pt x="31483" y="8850"/>
                  </a:lnTo>
                  <a:lnTo>
                    <a:pt x="12177" y="31682"/>
                  </a:lnTo>
                  <a:lnTo>
                    <a:pt x="0" y="20718"/>
                  </a:lnTo>
                  <a:lnTo>
                    <a:pt x="17709" y="1"/>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7"/>
            <p:cNvSpPr/>
            <p:nvPr/>
          </p:nvSpPr>
          <p:spPr>
            <a:xfrm>
              <a:off x="3728850" y="1869572"/>
              <a:ext cx="90634" cy="72938"/>
            </a:xfrm>
            <a:custGeom>
              <a:rect b="b" l="l" r="r" t="t"/>
              <a:pathLst>
                <a:path extrusionOk="0" h="3318" w="4123">
                  <a:moveTo>
                    <a:pt x="904" y="1"/>
                  </a:moveTo>
                  <a:lnTo>
                    <a:pt x="1" y="1114"/>
                  </a:lnTo>
                  <a:lnTo>
                    <a:pt x="3020" y="3318"/>
                  </a:lnTo>
                  <a:lnTo>
                    <a:pt x="4122" y="2018"/>
                  </a:lnTo>
                  <a:lnTo>
                    <a:pt x="9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7"/>
            <p:cNvSpPr/>
            <p:nvPr/>
          </p:nvSpPr>
          <p:spPr>
            <a:xfrm>
              <a:off x="3728850" y="1869572"/>
              <a:ext cx="90634" cy="72938"/>
            </a:xfrm>
            <a:custGeom>
              <a:rect b="b" l="l" r="r" t="t"/>
              <a:pathLst>
                <a:path extrusionOk="0" fill="none" h="3318" w="4123">
                  <a:moveTo>
                    <a:pt x="1" y="1114"/>
                  </a:moveTo>
                  <a:lnTo>
                    <a:pt x="904" y="1"/>
                  </a:lnTo>
                  <a:lnTo>
                    <a:pt x="4122" y="2018"/>
                  </a:lnTo>
                  <a:lnTo>
                    <a:pt x="3020" y="3318"/>
                  </a:lnTo>
                  <a:lnTo>
                    <a:pt x="1" y="111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7"/>
            <p:cNvSpPr/>
            <p:nvPr/>
          </p:nvSpPr>
          <p:spPr>
            <a:xfrm>
              <a:off x="3264492" y="1871770"/>
              <a:ext cx="601485" cy="623534"/>
            </a:xfrm>
            <a:custGeom>
              <a:rect b="b" l="l" r="r" t="t"/>
              <a:pathLst>
                <a:path extrusionOk="0" h="28365" w="27362">
                  <a:moveTo>
                    <a:pt x="15890" y="0"/>
                  </a:moveTo>
                  <a:lnTo>
                    <a:pt x="0" y="18711"/>
                  </a:lnTo>
                  <a:lnTo>
                    <a:pt x="10061" y="28365"/>
                  </a:lnTo>
                  <a:lnTo>
                    <a:pt x="27362" y="7549"/>
                  </a:lnTo>
                  <a:lnTo>
                    <a:pt x="158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7"/>
            <p:cNvSpPr/>
            <p:nvPr/>
          </p:nvSpPr>
          <p:spPr>
            <a:xfrm>
              <a:off x="3264492" y="1871770"/>
              <a:ext cx="601485" cy="623534"/>
            </a:xfrm>
            <a:custGeom>
              <a:rect b="b" l="l" r="r" t="t"/>
              <a:pathLst>
                <a:path extrusionOk="0" fill="none" h="28365" w="27362">
                  <a:moveTo>
                    <a:pt x="15890" y="0"/>
                  </a:moveTo>
                  <a:lnTo>
                    <a:pt x="27362" y="7549"/>
                  </a:lnTo>
                  <a:lnTo>
                    <a:pt x="10061" y="28365"/>
                  </a:lnTo>
                  <a:lnTo>
                    <a:pt x="0" y="18711"/>
                  </a:lnTo>
                  <a:lnTo>
                    <a:pt x="15890"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7"/>
            <p:cNvSpPr/>
            <p:nvPr/>
          </p:nvSpPr>
          <p:spPr>
            <a:xfrm>
              <a:off x="3601923" y="1962602"/>
              <a:ext cx="150932" cy="116046"/>
            </a:xfrm>
            <a:custGeom>
              <a:rect b="b" l="l" r="r" t="t"/>
              <a:pathLst>
                <a:path extrusionOk="0" fill="none" h="5279" w="6866">
                  <a:moveTo>
                    <a:pt x="0" y="0"/>
                  </a:moveTo>
                  <a:lnTo>
                    <a:pt x="6866" y="527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7"/>
            <p:cNvSpPr/>
            <p:nvPr/>
          </p:nvSpPr>
          <p:spPr>
            <a:xfrm>
              <a:off x="3568971" y="2003050"/>
              <a:ext cx="150954" cy="116068"/>
            </a:xfrm>
            <a:custGeom>
              <a:rect b="b" l="l" r="r" t="t"/>
              <a:pathLst>
                <a:path extrusionOk="0" fill="none" h="5280" w="6867">
                  <a:moveTo>
                    <a:pt x="1" y="1"/>
                  </a:moveTo>
                  <a:lnTo>
                    <a:pt x="6866" y="527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7"/>
            <p:cNvSpPr/>
            <p:nvPr/>
          </p:nvSpPr>
          <p:spPr>
            <a:xfrm>
              <a:off x="3536041" y="2043761"/>
              <a:ext cx="150932" cy="116046"/>
            </a:xfrm>
            <a:custGeom>
              <a:rect b="b" l="l" r="r" t="t"/>
              <a:pathLst>
                <a:path extrusionOk="0" fill="none" h="5279" w="6866">
                  <a:moveTo>
                    <a:pt x="0" y="0"/>
                  </a:moveTo>
                  <a:lnTo>
                    <a:pt x="6865" y="5278"/>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7"/>
            <p:cNvSpPr/>
            <p:nvPr/>
          </p:nvSpPr>
          <p:spPr>
            <a:xfrm>
              <a:off x="3503090" y="2084209"/>
              <a:ext cx="150690" cy="116046"/>
            </a:xfrm>
            <a:custGeom>
              <a:rect b="b" l="l" r="r" t="t"/>
              <a:pathLst>
                <a:path extrusionOk="0" fill="none" h="5279" w="6855">
                  <a:moveTo>
                    <a:pt x="0" y="0"/>
                  </a:moveTo>
                  <a:lnTo>
                    <a:pt x="6855" y="527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7"/>
            <p:cNvSpPr/>
            <p:nvPr/>
          </p:nvSpPr>
          <p:spPr>
            <a:xfrm>
              <a:off x="3470138" y="2124899"/>
              <a:ext cx="150690" cy="115826"/>
            </a:xfrm>
            <a:custGeom>
              <a:rect b="b" l="l" r="r" t="t"/>
              <a:pathLst>
                <a:path extrusionOk="0" fill="none" h="5269" w="6855">
                  <a:moveTo>
                    <a:pt x="1" y="1"/>
                  </a:moveTo>
                  <a:lnTo>
                    <a:pt x="6855" y="5268"/>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7"/>
            <p:cNvSpPr/>
            <p:nvPr/>
          </p:nvSpPr>
          <p:spPr>
            <a:xfrm>
              <a:off x="3437208" y="2165347"/>
              <a:ext cx="150690" cy="116068"/>
            </a:xfrm>
            <a:custGeom>
              <a:rect b="b" l="l" r="r" t="t"/>
              <a:pathLst>
                <a:path extrusionOk="0" fill="none" h="5280" w="6855">
                  <a:moveTo>
                    <a:pt x="0" y="1"/>
                  </a:moveTo>
                  <a:lnTo>
                    <a:pt x="6854" y="527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7"/>
            <p:cNvSpPr/>
            <p:nvPr/>
          </p:nvSpPr>
          <p:spPr>
            <a:xfrm>
              <a:off x="3404256" y="2206058"/>
              <a:ext cx="150690" cy="115804"/>
            </a:xfrm>
            <a:custGeom>
              <a:rect b="b" l="l" r="r" t="t"/>
              <a:pathLst>
                <a:path extrusionOk="0" fill="none" h="5268" w="6855">
                  <a:moveTo>
                    <a:pt x="0" y="0"/>
                  </a:moveTo>
                  <a:lnTo>
                    <a:pt x="6855" y="5268"/>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7"/>
            <p:cNvSpPr/>
            <p:nvPr/>
          </p:nvSpPr>
          <p:spPr>
            <a:xfrm>
              <a:off x="3371305" y="2246506"/>
              <a:ext cx="150690" cy="116046"/>
            </a:xfrm>
            <a:custGeom>
              <a:rect b="b" l="l" r="r" t="t"/>
              <a:pathLst>
                <a:path extrusionOk="0" fill="none" h="5279" w="6855">
                  <a:moveTo>
                    <a:pt x="1" y="0"/>
                  </a:moveTo>
                  <a:lnTo>
                    <a:pt x="6855" y="527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7"/>
            <p:cNvSpPr/>
            <p:nvPr/>
          </p:nvSpPr>
          <p:spPr>
            <a:xfrm>
              <a:off x="3669255" y="1878541"/>
              <a:ext cx="156999" cy="114837"/>
            </a:xfrm>
            <a:custGeom>
              <a:rect b="b" l="l" r="r" t="t"/>
              <a:pathLst>
                <a:path extrusionOk="0" h="5224" w="7142">
                  <a:moveTo>
                    <a:pt x="1400" y="1"/>
                  </a:moveTo>
                  <a:lnTo>
                    <a:pt x="1" y="1709"/>
                  </a:lnTo>
                  <a:lnTo>
                    <a:pt x="5830" y="5224"/>
                  </a:lnTo>
                  <a:lnTo>
                    <a:pt x="7142" y="3615"/>
                  </a:lnTo>
                  <a:lnTo>
                    <a:pt x="14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7"/>
            <p:cNvSpPr/>
            <p:nvPr/>
          </p:nvSpPr>
          <p:spPr>
            <a:xfrm>
              <a:off x="3669255" y="1878541"/>
              <a:ext cx="156999" cy="114837"/>
            </a:xfrm>
            <a:custGeom>
              <a:rect b="b" l="l" r="r" t="t"/>
              <a:pathLst>
                <a:path extrusionOk="0" fill="none" h="5224" w="7142">
                  <a:moveTo>
                    <a:pt x="1400" y="1"/>
                  </a:moveTo>
                  <a:lnTo>
                    <a:pt x="1" y="1709"/>
                  </a:lnTo>
                  <a:lnTo>
                    <a:pt x="5830" y="5224"/>
                  </a:lnTo>
                  <a:lnTo>
                    <a:pt x="7142" y="3615"/>
                  </a:lnTo>
                  <a:lnTo>
                    <a:pt x="1400" y="1"/>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7"/>
            <p:cNvSpPr/>
            <p:nvPr/>
          </p:nvSpPr>
          <p:spPr>
            <a:xfrm>
              <a:off x="3288958" y="2037694"/>
              <a:ext cx="248314" cy="123805"/>
            </a:xfrm>
            <a:custGeom>
              <a:rect b="b" l="l" r="r" t="t"/>
              <a:pathLst>
                <a:path extrusionOk="0" h="5632" w="11296">
                  <a:moveTo>
                    <a:pt x="4926" y="1"/>
                  </a:moveTo>
                  <a:lnTo>
                    <a:pt x="4694" y="23"/>
                  </a:lnTo>
                  <a:lnTo>
                    <a:pt x="4066" y="232"/>
                  </a:lnTo>
                  <a:lnTo>
                    <a:pt x="2887" y="816"/>
                  </a:lnTo>
                  <a:lnTo>
                    <a:pt x="474" y="2293"/>
                  </a:lnTo>
                  <a:lnTo>
                    <a:pt x="0" y="2612"/>
                  </a:lnTo>
                  <a:lnTo>
                    <a:pt x="1807" y="5632"/>
                  </a:lnTo>
                  <a:lnTo>
                    <a:pt x="1796" y="5543"/>
                  </a:lnTo>
                  <a:lnTo>
                    <a:pt x="2028" y="5081"/>
                  </a:lnTo>
                  <a:lnTo>
                    <a:pt x="2358" y="4827"/>
                  </a:lnTo>
                  <a:lnTo>
                    <a:pt x="2700" y="4684"/>
                  </a:lnTo>
                  <a:lnTo>
                    <a:pt x="2920" y="4629"/>
                  </a:lnTo>
                  <a:lnTo>
                    <a:pt x="3141" y="4563"/>
                  </a:lnTo>
                  <a:lnTo>
                    <a:pt x="3604" y="4364"/>
                  </a:lnTo>
                  <a:lnTo>
                    <a:pt x="4276" y="3990"/>
                  </a:lnTo>
                  <a:lnTo>
                    <a:pt x="5356" y="3185"/>
                  </a:lnTo>
                  <a:lnTo>
                    <a:pt x="5532" y="3020"/>
                  </a:lnTo>
                  <a:lnTo>
                    <a:pt x="5796" y="3031"/>
                  </a:lnTo>
                  <a:lnTo>
                    <a:pt x="7901" y="3064"/>
                  </a:lnTo>
                  <a:lnTo>
                    <a:pt x="9047" y="3020"/>
                  </a:lnTo>
                  <a:lnTo>
                    <a:pt x="9301" y="2998"/>
                  </a:lnTo>
                  <a:lnTo>
                    <a:pt x="9730" y="2910"/>
                  </a:lnTo>
                  <a:lnTo>
                    <a:pt x="10083" y="2778"/>
                  </a:lnTo>
                  <a:lnTo>
                    <a:pt x="10370" y="2612"/>
                  </a:lnTo>
                  <a:lnTo>
                    <a:pt x="10711" y="2293"/>
                  </a:lnTo>
                  <a:lnTo>
                    <a:pt x="11075" y="1742"/>
                  </a:lnTo>
                  <a:lnTo>
                    <a:pt x="11262" y="1411"/>
                  </a:lnTo>
                  <a:lnTo>
                    <a:pt x="11295" y="1323"/>
                  </a:lnTo>
                  <a:lnTo>
                    <a:pt x="11262" y="1158"/>
                  </a:lnTo>
                  <a:lnTo>
                    <a:pt x="11097" y="1014"/>
                  </a:lnTo>
                  <a:lnTo>
                    <a:pt x="10821" y="871"/>
                  </a:lnTo>
                  <a:lnTo>
                    <a:pt x="10259" y="673"/>
                  </a:lnTo>
                  <a:lnTo>
                    <a:pt x="9268" y="452"/>
                  </a:lnTo>
                  <a:lnTo>
                    <a:pt x="7549" y="199"/>
                  </a:lnTo>
                  <a:lnTo>
                    <a:pt x="5488" y="12"/>
                  </a:lnTo>
                  <a:lnTo>
                    <a:pt x="4926" y="1"/>
                  </a:lnTo>
                  <a:close/>
                </a:path>
              </a:pathLst>
            </a:custGeom>
            <a:solidFill>
              <a:srgbClr val="9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7"/>
            <p:cNvSpPr/>
            <p:nvPr/>
          </p:nvSpPr>
          <p:spPr>
            <a:xfrm>
              <a:off x="3288958" y="2037694"/>
              <a:ext cx="248314" cy="123805"/>
            </a:xfrm>
            <a:custGeom>
              <a:rect b="b" l="l" r="r" t="t"/>
              <a:pathLst>
                <a:path extrusionOk="0" fill="none" h="5632" w="11296">
                  <a:moveTo>
                    <a:pt x="0" y="2612"/>
                  </a:moveTo>
                  <a:lnTo>
                    <a:pt x="474" y="2293"/>
                  </a:lnTo>
                  <a:lnTo>
                    <a:pt x="2887" y="816"/>
                  </a:lnTo>
                  <a:lnTo>
                    <a:pt x="4066" y="232"/>
                  </a:lnTo>
                  <a:lnTo>
                    <a:pt x="4694" y="23"/>
                  </a:lnTo>
                  <a:lnTo>
                    <a:pt x="4926" y="1"/>
                  </a:lnTo>
                  <a:lnTo>
                    <a:pt x="5488" y="12"/>
                  </a:lnTo>
                  <a:lnTo>
                    <a:pt x="7549" y="199"/>
                  </a:lnTo>
                  <a:lnTo>
                    <a:pt x="9268" y="452"/>
                  </a:lnTo>
                  <a:lnTo>
                    <a:pt x="10259" y="673"/>
                  </a:lnTo>
                  <a:lnTo>
                    <a:pt x="10821" y="871"/>
                  </a:lnTo>
                  <a:lnTo>
                    <a:pt x="11097" y="1014"/>
                  </a:lnTo>
                  <a:lnTo>
                    <a:pt x="11262" y="1158"/>
                  </a:lnTo>
                  <a:lnTo>
                    <a:pt x="11295" y="1323"/>
                  </a:lnTo>
                  <a:lnTo>
                    <a:pt x="11262" y="1411"/>
                  </a:lnTo>
                  <a:lnTo>
                    <a:pt x="11075" y="1742"/>
                  </a:lnTo>
                  <a:lnTo>
                    <a:pt x="10711" y="2293"/>
                  </a:lnTo>
                  <a:lnTo>
                    <a:pt x="10370" y="2612"/>
                  </a:lnTo>
                  <a:lnTo>
                    <a:pt x="10083" y="2778"/>
                  </a:lnTo>
                  <a:lnTo>
                    <a:pt x="9730" y="2910"/>
                  </a:lnTo>
                  <a:lnTo>
                    <a:pt x="9301" y="2998"/>
                  </a:lnTo>
                  <a:lnTo>
                    <a:pt x="9047" y="3020"/>
                  </a:lnTo>
                  <a:lnTo>
                    <a:pt x="7901" y="3064"/>
                  </a:lnTo>
                  <a:lnTo>
                    <a:pt x="5796" y="3031"/>
                  </a:lnTo>
                  <a:lnTo>
                    <a:pt x="5532" y="3020"/>
                  </a:lnTo>
                  <a:lnTo>
                    <a:pt x="5356" y="3185"/>
                  </a:lnTo>
                  <a:lnTo>
                    <a:pt x="4276" y="3990"/>
                  </a:lnTo>
                  <a:lnTo>
                    <a:pt x="3604" y="4364"/>
                  </a:lnTo>
                  <a:lnTo>
                    <a:pt x="3141" y="4563"/>
                  </a:lnTo>
                  <a:lnTo>
                    <a:pt x="2920" y="4629"/>
                  </a:lnTo>
                  <a:lnTo>
                    <a:pt x="2700" y="4684"/>
                  </a:lnTo>
                  <a:lnTo>
                    <a:pt x="2358" y="4827"/>
                  </a:lnTo>
                  <a:lnTo>
                    <a:pt x="2028" y="5081"/>
                  </a:lnTo>
                  <a:lnTo>
                    <a:pt x="1796" y="5543"/>
                  </a:lnTo>
                  <a:lnTo>
                    <a:pt x="1807" y="5632"/>
                  </a:lnTo>
                  <a:lnTo>
                    <a:pt x="0" y="261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7"/>
            <p:cNvSpPr/>
            <p:nvPr/>
          </p:nvSpPr>
          <p:spPr>
            <a:xfrm>
              <a:off x="3027081" y="1254787"/>
              <a:ext cx="321472" cy="407709"/>
            </a:xfrm>
            <a:custGeom>
              <a:rect b="b" l="l" r="r" t="t"/>
              <a:pathLst>
                <a:path extrusionOk="0" h="18547" w="14624">
                  <a:moveTo>
                    <a:pt x="10084" y="0"/>
                  </a:moveTo>
                  <a:lnTo>
                    <a:pt x="9401" y="44"/>
                  </a:lnTo>
                  <a:lnTo>
                    <a:pt x="8717" y="210"/>
                  </a:lnTo>
                  <a:lnTo>
                    <a:pt x="8045" y="452"/>
                  </a:lnTo>
                  <a:lnTo>
                    <a:pt x="7384" y="783"/>
                  </a:lnTo>
                  <a:lnTo>
                    <a:pt x="6734" y="1168"/>
                  </a:lnTo>
                  <a:lnTo>
                    <a:pt x="5797" y="1829"/>
                  </a:lnTo>
                  <a:lnTo>
                    <a:pt x="4640" y="2810"/>
                  </a:lnTo>
                  <a:lnTo>
                    <a:pt x="3637" y="3791"/>
                  </a:lnTo>
                  <a:lnTo>
                    <a:pt x="3208" y="4232"/>
                  </a:lnTo>
                  <a:lnTo>
                    <a:pt x="1" y="8353"/>
                  </a:lnTo>
                  <a:lnTo>
                    <a:pt x="8552" y="18546"/>
                  </a:lnTo>
                  <a:lnTo>
                    <a:pt x="13412" y="12673"/>
                  </a:lnTo>
                  <a:lnTo>
                    <a:pt x="13511" y="12430"/>
                  </a:lnTo>
                  <a:lnTo>
                    <a:pt x="13996" y="10821"/>
                  </a:lnTo>
                  <a:lnTo>
                    <a:pt x="14337" y="9312"/>
                  </a:lnTo>
                  <a:lnTo>
                    <a:pt x="14525" y="8000"/>
                  </a:lnTo>
                  <a:lnTo>
                    <a:pt x="14602" y="7086"/>
                  </a:lnTo>
                  <a:lnTo>
                    <a:pt x="14624" y="6160"/>
                  </a:lnTo>
                  <a:lnTo>
                    <a:pt x="14569" y="5223"/>
                  </a:lnTo>
                  <a:lnTo>
                    <a:pt x="14426" y="4309"/>
                  </a:lnTo>
                  <a:lnTo>
                    <a:pt x="14183" y="3416"/>
                  </a:lnTo>
                  <a:lnTo>
                    <a:pt x="13831" y="2579"/>
                  </a:lnTo>
                  <a:lnTo>
                    <a:pt x="13346" y="1818"/>
                  </a:lnTo>
                  <a:lnTo>
                    <a:pt x="13048" y="1466"/>
                  </a:lnTo>
                  <a:lnTo>
                    <a:pt x="12740" y="1135"/>
                  </a:lnTo>
                  <a:lnTo>
                    <a:pt x="12100" y="617"/>
                  </a:lnTo>
                  <a:lnTo>
                    <a:pt x="11439" y="265"/>
                  </a:lnTo>
                  <a:lnTo>
                    <a:pt x="10767" y="66"/>
                  </a:lnTo>
                  <a:lnTo>
                    <a:pt x="100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7"/>
            <p:cNvSpPr/>
            <p:nvPr/>
          </p:nvSpPr>
          <p:spPr>
            <a:xfrm>
              <a:off x="3027081" y="1254787"/>
              <a:ext cx="321472" cy="407709"/>
            </a:xfrm>
            <a:custGeom>
              <a:rect b="b" l="l" r="r" t="t"/>
              <a:pathLst>
                <a:path extrusionOk="0" fill="none" h="18547" w="14624">
                  <a:moveTo>
                    <a:pt x="3208" y="4232"/>
                  </a:moveTo>
                  <a:lnTo>
                    <a:pt x="1" y="8353"/>
                  </a:lnTo>
                  <a:lnTo>
                    <a:pt x="8552" y="18546"/>
                  </a:lnTo>
                  <a:lnTo>
                    <a:pt x="13412" y="12673"/>
                  </a:lnTo>
                  <a:lnTo>
                    <a:pt x="13511" y="12430"/>
                  </a:lnTo>
                  <a:lnTo>
                    <a:pt x="13996" y="10821"/>
                  </a:lnTo>
                  <a:lnTo>
                    <a:pt x="14337" y="9312"/>
                  </a:lnTo>
                  <a:lnTo>
                    <a:pt x="14525" y="8000"/>
                  </a:lnTo>
                  <a:lnTo>
                    <a:pt x="14602" y="7086"/>
                  </a:lnTo>
                  <a:lnTo>
                    <a:pt x="14624" y="6160"/>
                  </a:lnTo>
                  <a:lnTo>
                    <a:pt x="14569" y="5223"/>
                  </a:lnTo>
                  <a:lnTo>
                    <a:pt x="14426" y="4309"/>
                  </a:lnTo>
                  <a:lnTo>
                    <a:pt x="14183" y="3416"/>
                  </a:lnTo>
                  <a:lnTo>
                    <a:pt x="13831" y="2579"/>
                  </a:lnTo>
                  <a:lnTo>
                    <a:pt x="13346" y="1818"/>
                  </a:lnTo>
                  <a:lnTo>
                    <a:pt x="13048" y="1466"/>
                  </a:lnTo>
                  <a:lnTo>
                    <a:pt x="12740" y="1135"/>
                  </a:lnTo>
                  <a:lnTo>
                    <a:pt x="12100" y="617"/>
                  </a:lnTo>
                  <a:lnTo>
                    <a:pt x="11439" y="265"/>
                  </a:lnTo>
                  <a:lnTo>
                    <a:pt x="10767" y="66"/>
                  </a:lnTo>
                  <a:lnTo>
                    <a:pt x="10084" y="0"/>
                  </a:lnTo>
                  <a:lnTo>
                    <a:pt x="9401" y="44"/>
                  </a:lnTo>
                  <a:lnTo>
                    <a:pt x="8717" y="210"/>
                  </a:lnTo>
                  <a:lnTo>
                    <a:pt x="8045" y="452"/>
                  </a:lnTo>
                  <a:lnTo>
                    <a:pt x="7384" y="783"/>
                  </a:lnTo>
                  <a:lnTo>
                    <a:pt x="6734" y="1168"/>
                  </a:lnTo>
                  <a:lnTo>
                    <a:pt x="5797" y="1829"/>
                  </a:lnTo>
                  <a:lnTo>
                    <a:pt x="4640" y="2810"/>
                  </a:lnTo>
                  <a:lnTo>
                    <a:pt x="3637" y="3791"/>
                  </a:lnTo>
                  <a:lnTo>
                    <a:pt x="3208" y="423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7"/>
            <p:cNvSpPr/>
            <p:nvPr/>
          </p:nvSpPr>
          <p:spPr>
            <a:xfrm>
              <a:off x="3163702" y="1254787"/>
              <a:ext cx="184367" cy="345455"/>
            </a:xfrm>
            <a:custGeom>
              <a:rect b="b" l="l" r="r" t="t"/>
              <a:pathLst>
                <a:path extrusionOk="0" h="15715" w="8387">
                  <a:moveTo>
                    <a:pt x="3538" y="0"/>
                  </a:moveTo>
                  <a:lnTo>
                    <a:pt x="2987" y="77"/>
                  </a:lnTo>
                  <a:lnTo>
                    <a:pt x="2436" y="210"/>
                  </a:lnTo>
                  <a:lnTo>
                    <a:pt x="1621" y="518"/>
                  </a:lnTo>
                  <a:lnTo>
                    <a:pt x="552" y="1113"/>
                  </a:lnTo>
                  <a:lnTo>
                    <a:pt x="45" y="1466"/>
                  </a:lnTo>
                  <a:lnTo>
                    <a:pt x="1" y="1818"/>
                  </a:lnTo>
                  <a:lnTo>
                    <a:pt x="1" y="2502"/>
                  </a:lnTo>
                  <a:lnTo>
                    <a:pt x="100" y="3185"/>
                  </a:lnTo>
                  <a:lnTo>
                    <a:pt x="299" y="3846"/>
                  </a:lnTo>
                  <a:lnTo>
                    <a:pt x="442" y="4166"/>
                  </a:lnTo>
                  <a:lnTo>
                    <a:pt x="530" y="4298"/>
                  </a:lnTo>
                  <a:lnTo>
                    <a:pt x="794" y="4529"/>
                  </a:lnTo>
                  <a:lnTo>
                    <a:pt x="1301" y="4849"/>
                  </a:lnTo>
                  <a:lnTo>
                    <a:pt x="2381" y="5312"/>
                  </a:lnTo>
                  <a:lnTo>
                    <a:pt x="2602" y="5378"/>
                  </a:lnTo>
                  <a:lnTo>
                    <a:pt x="2547" y="5532"/>
                  </a:lnTo>
                  <a:lnTo>
                    <a:pt x="2062" y="6909"/>
                  </a:lnTo>
                  <a:lnTo>
                    <a:pt x="1665" y="8408"/>
                  </a:lnTo>
                  <a:lnTo>
                    <a:pt x="1489" y="9444"/>
                  </a:lnTo>
                  <a:lnTo>
                    <a:pt x="1456" y="10414"/>
                  </a:lnTo>
                  <a:lnTo>
                    <a:pt x="1555" y="11031"/>
                  </a:lnTo>
                  <a:lnTo>
                    <a:pt x="1687" y="11372"/>
                  </a:lnTo>
                  <a:lnTo>
                    <a:pt x="1786" y="11527"/>
                  </a:lnTo>
                  <a:lnTo>
                    <a:pt x="2271" y="12232"/>
                  </a:lnTo>
                  <a:lnTo>
                    <a:pt x="3770" y="14491"/>
                  </a:lnTo>
                  <a:lnTo>
                    <a:pt x="4662" y="15714"/>
                  </a:lnTo>
                  <a:lnTo>
                    <a:pt x="7186" y="12684"/>
                  </a:lnTo>
                  <a:lnTo>
                    <a:pt x="7274" y="12452"/>
                  </a:lnTo>
                  <a:lnTo>
                    <a:pt x="7770" y="10843"/>
                  </a:lnTo>
                  <a:lnTo>
                    <a:pt x="8111" y="9323"/>
                  </a:lnTo>
                  <a:lnTo>
                    <a:pt x="8299" y="8022"/>
                  </a:lnTo>
                  <a:lnTo>
                    <a:pt x="8376" y="7108"/>
                  </a:lnTo>
                  <a:lnTo>
                    <a:pt x="8387" y="6171"/>
                  </a:lnTo>
                  <a:lnTo>
                    <a:pt x="8332" y="5246"/>
                  </a:lnTo>
                  <a:lnTo>
                    <a:pt x="8189" y="4320"/>
                  </a:lnTo>
                  <a:lnTo>
                    <a:pt x="7957" y="3438"/>
                  </a:lnTo>
                  <a:lnTo>
                    <a:pt x="7593" y="2601"/>
                  </a:lnTo>
                  <a:lnTo>
                    <a:pt x="7120" y="1829"/>
                  </a:lnTo>
                  <a:lnTo>
                    <a:pt x="6822" y="1477"/>
                  </a:lnTo>
                  <a:lnTo>
                    <a:pt x="6646" y="1289"/>
                  </a:lnTo>
                  <a:lnTo>
                    <a:pt x="6271" y="937"/>
                  </a:lnTo>
                  <a:lnTo>
                    <a:pt x="5852" y="639"/>
                  </a:lnTo>
                  <a:lnTo>
                    <a:pt x="5401" y="386"/>
                  </a:lnTo>
                  <a:lnTo>
                    <a:pt x="5169" y="276"/>
                  </a:lnTo>
                  <a:lnTo>
                    <a:pt x="5015" y="584"/>
                  </a:lnTo>
                  <a:lnTo>
                    <a:pt x="4750" y="915"/>
                  </a:lnTo>
                  <a:lnTo>
                    <a:pt x="4574" y="992"/>
                  </a:lnTo>
                  <a:lnTo>
                    <a:pt x="4486" y="948"/>
                  </a:lnTo>
                  <a:lnTo>
                    <a:pt x="4453" y="496"/>
                  </a:lnTo>
                  <a:lnTo>
                    <a:pt x="4365" y="44"/>
                  </a:lnTo>
                  <a:lnTo>
                    <a:pt x="4089" y="0"/>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7"/>
            <p:cNvSpPr/>
            <p:nvPr/>
          </p:nvSpPr>
          <p:spPr>
            <a:xfrm>
              <a:off x="3163702" y="1254787"/>
              <a:ext cx="184367" cy="345455"/>
            </a:xfrm>
            <a:custGeom>
              <a:rect b="b" l="l" r="r" t="t"/>
              <a:pathLst>
                <a:path extrusionOk="0" fill="none" h="15715" w="8387">
                  <a:moveTo>
                    <a:pt x="7186" y="12684"/>
                  </a:moveTo>
                  <a:lnTo>
                    <a:pt x="7274" y="12452"/>
                  </a:lnTo>
                  <a:lnTo>
                    <a:pt x="7770" y="10843"/>
                  </a:lnTo>
                  <a:lnTo>
                    <a:pt x="8111" y="9323"/>
                  </a:lnTo>
                  <a:lnTo>
                    <a:pt x="8299" y="8022"/>
                  </a:lnTo>
                  <a:lnTo>
                    <a:pt x="8376" y="7108"/>
                  </a:lnTo>
                  <a:lnTo>
                    <a:pt x="8387" y="6171"/>
                  </a:lnTo>
                  <a:lnTo>
                    <a:pt x="8332" y="5246"/>
                  </a:lnTo>
                  <a:lnTo>
                    <a:pt x="8189" y="4320"/>
                  </a:lnTo>
                  <a:lnTo>
                    <a:pt x="7957" y="3438"/>
                  </a:lnTo>
                  <a:lnTo>
                    <a:pt x="7593" y="2601"/>
                  </a:lnTo>
                  <a:lnTo>
                    <a:pt x="7120" y="1829"/>
                  </a:lnTo>
                  <a:lnTo>
                    <a:pt x="6822" y="1477"/>
                  </a:lnTo>
                  <a:lnTo>
                    <a:pt x="6646" y="1289"/>
                  </a:lnTo>
                  <a:lnTo>
                    <a:pt x="6271" y="937"/>
                  </a:lnTo>
                  <a:lnTo>
                    <a:pt x="5852" y="639"/>
                  </a:lnTo>
                  <a:lnTo>
                    <a:pt x="5401" y="386"/>
                  </a:lnTo>
                  <a:lnTo>
                    <a:pt x="5169" y="276"/>
                  </a:lnTo>
                  <a:lnTo>
                    <a:pt x="5015" y="584"/>
                  </a:lnTo>
                  <a:lnTo>
                    <a:pt x="4750" y="915"/>
                  </a:lnTo>
                  <a:lnTo>
                    <a:pt x="4574" y="992"/>
                  </a:lnTo>
                  <a:lnTo>
                    <a:pt x="4486" y="948"/>
                  </a:lnTo>
                  <a:lnTo>
                    <a:pt x="4453" y="496"/>
                  </a:lnTo>
                  <a:lnTo>
                    <a:pt x="4365" y="44"/>
                  </a:lnTo>
                  <a:lnTo>
                    <a:pt x="4089" y="0"/>
                  </a:lnTo>
                  <a:lnTo>
                    <a:pt x="3538" y="0"/>
                  </a:lnTo>
                  <a:lnTo>
                    <a:pt x="2987" y="77"/>
                  </a:lnTo>
                  <a:lnTo>
                    <a:pt x="2436" y="210"/>
                  </a:lnTo>
                  <a:lnTo>
                    <a:pt x="1621" y="518"/>
                  </a:lnTo>
                  <a:lnTo>
                    <a:pt x="552" y="1113"/>
                  </a:lnTo>
                  <a:lnTo>
                    <a:pt x="45" y="1466"/>
                  </a:lnTo>
                  <a:lnTo>
                    <a:pt x="1" y="1818"/>
                  </a:lnTo>
                  <a:lnTo>
                    <a:pt x="1" y="2502"/>
                  </a:lnTo>
                  <a:lnTo>
                    <a:pt x="100" y="3185"/>
                  </a:lnTo>
                  <a:lnTo>
                    <a:pt x="299" y="3846"/>
                  </a:lnTo>
                  <a:lnTo>
                    <a:pt x="442" y="4166"/>
                  </a:lnTo>
                  <a:lnTo>
                    <a:pt x="530" y="4298"/>
                  </a:lnTo>
                  <a:lnTo>
                    <a:pt x="794" y="4529"/>
                  </a:lnTo>
                  <a:lnTo>
                    <a:pt x="1301" y="4849"/>
                  </a:lnTo>
                  <a:lnTo>
                    <a:pt x="2381" y="5312"/>
                  </a:lnTo>
                  <a:lnTo>
                    <a:pt x="2602" y="5378"/>
                  </a:lnTo>
                  <a:lnTo>
                    <a:pt x="2547" y="5532"/>
                  </a:lnTo>
                  <a:lnTo>
                    <a:pt x="2062" y="6909"/>
                  </a:lnTo>
                  <a:lnTo>
                    <a:pt x="1665" y="8408"/>
                  </a:lnTo>
                  <a:lnTo>
                    <a:pt x="1489" y="9444"/>
                  </a:lnTo>
                  <a:lnTo>
                    <a:pt x="1456" y="10414"/>
                  </a:lnTo>
                  <a:lnTo>
                    <a:pt x="1555" y="11031"/>
                  </a:lnTo>
                  <a:lnTo>
                    <a:pt x="1687" y="11372"/>
                  </a:lnTo>
                  <a:lnTo>
                    <a:pt x="1786" y="11527"/>
                  </a:lnTo>
                  <a:lnTo>
                    <a:pt x="2271" y="12232"/>
                  </a:lnTo>
                  <a:lnTo>
                    <a:pt x="3770" y="14491"/>
                  </a:lnTo>
                  <a:lnTo>
                    <a:pt x="4662" y="15714"/>
                  </a:lnTo>
                  <a:lnTo>
                    <a:pt x="7186" y="1268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7"/>
            <p:cNvSpPr/>
            <p:nvPr/>
          </p:nvSpPr>
          <p:spPr>
            <a:xfrm>
              <a:off x="3078212" y="937690"/>
              <a:ext cx="664223" cy="435078"/>
            </a:xfrm>
            <a:custGeom>
              <a:rect b="b" l="l" r="r" t="t"/>
              <a:pathLst>
                <a:path extrusionOk="0" h="19792" w="30216">
                  <a:moveTo>
                    <a:pt x="13080" y="1"/>
                  </a:moveTo>
                  <a:lnTo>
                    <a:pt x="11736" y="12"/>
                  </a:lnTo>
                  <a:lnTo>
                    <a:pt x="10469" y="100"/>
                  </a:lnTo>
                  <a:lnTo>
                    <a:pt x="9268" y="276"/>
                  </a:lnTo>
                  <a:lnTo>
                    <a:pt x="8188" y="540"/>
                  </a:lnTo>
                  <a:lnTo>
                    <a:pt x="7240" y="915"/>
                  </a:lnTo>
                  <a:lnTo>
                    <a:pt x="6447" y="1400"/>
                  </a:lnTo>
                  <a:lnTo>
                    <a:pt x="6127" y="1698"/>
                  </a:lnTo>
                  <a:lnTo>
                    <a:pt x="5829" y="2017"/>
                  </a:lnTo>
                  <a:lnTo>
                    <a:pt x="5212" y="2855"/>
                  </a:lnTo>
                  <a:lnTo>
                    <a:pt x="4595" y="3901"/>
                  </a:lnTo>
                  <a:lnTo>
                    <a:pt x="3978" y="5103"/>
                  </a:lnTo>
                  <a:lnTo>
                    <a:pt x="3394" y="6436"/>
                  </a:lnTo>
                  <a:lnTo>
                    <a:pt x="2821" y="7869"/>
                  </a:lnTo>
                  <a:lnTo>
                    <a:pt x="2017" y="10106"/>
                  </a:lnTo>
                  <a:lnTo>
                    <a:pt x="1102" y="13092"/>
                  </a:lnTo>
                  <a:lnTo>
                    <a:pt x="430" y="15814"/>
                  </a:lnTo>
                  <a:lnTo>
                    <a:pt x="121" y="17478"/>
                  </a:lnTo>
                  <a:lnTo>
                    <a:pt x="11" y="18381"/>
                  </a:lnTo>
                  <a:lnTo>
                    <a:pt x="0" y="19042"/>
                  </a:lnTo>
                  <a:lnTo>
                    <a:pt x="66" y="19362"/>
                  </a:lnTo>
                  <a:lnTo>
                    <a:pt x="143" y="19494"/>
                  </a:lnTo>
                  <a:lnTo>
                    <a:pt x="187" y="19527"/>
                  </a:lnTo>
                  <a:lnTo>
                    <a:pt x="419" y="19626"/>
                  </a:lnTo>
                  <a:lnTo>
                    <a:pt x="1212" y="19748"/>
                  </a:lnTo>
                  <a:lnTo>
                    <a:pt x="2292" y="19792"/>
                  </a:lnTo>
                  <a:lnTo>
                    <a:pt x="3537" y="19759"/>
                  </a:lnTo>
                  <a:lnTo>
                    <a:pt x="4860" y="19671"/>
                  </a:lnTo>
                  <a:lnTo>
                    <a:pt x="6127" y="19527"/>
                  </a:lnTo>
                  <a:lnTo>
                    <a:pt x="7262" y="19329"/>
                  </a:lnTo>
                  <a:lnTo>
                    <a:pt x="8133" y="19109"/>
                  </a:lnTo>
                  <a:lnTo>
                    <a:pt x="8419" y="18987"/>
                  </a:lnTo>
                  <a:lnTo>
                    <a:pt x="8540" y="18921"/>
                  </a:lnTo>
                  <a:lnTo>
                    <a:pt x="8783" y="18734"/>
                  </a:lnTo>
                  <a:lnTo>
                    <a:pt x="9124" y="18359"/>
                  </a:lnTo>
                  <a:lnTo>
                    <a:pt x="9796" y="17378"/>
                  </a:lnTo>
                  <a:lnTo>
                    <a:pt x="10557" y="16310"/>
                  </a:lnTo>
                  <a:lnTo>
                    <a:pt x="11152" y="15670"/>
                  </a:lnTo>
                  <a:lnTo>
                    <a:pt x="11692" y="15296"/>
                  </a:lnTo>
                  <a:lnTo>
                    <a:pt x="12089" y="15108"/>
                  </a:lnTo>
                  <a:lnTo>
                    <a:pt x="12529" y="14987"/>
                  </a:lnTo>
                  <a:lnTo>
                    <a:pt x="13003" y="14932"/>
                  </a:lnTo>
                  <a:lnTo>
                    <a:pt x="13268" y="14932"/>
                  </a:lnTo>
                  <a:lnTo>
                    <a:pt x="13786" y="14965"/>
                  </a:lnTo>
                  <a:lnTo>
                    <a:pt x="14744" y="15064"/>
                  </a:lnTo>
                  <a:lnTo>
                    <a:pt x="16023" y="15285"/>
                  </a:lnTo>
                  <a:lnTo>
                    <a:pt x="17499" y="15593"/>
                  </a:lnTo>
                  <a:lnTo>
                    <a:pt x="18491" y="15737"/>
                  </a:lnTo>
                  <a:lnTo>
                    <a:pt x="19152" y="15770"/>
                  </a:lnTo>
                  <a:lnTo>
                    <a:pt x="19483" y="15748"/>
                  </a:lnTo>
                  <a:lnTo>
                    <a:pt x="20221" y="15670"/>
                  </a:lnTo>
                  <a:lnTo>
                    <a:pt x="22216" y="15340"/>
                  </a:lnTo>
                  <a:lnTo>
                    <a:pt x="25125" y="14767"/>
                  </a:lnTo>
                  <a:lnTo>
                    <a:pt x="25676" y="14646"/>
                  </a:lnTo>
                  <a:lnTo>
                    <a:pt x="25753" y="14657"/>
                  </a:lnTo>
                  <a:lnTo>
                    <a:pt x="26315" y="14712"/>
                  </a:lnTo>
                  <a:lnTo>
                    <a:pt x="26855" y="14701"/>
                  </a:lnTo>
                  <a:lnTo>
                    <a:pt x="27483" y="14624"/>
                  </a:lnTo>
                  <a:lnTo>
                    <a:pt x="28177" y="14447"/>
                  </a:lnTo>
                  <a:lnTo>
                    <a:pt x="28871" y="14117"/>
                  </a:lnTo>
                  <a:lnTo>
                    <a:pt x="29544" y="13610"/>
                  </a:lnTo>
                  <a:lnTo>
                    <a:pt x="29863" y="13268"/>
                  </a:lnTo>
                  <a:lnTo>
                    <a:pt x="29995" y="13081"/>
                  </a:lnTo>
                  <a:lnTo>
                    <a:pt x="30172" y="12618"/>
                  </a:lnTo>
                  <a:lnTo>
                    <a:pt x="30216" y="12067"/>
                  </a:lnTo>
                  <a:lnTo>
                    <a:pt x="30150" y="11439"/>
                  </a:lnTo>
                  <a:lnTo>
                    <a:pt x="29984" y="10756"/>
                  </a:lnTo>
                  <a:lnTo>
                    <a:pt x="29720" y="10017"/>
                  </a:lnTo>
                  <a:lnTo>
                    <a:pt x="29191" y="8838"/>
                  </a:lnTo>
                  <a:lnTo>
                    <a:pt x="28232" y="7229"/>
                  </a:lnTo>
                  <a:lnTo>
                    <a:pt x="27108" y="5654"/>
                  </a:lnTo>
                  <a:lnTo>
                    <a:pt x="25885" y="4221"/>
                  </a:lnTo>
                  <a:lnTo>
                    <a:pt x="24960" y="3328"/>
                  </a:lnTo>
                  <a:lnTo>
                    <a:pt x="24353" y="2822"/>
                  </a:lnTo>
                  <a:lnTo>
                    <a:pt x="24056" y="2612"/>
                  </a:lnTo>
                  <a:lnTo>
                    <a:pt x="23747" y="2414"/>
                  </a:lnTo>
                  <a:lnTo>
                    <a:pt x="22987" y="2017"/>
                  </a:lnTo>
                  <a:lnTo>
                    <a:pt x="22050" y="1631"/>
                  </a:lnTo>
                  <a:lnTo>
                    <a:pt x="20981" y="1279"/>
                  </a:lnTo>
                  <a:lnTo>
                    <a:pt x="19802" y="948"/>
                  </a:lnTo>
                  <a:lnTo>
                    <a:pt x="18535" y="651"/>
                  </a:lnTo>
                  <a:lnTo>
                    <a:pt x="17202" y="408"/>
                  </a:lnTo>
                  <a:lnTo>
                    <a:pt x="15835" y="210"/>
                  </a:lnTo>
                  <a:lnTo>
                    <a:pt x="14447" y="78"/>
                  </a:lnTo>
                  <a:lnTo>
                    <a:pt x="13080" y="1"/>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7"/>
            <p:cNvSpPr/>
            <p:nvPr/>
          </p:nvSpPr>
          <p:spPr>
            <a:xfrm>
              <a:off x="3078212" y="937690"/>
              <a:ext cx="664223" cy="435078"/>
            </a:xfrm>
            <a:custGeom>
              <a:rect b="b" l="l" r="r" t="t"/>
              <a:pathLst>
                <a:path extrusionOk="0" fill="none" h="19792" w="30216">
                  <a:moveTo>
                    <a:pt x="25676" y="14646"/>
                  </a:moveTo>
                  <a:lnTo>
                    <a:pt x="25753" y="14657"/>
                  </a:lnTo>
                  <a:lnTo>
                    <a:pt x="26315" y="14712"/>
                  </a:lnTo>
                  <a:lnTo>
                    <a:pt x="26855" y="14701"/>
                  </a:lnTo>
                  <a:lnTo>
                    <a:pt x="27483" y="14624"/>
                  </a:lnTo>
                  <a:lnTo>
                    <a:pt x="28177" y="14447"/>
                  </a:lnTo>
                  <a:lnTo>
                    <a:pt x="28871" y="14117"/>
                  </a:lnTo>
                  <a:lnTo>
                    <a:pt x="29544" y="13610"/>
                  </a:lnTo>
                  <a:lnTo>
                    <a:pt x="29863" y="13268"/>
                  </a:lnTo>
                  <a:lnTo>
                    <a:pt x="29995" y="13081"/>
                  </a:lnTo>
                  <a:lnTo>
                    <a:pt x="30172" y="12618"/>
                  </a:lnTo>
                  <a:lnTo>
                    <a:pt x="30216" y="12067"/>
                  </a:lnTo>
                  <a:lnTo>
                    <a:pt x="30150" y="11439"/>
                  </a:lnTo>
                  <a:lnTo>
                    <a:pt x="29984" y="10756"/>
                  </a:lnTo>
                  <a:lnTo>
                    <a:pt x="29720" y="10017"/>
                  </a:lnTo>
                  <a:lnTo>
                    <a:pt x="29191" y="8838"/>
                  </a:lnTo>
                  <a:lnTo>
                    <a:pt x="28232" y="7229"/>
                  </a:lnTo>
                  <a:lnTo>
                    <a:pt x="27108" y="5654"/>
                  </a:lnTo>
                  <a:lnTo>
                    <a:pt x="25885" y="4221"/>
                  </a:lnTo>
                  <a:lnTo>
                    <a:pt x="24960" y="3328"/>
                  </a:lnTo>
                  <a:lnTo>
                    <a:pt x="24353" y="2822"/>
                  </a:lnTo>
                  <a:lnTo>
                    <a:pt x="24056" y="2612"/>
                  </a:lnTo>
                  <a:lnTo>
                    <a:pt x="23747" y="2414"/>
                  </a:lnTo>
                  <a:lnTo>
                    <a:pt x="22987" y="2017"/>
                  </a:lnTo>
                  <a:lnTo>
                    <a:pt x="22050" y="1631"/>
                  </a:lnTo>
                  <a:lnTo>
                    <a:pt x="20981" y="1279"/>
                  </a:lnTo>
                  <a:lnTo>
                    <a:pt x="19802" y="948"/>
                  </a:lnTo>
                  <a:lnTo>
                    <a:pt x="18535" y="651"/>
                  </a:lnTo>
                  <a:lnTo>
                    <a:pt x="17202" y="408"/>
                  </a:lnTo>
                  <a:lnTo>
                    <a:pt x="15835" y="210"/>
                  </a:lnTo>
                  <a:lnTo>
                    <a:pt x="14447" y="78"/>
                  </a:lnTo>
                  <a:lnTo>
                    <a:pt x="13080" y="1"/>
                  </a:lnTo>
                  <a:lnTo>
                    <a:pt x="11736" y="12"/>
                  </a:lnTo>
                  <a:lnTo>
                    <a:pt x="10469" y="100"/>
                  </a:lnTo>
                  <a:lnTo>
                    <a:pt x="9268" y="276"/>
                  </a:lnTo>
                  <a:lnTo>
                    <a:pt x="8188" y="540"/>
                  </a:lnTo>
                  <a:lnTo>
                    <a:pt x="7240" y="915"/>
                  </a:lnTo>
                  <a:lnTo>
                    <a:pt x="6447" y="1400"/>
                  </a:lnTo>
                  <a:lnTo>
                    <a:pt x="6127" y="1698"/>
                  </a:lnTo>
                  <a:lnTo>
                    <a:pt x="5829" y="2017"/>
                  </a:lnTo>
                  <a:lnTo>
                    <a:pt x="5212" y="2855"/>
                  </a:lnTo>
                  <a:lnTo>
                    <a:pt x="4595" y="3901"/>
                  </a:lnTo>
                  <a:lnTo>
                    <a:pt x="3978" y="5103"/>
                  </a:lnTo>
                  <a:lnTo>
                    <a:pt x="3394" y="6436"/>
                  </a:lnTo>
                  <a:lnTo>
                    <a:pt x="2821" y="7869"/>
                  </a:lnTo>
                  <a:lnTo>
                    <a:pt x="2017" y="10106"/>
                  </a:lnTo>
                  <a:lnTo>
                    <a:pt x="1102" y="13092"/>
                  </a:lnTo>
                  <a:lnTo>
                    <a:pt x="430" y="15814"/>
                  </a:lnTo>
                  <a:lnTo>
                    <a:pt x="121" y="17478"/>
                  </a:lnTo>
                  <a:lnTo>
                    <a:pt x="11" y="18381"/>
                  </a:lnTo>
                  <a:lnTo>
                    <a:pt x="0" y="19042"/>
                  </a:lnTo>
                  <a:lnTo>
                    <a:pt x="66" y="19362"/>
                  </a:lnTo>
                  <a:lnTo>
                    <a:pt x="143" y="19494"/>
                  </a:lnTo>
                  <a:lnTo>
                    <a:pt x="187" y="19527"/>
                  </a:lnTo>
                  <a:lnTo>
                    <a:pt x="419" y="19626"/>
                  </a:lnTo>
                  <a:lnTo>
                    <a:pt x="1212" y="19748"/>
                  </a:lnTo>
                  <a:lnTo>
                    <a:pt x="2292" y="19792"/>
                  </a:lnTo>
                  <a:lnTo>
                    <a:pt x="3537" y="19759"/>
                  </a:lnTo>
                  <a:lnTo>
                    <a:pt x="4860" y="19671"/>
                  </a:lnTo>
                  <a:lnTo>
                    <a:pt x="6127" y="19527"/>
                  </a:lnTo>
                  <a:lnTo>
                    <a:pt x="7262" y="19329"/>
                  </a:lnTo>
                  <a:lnTo>
                    <a:pt x="8133" y="19109"/>
                  </a:lnTo>
                  <a:lnTo>
                    <a:pt x="8419" y="18987"/>
                  </a:lnTo>
                  <a:lnTo>
                    <a:pt x="8540" y="18921"/>
                  </a:lnTo>
                  <a:lnTo>
                    <a:pt x="8783" y="18734"/>
                  </a:lnTo>
                  <a:lnTo>
                    <a:pt x="9124" y="18359"/>
                  </a:lnTo>
                  <a:lnTo>
                    <a:pt x="9796" y="17378"/>
                  </a:lnTo>
                  <a:lnTo>
                    <a:pt x="10557" y="16310"/>
                  </a:lnTo>
                  <a:lnTo>
                    <a:pt x="11152" y="15670"/>
                  </a:lnTo>
                  <a:lnTo>
                    <a:pt x="11692" y="15296"/>
                  </a:lnTo>
                  <a:lnTo>
                    <a:pt x="12089" y="15108"/>
                  </a:lnTo>
                  <a:lnTo>
                    <a:pt x="12529" y="14987"/>
                  </a:lnTo>
                  <a:lnTo>
                    <a:pt x="13003" y="14932"/>
                  </a:lnTo>
                  <a:lnTo>
                    <a:pt x="13268" y="14932"/>
                  </a:lnTo>
                  <a:lnTo>
                    <a:pt x="13786" y="14965"/>
                  </a:lnTo>
                  <a:lnTo>
                    <a:pt x="14744" y="15064"/>
                  </a:lnTo>
                  <a:lnTo>
                    <a:pt x="16023" y="15285"/>
                  </a:lnTo>
                  <a:lnTo>
                    <a:pt x="17499" y="15593"/>
                  </a:lnTo>
                  <a:lnTo>
                    <a:pt x="18491" y="15737"/>
                  </a:lnTo>
                  <a:lnTo>
                    <a:pt x="19152" y="15770"/>
                  </a:lnTo>
                  <a:lnTo>
                    <a:pt x="19483" y="15748"/>
                  </a:lnTo>
                  <a:lnTo>
                    <a:pt x="20221" y="15670"/>
                  </a:lnTo>
                  <a:lnTo>
                    <a:pt x="22216" y="15340"/>
                  </a:lnTo>
                  <a:lnTo>
                    <a:pt x="25125" y="14767"/>
                  </a:lnTo>
                  <a:lnTo>
                    <a:pt x="25676" y="14646"/>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7"/>
            <p:cNvSpPr/>
            <p:nvPr/>
          </p:nvSpPr>
          <p:spPr>
            <a:xfrm>
              <a:off x="3185267" y="1179453"/>
              <a:ext cx="457610" cy="475525"/>
            </a:xfrm>
            <a:custGeom>
              <a:rect b="b" l="l" r="r" t="t"/>
              <a:pathLst>
                <a:path extrusionOk="0" h="21632" w="20817">
                  <a:moveTo>
                    <a:pt x="12321" y="0"/>
                  </a:moveTo>
                  <a:lnTo>
                    <a:pt x="12299" y="99"/>
                  </a:lnTo>
                  <a:lnTo>
                    <a:pt x="12100" y="705"/>
                  </a:lnTo>
                  <a:lnTo>
                    <a:pt x="11869" y="1223"/>
                  </a:lnTo>
                  <a:lnTo>
                    <a:pt x="11538" y="1774"/>
                  </a:lnTo>
                  <a:lnTo>
                    <a:pt x="11109" y="2259"/>
                  </a:lnTo>
                  <a:lnTo>
                    <a:pt x="10701" y="2535"/>
                  </a:lnTo>
                  <a:lnTo>
                    <a:pt x="10392" y="2656"/>
                  </a:lnTo>
                  <a:lnTo>
                    <a:pt x="10062" y="2722"/>
                  </a:lnTo>
                  <a:lnTo>
                    <a:pt x="9687" y="2733"/>
                  </a:lnTo>
                  <a:lnTo>
                    <a:pt x="9489" y="2700"/>
                  </a:lnTo>
                  <a:lnTo>
                    <a:pt x="8982" y="2612"/>
                  </a:lnTo>
                  <a:lnTo>
                    <a:pt x="7968" y="2524"/>
                  </a:lnTo>
                  <a:lnTo>
                    <a:pt x="6954" y="2524"/>
                  </a:lnTo>
                  <a:lnTo>
                    <a:pt x="5940" y="2612"/>
                  </a:lnTo>
                  <a:lnTo>
                    <a:pt x="5444" y="2700"/>
                  </a:lnTo>
                  <a:lnTo>
                    <a:pt x="5378" y="2898"/>
                  </a:lnTo>
                  <a:lnTo>
                    <a:pt x="4971" y="3747"/>
                  </a:lnTo>
                  <a:lnTo>
                    <a:pt x="4739" y="4033"/>
                  </a:lnTo>
                  <a:lnTo>
                    <a:pt x="4574" y="4088"/>
                  </a:lnTo>
                  <a:lnTo>
                    <a:pt x="4497" y="4055"/>
                  </a:lnTo>
                  <a:lnTo>
                    <a:pt x="4497" y="3934"/>
                  </a:lnTo>
                  <a:lnTo>
                    <a:pt x="4387" y="3229"/>
                  </a:lnTo>
                  <a:lnTo>
                    <a:pt x="4232" y="2645"/>
                  </a:lnTo>
                  <a:lnTo>
                    <a:pt x="3968" y="2094"/>
                  </a:lnTo>
                  <a:lnTo>
                    <a:pt x="3681" y="1763"/>
                  </a:lnTo>
                  <a:lnTo>
                    <a:pt x="3439" y="1598"/>
                  </a:lnTo>
                  <a:lnTo>
                    <a:pt x="3163" y="1510"/>
                  </a:lnTo>
                  <a:lnTo>
                    <a:pt x="2833" y="1488"/>
                  </a:lnTo>
                  <a:lnTo>
                    <a:pt x="2458" y="1565"/>
                  </a:lnTo>
                  <a:lnTo>
                    <a:pt x="2039" y="1752"/>
                  </a:lnTo>
                  <a:lnTo>
                    <a:pt x="1797" y="1895"/>
                  </a:lnTo>
                  <a:lnTo>
                    <a:pt x="1566" y="2050"/>
                  </a:lnTo>
                  <a:lnTo>
                    <a:pt x="1158" y="2380"/>
                  </a:lnTo>
                  <a:lnTo>
                    <a:pt x="827" y="2744"/>
                  </a:lnTo>
                  <a:lnTo>
                    <a:pt x="563" y="3130"/>
                  </a:lnTo>
                  <a:lnTo>
                    <a:pt x="265" y="3725"/>
                  </a:lnTo>
                  <a:lnTo>
                    <a:pt x="45" y="4540"/>
                  </a:lnTo>
                  <a:lnTo>
                    <a:pt x="1" y="5345"/>
                  </a:lnTo>
                  <a:lnTo>
                    <a:pt x="67" y="6072"/>
                  </a:lnTo>
                  <a:lnTo>
                    <a:pt x="199" y="6689"/>
                  </a:lnTo>
                  <a:lnTo>
                    <a:pt x="375" y="7141"/>
                  </a:lnTo>
                  <a:lnTo>
                    <a:pt x="453" y="7284"/>
                  </a:lnTo>
                  <a:lnTo>
                    <a:pt x="541" y="7416"/>
                  </a:lnTo>
                  <a:lnTo>
                    <a:pt x="794" y="7648"/>
                  </a:lnTo>
                  <a:lnTo>
                    <a:pt x="1312" y="7967"/>
                  </a:lnTo>
                  <a:lnTo>
                    <a:pt x="2392" y="8441"/>
                  </a:lnTo>
                  <a:lnTo>
                    <a:pt x="2612" y="8507"/>
                  </a:lnTo>
                  <a:lnTo>
                    <a:pt x="2546" y="8650"/>
                  </a:lnTo>
                  <a:lnTo>
                    <a:pt x="2072" y="10028"/>
                  </a:lnTo>
                  <a:lnTo>
                    <a:pt x="1676" y="11527"/>
                  </a:lnTo>
                  <a:lnTo>
                    <a:pt x="1499" y="12562"/>
                  </a:lnTo>
                  <a:lnTo>
                    <a:pt x="1455" y="13532"/>
                  </a:lnTo>
                  <a:lnTo>
                    <a:pt x="1566" y="14149"/>
                  </a:lnTo>
                  <a:lnTo>
                    <a:pt x="1698" y="14502"/>
                  </a:lnTo>
                  <a:lnTo>
                    <a:pt x="1797" y="14645"/>
                  </a:lnTo>
                  <a:lnTo>
                    <a:pt x="2260" y="15328"/>
                  </a:lnTo>
                  <a:lnTo>
                    <a:pt x="3692" y="17499"/>
                  </a:lnTo>
                  <a:lnTo>
                    <a:pt x="4993" y="19273"/>
                  </a:lnTo>
                  <a:lnTo>
                    <a:pt x="5885" y="20320"/>
                  </a:lnTo>
                  <a:lnTo>
                    <a:pt x="6546" y="20937"/>
                  </a:lnTo>
                  <a:lnTo>
                    <a:pt x="6976" y="21268"/>
                  </a:lnTo>
                  <a:lnTo>
                    <a:pt x="7384" y="21499"/>
                  </a:lnTo>
                  <a:lnTo>
                    <a:pt x="7770" y="21621"/>
                  </a:lnTo>
                  <a:lnTo>
                    <a:pt x="7957" y="21632"/>
                  </a:lnTo>
                  <a:lnTo>
                    <a:pt x="8023" y="21621"/>
                  </a:lnTo>
                  <a:lnTo>
                    <a:pt x="8243" y="21477"/>
                  </a:lnTo>
                  <a:lnTo>
                    <a:pt x="8739" y="21070"/>
                  </a:lnTo>
                  <a:lnTo>
                    <a:pt x="10183" y="19681"/>
                  </a:lnTo>
                  <a:lnTo>
                    <a:pt x="13500" y="16166"/>
                  </a:lnTo>
                  <a:lnTo>
                    <a:pt x="14205" y="15383"/>
                  </a:lnTo>
                  <a:lnTo>
                    <a:pt x="15968" y="15923"/>
                  </a:lnTo>
                  <a:lnTo>
                    <a:pt x="18789" y="8959"/>
                  </a:lnTo>
                  <a:lnTo>
                    <a:pt x="20817" y="3659"/>
                  </a:lnTo>
                  <a:lnTo>
                    <a:pt x="123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7"/>
            <p:cNvSpPr/>
            <p:nvPr/>
          </p:nvSpPr>
          <p:spPr>
            <a:xfrm>
              <a:off x="3185267" y="1179453"/>
              <a:ext cx="457610" cy="475525"/>
            </a:xfrm>
            <a:custGeom>
              <a:rect b="b" l="l" r="r" t="t"/>
              <a:pathLst>
                <a:path extrusionOk="0" fill="none" h="21632" w="20817">
                  <a:moveTo>
                    <a:pt x="4497" y="4055"/>
                  </a:moveTo>
                  <a:lnTo>
                    <a:pt x="4497" y="3934"/>
                  </a:lnTo>
                  <a:lnTo>
                    <a:pt x="4387" y="3229"/>
                  </a:lnTo>
                  <a:lnTo>
                    <a:pt x="4232" y="2645"/>
                  </a:lnTo>
                  <a:lnTo>
                    <a:pt x="3968" y="2094"/>
                  </a:lnTo>
                  <a:lnTo>
                    <a:pt x="3681" y="1763"/>
                  </a:lnTo>
                  <a:lnTo>
                    <a:pt x="3439" y="1598"/>
                  </a:lnTo>
                  <a:lnTo>
                    <a:pt x="3163" y="1510"/>
                  </a:lnTo>
                  <a:lnTo>
                    <a:pt x="2833" y="1488"/>
                  </a:lnTo>
                  <a:lnTo>
                    <a:pt x="2458" y="1565"/>
                  </a:lnTo>
                  <a:lnTo>
                    <a:pt x="2039" y="1752"/>
                  </a:lnTo>
                  <a:lnTo>
                    <a:pt x="1797" y="1895"/>
                  </a:lnTo>
                  <a:lnTo>
                    <a:pt x="1566" y="2050"/>
                  </a:lnTo>
                  <a:lnTo>
                    <a:pt x="1158" y="2380"/>
                  </a:lnTo>
                  <a:lnTo>
                    <a:pt x="827" y="2744"/>
                  </a:lnTo>
                  <a:lnTo>
                    <a:pt x="563" y="3130"/>
                  </a:lnTo>
                  <a:lnTo>
                    <a:pt x="265" y="3725"/>
                  </a:lnTo>
                  <a:lnTo>
                    <a:pt x="45" y="4540"/>
                  </a:lnTo>
                  <a:lnTo>
                    <a:pt x="1" y="5345"/>
                  </a:lnTo>
                  <a:lnTo>
                    <a:pt x="67" y="6072"/>
                  </a:lnTo>
                  <a:lnTo>
                    <a:pt x="199" y="6689"/>
                  </a:lnTo>
                  <a:lnTo>
                    <a:pt x="375" y="7141"/>
                  </a:lnTo>
                  <a:lnTo>
                    <a:pt x="453" y="7284"/>
                  </a:lnTo>
                  <a:lnTo>
                    <a:pt x="541" y="7416"/>
                  </a:lnTo>
                  <a:lnTo>
                    <a:pt x="794" y="7648"/>
                  </a:lnTo>
                  <a:lnTo>
                    <a:pt x="1312" y="7967"/>
                  </a:lnTo>
                  <a:lnTo>
                    <a:pt x="2392" y="8441"/>
                  </a:lnTo>
                  <a:lnTo>
                    <a:pt x="2612" y="8507"/>
                  </a:lnTo>
                  <a:lnTo>
                    <a:pt x="2546" y="8650"/>
                  </a:lnTo>
                  <a:lnTo>
                    <a:pt x="2072" y="10028"/>
                  </a:lnTo>
                  <a:lnTo>
                    <a:pt x="1676" y="11527"/>
                  </a:lnTo>
                  <a:lnTo>
                    <a:pt x="1499" y="12562"/>
                  </a:lnTo>
                  <a:lnTo>
                    <a:pt x="1455" y="13532"/>
                  </a:lnTo>
                  <a:lnTo>
                    <a:pt x="1566" y="14149"/>
                  </a:lnTo>
                  <a:lnTo>
                    <a:pt x="1698" y="14502"/>
                  </a:lnTo>
                  <a:lnTo>
                    <a:pt x="1797" y="14645"/>
                  </a:lnTo>
                  <a:lnTo>
                    <a:pt x="2260" y="15328"/>
                  </a:lnTo>
                  <a:lnTo>
                    <a:pt x="3692" y="17499"/>
                  </a:lnTo>
                  <a:lnTo>
                    <a:pt x="4993" y="19273"/>
                  </a:lnTo>
                  <a:lnTo>
                    <a:pt x="5885" y="20320"/>
                  </a:lnTo>
                  <a:lnTo>
                    <a:pt x="6546" y="20937"/>
                  </a:lnTo>
                  <a:lnTo>
                    <a:pt x="6976" y="21268"/>
                  </a:lnTo>
                  <a:lnTo>
                    <a:pt x="7384" y="21499"/>
                  </a:lnTo>
                  <a:lnTo>
                    <a:pt x="7770" y="21621"/>
                  </a:lnTo>
                  <a:lnTo>
                    <a:pt x="7957" y="21632"/>
                  </a:lnTo>
                  <a:lnTo>
                    <a:pt x="8023" y="21621"/>
                  </a:lnTo>
                  <a:lnTo>
                    <a:pt x="8243" y="21477"/>
                  </a:lnTo>
                  <a:lnTo>
                    <a:pt x="8739" y="21070"/>
                  </a:lnTo>
                  <a:lnTo>
                    <a:pt x="10183" y="19681"/>
                  </a:lnTo>
                  <a:lnTo>
                    <a:pt x="13500" y="16166"/>
                  </a:lnTo>
                  <a:lnTo>
                    <a:pt x="14205" y="15383"/>
                  </a:lnTo>
                  <a:lnTo>
                    <a:pt x="15968" y="15923"/>
                  </a:lnTo>
                  <a:lnTo>
                    <a:pt x="18789" y="8959"/>
                  </a:lnTo>
                  <a:lnTo>
                    <a:pt x="20817" y="3659"/>
                  </a:lnTo>
                  <a:lnTo>
                    <a:pt x="12321" y="0"/>
                  </a:lnTo>
                  <a:lnTo>
                    <a:pt x="12299" y="99"/>
                  </a:lnTo>
                  <a:lnTo>
                    <a:pt x="12100" y="705"/>
                  </a:lnTo>
                  <a:lnTo>
                    <a:pt x="11869" y="1223"/>
                  </a:lnTo>
                  <a:lnTo>
                    <a:pt x="11538" y="1774"/>
                  </a:lnTo>
                  <a:lnTo>
                    <a:pt x="11109" y="2259"/>
                  </a:lnTo>
                  <a:lnTo>
                    <a:pt x="10701" y="2535"/>
                  </a:lnTo>
                  <a:lnTo>
                    <a:pt x="10392" y="2656"/>
                  </a:lnTo>
                  <a:lnTo>
                    <a:pt x="10062" y="2722"/>
                  </a:lnTo>
                  <a:lnTo>
                    <a:pt x="9687" y="2733"/>
                  </a:lnTo>
                  <a:lnTo>
                    <a:pt x="9489" y="2700"/>
                  </a:lnTo>
                  <a:lnTo>
                    <a:pt x="8982" y="2612"/>
                  </a:lnTo>
                  <a:lnTo>
                    <a:pt x="7968" y="2524"/>
                  </a:lnTo>
                  <a:lnTo>
                    <a:pt x="6954" y="2524"/>
                  </a:lnTo>
                  <a:lnTo>
                    <a:pt x="5940" y="2612"/>
                  </a:lnTo>
                  <a:lnTo>
                    <a:pt x="5444" y="2700"/>
                  </a:lnTo>
                  <a:lnTo>
                    <a:pt x="5378" y="2898"/>
                  </a:lnTo>
                  <a:lnTo>
                    <a:pt x="4971" y="3747"/>
                  </a:lnTo>
                  <a:lnTo>
                    <a:pt x="4739" y="4033"/>
                  </a:lnTo>
                  <a:lnTo>
                    <a:pt x="4574" y="4088"/>
                  </a:lnTo>
                  <a:lnTo>
                    <a:pt x="4497" y="4055"/>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7"/>
            <p:cNvSpPr/>
            <p:nvPr/>
          </p:nvSpPr>
          <p:spPr>
            <a:xfrm>
              <a:off x="3376163" y="1291366"/>
              <a:ext cx="242489" cy="192347"/>
            </a:xfrm>
            <a:custGeom>
              <a:rect b="b" l="l" r="r" t="t"/>
              <a:pathLst>
                <a:path extrusionOk="0" h="8750" w="11031">
                  <a:moveTo>
                    <a:pt x="1102" y="0"/>
                  </a:moveTo>
                  <a:lnTo>
                    <a:pt x="0" y="3130"/>
                  </a:lnTo>
                  <a:lnTo>
                    <a:pt x="441" y="3648"/>
                  </a:lnTo>
                  <a:lnTo>
                    <a:pt x="2380" y="5719"/>
                  </a:lnTo>
                  <a:lnTo>
                    <a:pt x="3251" y="6524"/>
                  </a:lnTo>
                  <a:lnTo>
                    <a:pt x="4111" y="7218"/>
                  </a:lnTo>
                  <a:lnTo>
                    <a:pt x="4706" y="7593"/>
                  </a:lnTo>
                  <a:lnTo>
                    <a:pt x="5069" y="7758"/>
                  </a:lnTo>
                  <a:lnTo>
                    <a:pt x="5235" y="7813"/>
                  </a:lnTo>
                  <a:lnTo>
                    <a:pt x="5565" y="7879"/>
                  </a:lnTo>
                  <a:lnTo>
                    <a:pt x="6160" y="7879"/>
                  </a:lnTo>
                  <a:lnTo>
                    <a:pt x="6700" y="7747"/>
                  </a:lnTo>
                  <a:lnTo>
                    <a:pt x="7196" y="7549"/>
                  </a:lnTo>
                  <a:lnTo>
                    <a:pt x="7846" y="7196"/>
                  </a:lnTo>
                  <a:lnTo>
                    <a:pt x="8408" y="6954"/>
                  </a:lnTo>
                  <a:lnTo>
                    <a:pt x="8739" y="6931"/>
                  </a:lnTo>
                  <a:lnTo>
                    <a:pt x="8893" y="6987"/>
                  </a:lnTo>
                  <a:lnTo>
                    <a:pt x="8441" y="8728"/>
                  </a:lnTo>
                  <a:lnTo>
                    <a:pt x="8496" y="8750"/>
                  </a:lnTo>
                  <a:lnTo>
                    <a:pt x="8871" y="8728"/>
                  </a:lnTo>
                  <a:lnTo>
                    <a:pt x="9224" y="8573"/>
                  </a:lnTo>
                  <a:lnTo>
                    <a:pt x="9631" y="8232"/>
                  </a:lnTo>
                  <a:lnTo>
                    <a:pt x="10061" y="7615"/>
                  </a:lnTo>
                  <a:lnTo>
                    <a:pt x="10480" y="6667"/>
                  </a:lnTo>
                  <a:lnTo>
                    <a:pt x="10866" y="5290"/>
                  </a:lnTo>
                  <a:lnTo>
                    <a:pt x="11031" y="4408"/>
                  </a:lnTo>
                  <a:lnTo>
                    <a:pt x="11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7"/>
            <p:cNvSpPr/>
            <p:nvPr/>
          </p:nvSpPr>
          <p:spPr>
            <a:xfrm>
              <a:off x="3376163" y="1291366"/>
              <a:ext cx="242489" cy="192347"/>
            </a:xfrm>
            <a:custGeom>
              <a:rect b="b" l="l" r="r" t="t"/>
              <a:pathLst>
                <a:path extrusionOk="0" fill="none" h="8750" w="11031">
                  <a:moveTo>
                    <a:pt x="11031" y="4408"/>
                  </a:moveTo>
                  <a:lnTo>
                    <a:pt x="1102" y="0"/>
                  </a:lnTo>
                  <a:lnTo>
                    <a:pt x="0" y="3130"/>
                  </a:lnTo>
                  <a:lnTo>
                    <a:pt x="441" y="3648"/>
                  </a:lnTo>
                  <a:lnTo>
                    <a:pt x="2380" y="5719"/>
                  </a:lnTo>
                  <a:lnTo>
                    <a:pt x="3251" y="6524"/>
                  </a:lnTo>
                  <a:lnTo>
                    <a:pt x="4111" y="7218"/>
                  </a:lnTo>
                  <a:lnTo>
                    <a:pt x="4706" y="7593"/>
                  </a:lnTo>
                  <a:lnTo>
                    <a:pt x="5069" y="7758"/>
                  </a:lnTo>
                  <a:lnTo>
                    <a:pt x="5235" y="7813"/>
                  </a:lnTo>
                  <a:lnTo>
                    <a:pt x="5565" y="7879"/>
                  </a:lnTo>
                  <a:lnTo>
                    <a:pt x="6160" y="7879"/>
                  </a:lnTo>
                  <a:lnTo>
                    <a:pt x="6700" y="7747"/>
                  </a:lnTo>
                  <a:lnTo>
                    <a:pt x="7196" y="7549"/>
                  </a:lnTo>
                  <a:lnTo>
                    <a:pt x="7846" y="7196"/>
                  </a:lnTo>
                  <a:lnTo>
                    <a:pt x="8408" y="6954"/>
                  </a:lnTo>
                  <a:lnTo>
                    <a:pt x="8739" y="6931"/>
                  </a:lnTo>
                  <a:lnTo>
                    <a:pt x="8893" y="6987"/>
                  </a:lnTo>
                  <a:lnTo>
                    <a:pt x="8441" y="8728"/>
                  </a:lnTo>
                  <a:lnTo>
                    <a:pt x="8496" y="8750"/>
                  </a:lnTo>
                  <a:lnTo>
                    <a:pt x="8871" y="8728"/>
                  </a:lnTo>
                  <a:lnTo>
                    <a:pt x="9224" y="8573"/>
                  </a:lnTo>
                  <a:lnTo>
                    <a:pt x="9631" y="8232"/>
                  </a:lnTo>
                  <a:lnTo>
                    <a:pt x="10061" y="7615"/>
                  </a:lnTo>
                  <a:lnTo>
                    <a:pt x="10480" y="6667"/>
                  </a:lnTo>
                  <a:lnTo>
                    <a:pt x="10866" y="5290"/>
                  </a:lnTo>
                  <a:lnTo>
                    <a:pt x="11031" y="4408"/>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7"/>
            <p:cNvSpPr/>
            <p:nvPr/>
          </p:nvSpPr>
          <p:spPr>
            <a:xfrm>
              <a:off x="3274406" y="1231772"/>
              <a:ext cx="344246" cy="156493"/>
            </a:xfrm>
            <a:custGeom>
              <a:rect b="b" l="l" r="r" t="t"/>
              <a:pathLst>
                <a:path extrusionOk="0" fill="none" h="7119" w="15660">
                  <a:moveTo>
                    <a:pt x="1" y="0"/>
                  </a:moveTo>
                  <a:lnTo>
                    <a:pt x="15660" y="7119"/>
                  </a:lnTo>
                </a:path>
              </a:pathLst>
            </a:custGeom>
            <a:noFill/>
            <a:ln cap="rnd" cmpd="sng" w="22875">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7"/>
            <p:cNvSpPr/>
            <p:nvPr/>
          </p:nvSpPr>
          <p:spPr>
            <a:xfrm>
              <a:off x="2927764" y="1380264"/>
              <a:ext cx="325363" cy="444288"/>
            </a:xfrm>
            <a:custGeom>
              <a:rect b="b" l="l" r="r" t="t"/>
              <a:pathLst>
                <a:path extrusionOk="0" h="20211" w="14801">
                  <a:moveTo>
                    <a:pt x="3307" y="0"/>
                  </a:moveTo>
                  <a:lnTo>
                    <a:pt x="1" y="2656"/>
                  </a:lnTo>
                  <a:lnTo>
                    <a:pt x="398" y="3108"/>
                  </a:lnTo>
                  <a:lnTo>
                    <a:pt x="3428" y="6524"/>
                  </a:lnTo>
                  <a:lnTo>
                    <a:pt x="4960" y="8177"/>
                  </a:lnTo>
                  <a:lnTo>
                    <a:pt x="5356" y="8596"/>
                  </a:lnTo>
                  <a:lnTo>
                    <a:pt x="6480" y="9984"/>
                  </a:lnTo>
                  <a:lnTo>
                    <a:pt x="8673" y="12805"/>
                  </a:lnTo>
                  <a:lnTo>
                    <a:pt x="13235" y="18943"/>
                  </a:lnTo>
                  <a:lnTo>
                    <a:pt x="14150" y="20210"/>
                  </a:lnTo>
                  <a:lnTo>
                    <a:pt x="14800" y="14061"/>
                  </a:lnTo>
                  <a:lnTo>
                    <a:pt x="13599" y="12497"/>
                  </a:lnTo>
                  <a:lnTo>
                    <a:pt x="10381" y="8452"/>
                  </a:lnTo>
                  <a:lnTo>
                    <a:pt x="5841" y="2987"/>
                  </a:lnTo>
                  <a:lnTo>
                    <a:pt x="33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7"/>
            <p:cNvSpPr/>
            <p:nvPr/>
          </p:nvSpPr>
          <p:spPr>
            <a:xfrm>
              <a:off x="2927764" y="1380264"/>
              <a:ext cx="325363" cy="444288"/>
            </a:xfrm>
            <a:custGeom>
              <a:rect b="b" l="l" r="r" t="t"/>
              <a:pathLst>
                <a:path extrusionOk="0" fill="none" h="20211" w="14801">
                  <a:moveTo>
                    <a:pt x="3307" y="0"/>
                  </a:moveTo>
                  <a:lnTo>
                    <a:pt x="5841" y="2987"/>
                  </a:lnTo>
                  <a:lnTo>
                    <a:pt x="10381" y="8452"/>
                  </a:lnTo>
                  <a:lnTo>
                    <a:pt x="13599" y="12497"/>
                  </a:lnTo>
                  <a:lnTo>
                    <a:pt x="14800" y="14061"/>
                  </a:lnTo>
                  <a:lnTo>
                    <a:pt x="14150" y="20210"/>
                  </a:lnTo>
                  <a:lnTo>
                    <a:pt x="13235" y="18943"/>
                  </a:lnTo>
                  <a:lnTo>
                    <a:pt x="8673" y="12805"/>
                  </a:lnTo>
                  <a:lnTo>
                    <a:pt x="6480" y="9984"/>
                  </a:lnTo>
                  <a:lnTo>
                    <a:pt x="5356" y="8596"/>
                  </a:lnTo>
                  <a:lnTo>
                    <a:pt x="4960" y="8177"/>
                  </a:lnTo>
                  <a:lnTo>
                    <a:pt x="3428" y="6524"/>
                  </a:lnTo>
                  <a:lnTo>
                    <a:pt x="398" y="3108"/>
                  </a:lnTo>
                  <a:lnTo>
                    <a:pt x="1" y="2656"/>
                  </a:lnTo>
                  <a:lnTo>
                    <a:pt x="3307"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p:nvPr/>
          </p:nvSpPr>
          <p:spPr>
            <a:xfrm>
              <a:off x="4494325" y="2528475"/>
              <a:ext cx="86259" cy="390497"/>
            </a:xfrm>
            <a:custGeom>
              <a:rect b="b" l="l" r="r" t="t"/>
              <a:pathLst>
                <a:path extrusionOk="0" h="17764" w="3924">
                  <a:moveTo>
                    <a:pt x="1" y="0"/>
                  </a:moveTo>
                  <a:lnTo>
                    <a:pt x="1" y="16276"/>
                  </a:lnTo>
                  <a:lnTo>
                    <a:pt x="1" y="16431"/>
                  </a:lnTo>
                  <a:lnTo>
                    <a:pt x="67" y="16717"/>
                  </a:lnTo>
                  <a:lnTo>
                    <a:pt x="177" y="16982"/>
                  </a:lnTo>
                  <a:lnTo>
                    <a:pt x="342" y="17224"/>
                  </a:lnTo>
                  <a:lnTo>
                    <a:pt x="541" y="17422"/>
                  </a:lnTo>
                  <a:lnTo>
                    <a:pt x="772" y="17588"/>
                  </a:lnTo>
                  <a:lnTo>
                    <a:pt x="1048" y="17698"/>
                  </a:lnTo>
                  <a:lnTo>
                    <a:pt x="1334" y="17753"/>
                  </a:lnTo>
                  <a:lnTo>
                    <a:pt x="1488" y="17764"/>
                  </a:lnTo>
                  <a:lnTo>
                    <a:pt x="2436" y="17764"/>
                  </a:lnTo>
                  <a:lnTo>
                    <a:pt x="2590" y="17753"/>
                  </a:lnTo>
                  <a:lnTo>
                    <a:pt x="2888" y="17698"/>
                  </a:lnTo>
                  <a:lnTo>
                    <a:pt x="3152" y="17588"/>
                  </a:lnTo>
                  <a:lnTo>
                    <a:pt x="3384" y="17422"/>
                  </a:lnTo>
                  <a:lnTo>
                    <a:pt x="3593" y="17224"/>
                  </a:lnTo>
                  <a:lnTo>
                    <a:pt x="3747" y="16982"/>
                  </a:lnTo>
                  <a:lnTo>
                    <a:pt x="3858" y="16717"/>
                  </a:lnTo>
                  <a:lnTo>
                    <a:pt x="3924" y="16431"/>
                  </a:lnTo>
                  <a:lnTo>
                    <a:pt x="3924" y="16276"/>
                  </a:lnTo>
                  <a:lnTo>
                    <a:pt x="39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7"/>
            <p:cNvSpPr/>
            <p:nvPr/>
          </p:nvSpPr>
          <p:spPr>
            <a:xfrm>
              <a:off x="4494325" y="2528475"/>
              <a:ext cx="86259" cy="390497"/>
            </a:xfrm>
            <a:custGeom>
              <a:rect b="b" l="l" r="r" t="t"/>
              <a:pathLst>
                <a:path extrusionOk="0" fill="none" h="17764" w="3924">
                  <a:moveTo>
                    <a:pt x="12" y="0"/>
                  </a:moveTo>
                  <a:lnTo>
                    <a:pt x="3924" y="0"/>
                  </a:lnTo>
                  <a:lnTo>
                    <a:pt x="3924" y="16276"/>
                  </a:lnTo>
                  <a:lnTo>
                    <a:pt x="3924" y="16431"/>
                  </a:lnTo>
                  <a:lnTo>
                    <a:pt x="3858" y="16717"/>
                  </a:lnTo>
                  <a:lnTo>
                    <a:pt x="3747" y="16982"/>
                  </a:lnTo>
                  <a:lnTo>
                    <a:pt x="3593" y="17224"/>
                  </a:lnTo>
                  <a:lnTo>
                    <a:pt x="3384" y="17422"/>
                  </a:lnTo>
                  <a:lnTo>
                    <a:pt x="3152" y="17588"/>
                  </a:lnTo>
                  <a:lnTo>
                    <a:pt x="2888" y="17698"/>
                  </a:lnTo>
                  <a:lnTo>
                    <a:pt x="2590" y="17753"/>
                  </a:lnTo>
                  <a:lnTo>
                    <a:pt x="2436" y="17764"/>
                  </a:lnTo>
                  <a:lnTo>
                    <a:pt x="1488" y="17764"/>
                  </a:lnTo>
                  <a:lnTo>
                    <a:pt x="1334" y="17753"/>
                  </a:lnTo>
                  <a:lnTo>
                    <a:pt x="1048" y="17698"/>
                  </a:lnTo>
                  <a:lnTo>
                    <a:pt x="772" y="17588"/>
                  </a:lnTo>
                  <a:lnTo>
                    <a:pt x="541" y="17422"/>
                  </a:lnTo>
                  <a:lnTo>
                    <a:pt x="342" y="17224"/>
                  </a:lnTo>
                  <a:lnTo>
                    <a:pt x="177" y="16982"/>
                  </a:lnTo>
                  <a:lnTo>
                    <a:pt x="67" y="16717"/>
                  </a:lnTo>
                  <a:lnTo>
                    <a:pt x="1" y="16431"/>
                  </a:lnTo>
                  <a:lnTo>
                    <a:pt x="1" y="16276"/>
                  </a:lnTo>
                  <a:lnTo>
                    <a:pt x="1" y="0"/>
                  </a:lnTo>
                  <a:lnTo>
                    <a:pt x="12"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p:nvPr/>
          </p:nvSpPr>
          <p:spPr>
            <a:xfrm>
              <a:off x="4504986" y="2571583"/>
              <a:ext cx="65420" cy="330925"/>
            </a:xfrm>
            <a:custGeom>
              <a:rect b="b" l="l" r="r" t="t"/>
              <a:pathLst>
                <a:path extrusionOk="0" h="15054" w="2976">
                  <a:moveTo>
                    <a:pt x="1" y="1"/>
                  </a:moveTo>
                  <a:lnTo>
                    <a:pt x="1" y="13566"/>
                  </a:lnTo>
                  <a:lnTo>
                    <a:pt x="1" y="13720"/>
                  </a:lnTo>
                  <a:lnTo>
                    <a:pt x="67" y="14007"/>
                  </a:lnTo>
                  <a:lnTo>
                    <a:pt x="177" y="14271"/>
                  </a:lnTo>
                  <a:lnTo>
                    <a:pt x="342" y="14514"/>
                  </a:lnTo>
                  <a:lnTo>
                    <a:pt x="541" y="14712"/>
                  </a:lnTo>
                  <a:lnTo>
                    <a:pt x="772" y="14877"/>
                  </a:lnTo>
                  <a:lnTo>
                    <a:pt x="1048" y="14987"/>
                  </a:lnTo>
                  <a:lnTo>
                    <a:pt x="1334" y="15043"/>
                  </a:lnTo>
                  <a:lnTo>
                    <a:pt x="1488" y="15054"/>
                  </a:lnTo>
                  <a:lnTo>
                    <a:pt x="1643" y="15043"/>
                  </a:lnTo>
                  <a:lnTo>
                    <a:pt x="1929" y="14987"/>
                  </a:lnTo>
                  <a:lnTo>
                    <a:pt x="2194" y="14877"/>
                  </a:lnTo>
                  <a:lnTo>
                    <a:pt x="2436" y="14712"/>
                  </a:lnTo>
                  <a:lnTo>
                    <a:pt x="2634" y="14514"/>
                  </a:lnTo>
                  <a:lnTo>
                    <a:pt x="2789" y="14271"/>
                  </a:lnTo>
                  <a:lnTo>
                    <a:pt x="2910" y="14007"/>
                  </a:lnTo>
                  <a:lnTo>
                    <a:pt x="2965" y="13720"/>
                  </a:lnTo>
                  <a:lnTo>
                    <a:pt x="2976" y="13566"/>
                  </a:lnTo>
                  <a:lnTo>
                    <a:pt x="2976"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7"/>
            <p:cNvSpPr/>
            <p:nvPr/>
          </p:nvSpPr>
          <p:spPr>
            <a:xfrm>
              <a:off x="4504986" y="2571583"/>
              <a:ext cx="65420" cy="330925"/>
            </a:xfrm>
            <a:custGeom>
              <a:rect b="b" l="l" r="r" t="t"/>
              <a:pathLst>
                <a:path extrusionOk="0" fill="none" h="15054" w="2976">
                  <a:moveTo>
                    <a:pt x="1488" y="15054"/>
                  </a:moveTo>
                  <a:lnTo>
                    <a:pt x="1488" y="15054"/>
                  </a:lnTo>
                  <a:lnTo>
                    <a:pt x="1334" y="15043"/>
                  </a:lnTo>
                  <a:lnTo>
                    <a:pt x="1048" y="14987"/>
                  </a:lnTo>
                  <a:lnTo>
                    <a:pt x="772" y="14877"/>
                  </a:lnTo>
                  <a:lnTo>
                    <a:pt x="541" y="14712"/>
                  </a:lnTo>
                  <a:lnTo>
                    <a:pt x="342" y="14514"/>
                  </a:lnTo>
                  <a:lnTo>
                    <a:pt x="177" y="14271"/>
                  </a:lnTo>
                  <a:lnTo>
                    <a:pt x="67" y="14007"/>
                  </a:lnTo>
                  <a:lnTo>
                    <a:pt x="1" y="13720"/>
                  </a:lnTo>
                  <a:lnTo>
                    <a:pt x="1" y="13566"/>
                  </a:lnTo>
                  <a:lnTo>
                    <a:pt x="1" y="1"/>
                  </a:lnTo>
                  <a:lnTo>
                    <a:pt x="2976" y="1"/>
                  </a:lnTo>
                  <a:lnTo>
                    <a:pt x="2976" y="13566"/>
                  </a:lnTo>
                  <a:lnTo>
                    <a:pt x="2965" y="13720"/>
                  </a:lnTo>
                  <a:lnTo>
                    <a:pt x="2910" y="14007"/>
                  </a:lnTo>
                  <a:lnTo>
                    <a:pt x="2789" y="14271"/>
                  </a:lnTo>
                  <a:lnTo>
                    <a:pt x="2634" y="14514"/>
                  </a:lnTo>
                  <a:lnTo>
                    <a:pt x="2436" y="14712"/>
                  </a:lnTo>
                  <a:lnTo>
                    <a:pt x="2194" y="14877"/>
                  </a:lnTo>
                  <a:lnTo>
                    <a:pt x="1929" y="14987"/>
                  </a:lnTo>
                  <a:lnTo>
                    <a:pt x="1643" y="15043"/>
                  </a:lnTo>
                  <a:lnTo>
                    <a:pt x="1488" y="1505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p:nvPr/>
          </p:nvSpPr>
          <p:spPr>
            <a:xfrm>
              <a:off x="4357220" y="2528475"/>
              <a:ext cx="86259" cy="390497"/>
            </a:xfrm>
            <a:custGeom>
              <a:rect b="b" l="l" r="r" t="t"/>
              <a:pathLst>
                <a:path extrusionOk="0" h="17764" w="3924">
                  <a:moveTo>
                    <a:pt x="1" y="0"/>
                  </a:moveTo>
                  <a:lnTo>
                    <a:pt x="1" y="16276"/>
                  </a:lnTo>
                  <a:lnTo>
                    <a:pt x="12" y="16431"/>
                  </a:lnTo>
                  <a:lnTo>
                    <a:pt x="67" y="16717"/>
                  </a:lnTo>
                  <a:lnTo>
                    <a:pt x="177" y="16982"/>
                  </a:lnTo>
                  <a:lnTo>
                    <a:pt x="342" y="17224"/>
                  </a:lnTo>
                  <a:lnTo>
                    <a:pt x="541" y="17422"/>
                  </a:lnTo>
                  <a:lnTo>
                    <a:pt x="783" y="17588"/>
                  </a:lnTo>
                  <a:lnTo>
                    <a:pt x="1048" y="17698"/>
                  </a:lnTo>
                  <a:lnTo>
                    <a:pt x="1334" y="17753"/>
                  </a:lnTo>
                  <a:lnTo>
                    <a:pt x="1488" y="17764"/>
                  </a:lnTo>
                  <a:lnTo>
                    <a:pt x="2436" y="17764"/>
                  </a:lnTo>
                  <a:lnTo>
                    <a:pt x="2590" y="17753"/>
                  </a:lnTo>
                  <a:lnTo>
                    <a:pt x="2877" y="17698"/>
                  </a:lnTo>
                  <a:lnTo>
                    <a:pt x="3152" y="17588"/>
                  </a:lnTo>
                  <a:lnTo>
                    <a:pt x="3384" y="17422"/>
                  </a:lnTo>
                  <a:lnTo>
                    <a:pt x="3582" y="17224"/>
                  </a:lnTo>
                  <a:lnTo>
                    <a:pt x="3747" y="16982"/>
                  </a:lnTo>
                  <a:lnTo>
                    <a:pt x="3858" y="16717"/>
                  </a:lnTo>
                  <a:lnTo>
                    <a:pt x="3924" y="16431"/>
                  </a:lnTo>
                  <a:lnTo>
                    <a:pt x="3924" y="16276"/>
                  </a:lnTo>
                  <a:lnTo>
                    <a:pt x="39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7"/>
            <p:cNvSpPr/>
            <p:nvPr/>
          </p:nvSpPr>
          <p:spPr>
            <a:xfrm>
              <a:off x="4357220" y="2528475"/>
              <a:ext cx="86259" cy="390497"/>
            </a:xfrm>
            <a:custGeom>
              <a:rect b="b" l="l" r="r" t="t"/>
              <a:pathLst>
                <a:path extrusionOk="0" fill="none" h="17764" w="3924">
                  <a:moveTo>
                    <a:pt x="1" y="0"/>
                  </a:moveTo>
                  <a:lnTo>
                    <a:pt x="3924" y="0"/>
                  </a:lnTo>
                  <a:lnTo>
                    <a:pt x="3924" y="16276"/>
                  </a:lnTo>
                  <a:lnTo>
                    <a:pt x="3924" y="16431"/>
                  </a:lnTo>
                  <a:lnTo>
                    <a:pt x="3858" y="16717"/>
                  </a:lnTo>
                  <a:lnTo>
                    <a:pt x="3747" y="16982"/>
                  </a:lnTo>
                  <a:lnTo>
                    <a:pt x="3582" y="17224"/>
                  </a:lnTo>
                  <a:lnTo>
                    <a:pt x="3384" y="17422"/>
                  </a:lnTo>
                  <a:lnTo>
                    <a:pt x="3152" y="17588"/>
                  </a:lnTo>
                  <a:lnTo>
                    <a:pt x="2877" y="17698"/>
                  </a:lnTo>
                  <a:lnTo>
                    <a:pt x="2590" y="17753"/>
                  </a:lnTo>
                  <a:lnTo>
                    <a:pt x="2436" y="17764"/>
                  </a:lnTo>
                  <a:lnTo>
                    <a:pt x="1488" y="17764"/>
                  </a:lnTo>
                  <a:lnTo>
                    <a:pt x="1334" y="17753"/>
                  </a:lnTo>
                  <a:lnTo>
                    <a:pt x="1048" y="17698"/>
                  </a:lnTo>
                  <a:lnTo>
                    <a:pt x="783" y="17588"/>
                  </a:lnTo>
                  <a:lnTo>
                    <a:pt x="541" y="17422"/>
                  </a:lnTo>
                  <a:lnTo>
                    <a:pt x="342" y="17224"/>
                  </a:lnTo>
                  <a:lnTo>
                    <a:pt x="177" y="16982"/>
                  </a:lnTo>
                  <a:lnTo>
                    <a:pt x="67" y="16717"/>
                  </a:lnTo>
                  <a:lnTo>
                    <a:pt x="12" y="16431"/>
                  </a:lnTo>
                  <a:lnTo>
                    <a:pt x="1" y="16276"/>
                  </a:lnTo>
                  <a:lnTo>
                    <a:pt x="1"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p:nvPr/>
          </p:nvSpPr>
          <p:spPr>
            <a:xfrm>
              <a:off x="4348493" y="2510780"/>
              <a:ext cx="103955" cy="23038"/>
            </a:xfrm>
            <a:custGeom>
              <a:rect b="b" l="l" r="r" t="t"/>
              <a:pathLst>
                <a:path extrusionOk="0" h="1048" w="4729">
                  <a:moveTo>
                    <a:pt x="1" y="1"/>
                  </a:moveTo>
                  <a:lnTo>
                    <a:pt x="1" y="1048"/>
                  </a:lnTo>
                  <a:lnTo>
                    <a:pt x="4728" y="1048"/>
                  </a:lnTo>
                  <a:lnTo>
                    <a:pt x="4728" y="1"/>
                  </a:lnTo>
                  <a:close/>
                </a:path>
              </a:pathLst>
            </a:custGeom>
            <a:solidFill>
              <a:srgbClr val="FFFFFF"/>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7"/>
            <p:cNvSpPr/>
            <p:nvPr/>
          </p:nvSpPr>
          <p:spPr>
            <a:xfrm>
              <a:off x="4367881" y="2571583"/>
              <a:ext cx="65178" cy="330925"/>
            </a:xfrm>
            <a:custGeom>
              <a:rect b="b" l="l" r="r" t="t"/>
              <a:pathLst>
                <a:path extrusionOk="0" h="15054" w="2965">
                  <a:moveTo>
                    <a:pt x="1" y="1"/>
                  </a:moveTo>
                  <a:lnTo>
                    <a:pt x="1" y="13566"/>
                  </a:lnTo>
                  <a:lnTo>
                    <a:pt x="12" y="13720"/>
                  </a:lnTo>
                  <a:lnTo>
                    <a:pt x="67" y="14007"/>
                  </a:lnTo>
                  <a:lnTo>
                    <a:pt x="177" y="14271"/>
                  </a:lnTo>
                  <a:lnTo>
                    <a:pt x="342" y="14514"/>
                  </a:lnTo>
                  <a:lnTo>
                    <a:pt x="541" y="14712"/>
                  </a:lnTo>
                  <a:lnTo>
                    <a:pt x="772" y="14877"/>
                  </a:lnTo>
                  <a:lnTo>
                    <a:pt x="1036" y="14987"/>
                  </a:lnTo>
                  <a:lnTo>
                    <a:pt x="1334" y="15043"/>
                  </a:lnTo>
                  <a:lnTo>
                    <a:pt x="1477" y="15054"/>
                  </a:lnTo>
                  <a:lnTo>
                    <a:pt x="1488" y="15054"/>
                  </a:lnTo>
                  <a:lnTo>
                    <a:pt x="1642" y="15043"/>
                  </a:lnTo>
                  <a:lnTo>
                    <a:pt x="1929" y="14987"/>
                  </a:lnTo>
                  <a:lnTo>
                    <a:pt x="2193" y="14866"/>
                  </a:lnTo>
                  <a:lnTo>
                    <a:pt x="2436" y="14712"/>
                  </a:lnTo>
                  <a:lnTo>
                    <a:pt x="2634" y="14514"/>
                  </a:lnTo>
                  <a:lnTo>
                    <a:pt x="2789" y="14271"/>
                  </a:lnTo>
                  <a:lnTo>
                    <a:pt x="2910" y="14007"/>
                  </a:lnTo>
                  <a:lnTo>
                    <a:pt x="2965" y="13720"/>
                  </a:lnTo>
                  <a:lnTo>
                    <a:pt x="2965" y="13566"/>
                  </a:lnTo>
                  <a:lnTo>
                    <a:pt x="2965"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p:nvPr/>
          </p:nvSpPr>
          <p:spPr>
            <a:xfrm>
              <a:off x="4367881" y="2571583"/>
              <a:ext cx="65178" cy="330925"/>
            </a:xfrm>
            <a:custGeom>
              <a:rect b="b" l="l" r="r" t="t"/>
              <a:pathLst>
                <a:path extrusionOk="0" fill="none" h="15054" w="2965">
                  <a:moveTo>
                    <a:pt x="1477" y="15054"/>
                  </a:moveTo>
                  <a:lnTo>
                    <a:pt x="1477" y="15054"/>
                  </a:lnTo>
                  <a:lnTo>
                    <a:pt x="1334" y="15043"/>
                  </a:lnTo>
                  <a:lnTo>
                    <a:pt x="1036" y="14987"/>
                  </a:lnTo>
                  <a:lnTo>
                    <a:pt x="772" y="14877"/>
                  </a:lnTo>
                  <a:lnTo>
                    <a:pt x="541" y="14712"/>
                  </a:lnTo>
                  <a:lnTo>
                    <a:pt x="342" y="14514"/>
                  </a:lnTo>
                  <a:lnTo>
                    <a:pt x="177" y="14271"/>
                  </a:lnTo>
                  <a:lnTo>
                    <a:pt x="67" y="14007"/>
                  </a:lnTo>
                  <a:lnTo>
                    <a:pt x="12" y="13720"/>
                  </a:lnTo>
                  <a:lnTo>
                    <a:pt x="1" y="13566"/>
                  </a:lnTo>
                  <a:lnTo>
                    <a:pt x="1" y="13566"/>
                  </a:lnTo>
                  <a:lnTo>
                    <a:pt x="1" y="1"/>
                  </a:lnTo>
                  <a:lnTo>
                    <a:pt x="2965" y="1"/>
                  </a:lnTo>
                  <a:lnTo>
                    <a:pt x="2965" y="13566"/>
                  </a:lnTo>
                  <a:lnTo>
                    <a:pt x="2965" y="13720"/>
                  </a:lnTo>
                  <a:lnTo>
                    <a:pt x="2910" y="14007"/>
                  </a:lnTo>
                  <a:lnTo>
                    <a:pt x="2789" y="14271"/>
                  </a:lnTo>
                  <a:lnTo>
                    <a:pt x="2634" y="14514"/>
                  </a:lnTo>
                  <a:lnTo>
                    <a:pt x="2436" y="14712"/>
                  </a:lnTo>
                  <a:lnTo>
                    <a:pt x="2193" y="14866"/>
                  </a:lnTo>
                  <a:lnTo>
                    <a:pt x="1929" y="14987"/>
                  </a:lnTo>
                  <a:lnTo>
                    <a:pt x="1642" y="15043"/>
                  </a:lnTo>
                  <a:lnTo>
                    <a:pt x="1488" y="15054"/>
                  </a:lnTo>
                  <a:lnTo>
                    <a:pt x="1477" y="1505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7"/>
            <p:cNvSpPr/>
            <p:nvPr/>
          </p:nvSpPr>
          <p:spPr>
            <a:xfrm>
              <a:off x="4219631" y="2528475"/>
              <a:ext cx="86259" cy="390497"/>
            </a:xfrm>
            <a:custGeom>
              <a:rect b="b" l="l" r="r" t="t"/>
              <a:pathLst>
                <a:path extrusionOk="0" h="17764" w="3924">
                  <a:moveTo>
                    <a:pt x="1" y="0"/>
                  </a:moveTo>
                  <a:lnTo>
                    <a:pt x="1" y="16276"/>
                  </a:lnTo>
                  <a:lnTo>
                    <a:pt x="12" y="16431"/>
                  </a:lnTo>
                  <a:lnTo>
                    <a:pt x="67" y="16717"/>
                  </a:lnTo>
                  <a:lnTo>
                    <a:pt x="177" y="16982"/>
                  </a:lnTo>
                  <a:lnTo>
                    <a:pt x="342" y="17224"/>
                  </a:lnTo>
                  <a:lnTo>
                    <a:pt x="540" y="17422"/>
                  </a:lnTo>
                  <a:lnTo>
                    <a:pt x="783" y="17588"/>
                  </a:lnTo>
                  <a:lnTo>
                    <a:pt x="1047" y="17698"/>
                  </a:lnTo>
                  <a:lnTo>
                    <a:pt x="1334" y="17753"/>
                  </a:lnTo>
                  <a:lnTo>
                    <a:pt x="1488" y="17764"/>
                  </a:lnTo>
                  <a:lnTo>
                    <a:pt x="2436" y="17764"/>
                  </a:lnTo>
                  <a:lnTo>
                    <a:pt x="2590" y="17753"/>
                  </a:lnTo>
                  <a:lnTo>
                    <a:pt x="2877" y="17698"/>
                  </a:lnTo>
                  <a:lnTo>
                    <a:pt x="3152" y="17588"/>
                  </a:lnTo>
                  <a:lnTo>
                    <a:pt x="3384" y="17422"/>
                  </a:lnTo>
                  <a:lnTo>
                    <a:pt x="3582" y="17224"/>
                  </a:lnTo>
                  <a:lnTo>
                    <a:pt x="3747" y="16982"/>
                  </a:lnTo>
                  <a:lnTo>
                    <a:pt x="3857" y="16717"/>
                  </a:lnTo>
                  <a:lnTo>
                    <a:pt x="3924" y="16431"/>
                  </a:lnTo>
                  <a:lnTo>
                    <a:pt x="3924" y="16276"/>
                  </a:lnTo>
                  <a:lnTo>
                    <a:pt x="39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p:nvPr/>
          </p:nvSpPr>
          <p:spPr>
            <a:xfrm>
              <a:off x="4219389" y="2528475"/>
              <a:ext cx="86501" cy="390497"/>
            </a:xfrm>
            <a:custGeom>
              <a:rect b="b" l="l" r="r" t="t"/>
              <a:pathLst>
                <a:path extrusionOk="0" fill="none" h="17764" w="3935">
                  <a:moveTo>
                    <a:pt x="1" y="0"/>
                  </a:moveTo>
                  <a:lnTo>
                    <a:pt x="3935" y="0"/>
                  </a:lnTo>
                  <a:lnTo>
                    <a:pt x="3935" y="16276"/>
                  </a:lnTo>
                  <a:lnTo>
                    <a:pt x="3935" y="16431"/>
                  </a:lnTo>
                  <a:lnTo>
                    <a:pt x="3868" y="16717"/>
                  </a:lnTo>
                  <a:lnTo>
                    <a:pt x="3758" y="16982"/>
                  </a:lnTo>
                  <a:lnTo>
                    <a:pt x="3593" y="17224"/>
                  </a:lnTo>
                  <a:lnTo>
                    <a:pt x="3395" y="17422"/>
                  </a:lnTo>
                  <a:lnTo>
                    <a:pt x="3163" y="17588"/>
                  </a:lnTo>
                  <a:lnTo>
                    <a:pt x="2888" y="17698"/>
                  </a:lnTo>
                  <a:lnTo>
                    <a:pt x="2601" y="17753"/>
                  </a:lnTo>
                  <a:lnTo>
                    <a:pt x="2447" y="17764"/>
                  </a:lnTo>
                  <a:lnTo>
                    <a:pt x="1499" y="17764"/>
                  </a:lnTo>
                  <a:lnTo>
                    <a:pt x="1345" y="17753"/>
                  </a:lnTo>
                  <a:lnTo>
                    <a:pt x="1058" y="17698"/>
                  </a:lnTo>
                  <a:lnTo>
                    <a:pt x="794" y="17588"/>
                  </a:lnTo>
                  <a:lnTo>
                    <a:pt x="551" y="17422"/>
                  </a:lnTo>
                  <a:lnTo>
                    <a:pt x="353" y="17224"/>
                  </a:lnTo>
                  <a:lnTo>
                    <a:pt x="188" y="16982"/>
                  </a:lnTo>
                  <a:lnTo>
                    <a:pt x="78" y="16717"/>
                  </a:lnTo>
                  <a:lnTo>
                    <a:pt x="23" y="16431"/>
                  </a:lnTo>
                  <a:lnTo>
                    <a:pt x="12" y="16276"/>
                  </a:lnTo>
                  <a:lnTo>
                    <a:pt x="12" y="0"/>
                  </a:lnTo>
                  <a:lnTo>
                    <a:pt x="1"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7"/>
            <p:cNvSpPr/>
            <p:nvPr/>
          </p:nvSpPr>
          <p:spPr>
            <a:xfrm>
              <a:off x="4210662" y="2510780"/>
              <a:ext cx="103713" cy="23038"/>
            </a:xfrm>
            <a:custGeom>
              <a:rect b="b" l="l" r="r" t="t"/>
              <a:pathLst>
                <a:path extrusionOk="0" h="1048" w="4718">
                  <a:moveTo>
                    <a:pt x="1" y="1"/>
                  </a:moveTo>
                  <a:lnTo>
                    <a:pt x="1" y="1048"/>
                  </a:lnTo>
                  <a:lnTo>
                    <a:pt x="4717" y="1048"/>
                  </a:lnTo>
                  <a:lnTo>
                    <a:pt x="4717" y="1"/>
                  </a:lnTo>
                  <a:close/>
                </a:path>
              </a:pathLst>
            </a:custGeom>
            <a:solidFill>
              <a:srgbClr val="FFFFFF"/>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7"/>
            <p:cNvSpPr/>
            <p:nvPr/>
          </p:nvSpPr>
          <p:spPr>
            <a:xfrm>
              <a:off x="4229809" y="2571583"/>
              <a:ext cx="65420" cy="330925"/>
            </a:xfrm>
            <a:custGeom>
              <a:rect b="b" l="l" r="r" t="t"/>
              <a:pathLst>
                <a:path extrusionOk="0" h="15054" w="2976">
                  <a:moveTo>
                    <a:pt x="0" y="1"/>
                  </a:moveTo>
                  <a:lnTo>
                    <a:pt x="0" y="13566"/>
                  </a:lnTo>
                  <a:lnTo>
                    <a:pt x="11" y="13720"/>
                  </a:lnTo>
                  <a:lnTo>
                    <a:pt x="66" y="14007"/>
                  </a:lnTo>
                  <a:lnTo>
                    <a:pt x="188" y="14271"/>
                  </a:lnTo>
                  <a:lnTo>
                    <a:pt x="342" y="14514"/>
                  </a:lnTo>
                  <a:lnTo>
                    <a:pt x="540" y="14712"/>
                  </a:lnTo>
                  <a:lnTo>
                    <a:pt x="783" y="14877"/>
                  </a:lnTo>
                  <a:lnTo>
                    <a:pt x="1047" y="14987"/>
                  </a:lnTo>
                  <a:lnTo>
                    <a:pt x="1334" y="15043"/>
                  </a:lnTo>
                  <a:lnTo>
                    <a:pt x="1488" y="15054"/>
                  </a:lnTo>
                  <a:lnTo>
                    <a:pt x="1499" y="15054"/>
                  </a:lnTo>
                  <a:lnTo>
                    <a:pt x="1653" y="15043"/>
                  </a:lnTo>
                  <a:lnTo>
                    <a:pt x="1940" y="14987"/>
                  </a:lnTo>
                  <a:lnTo>
                    <a:pt x="2204" y="14866"/>
                  </a:lnTo>
                  <a:lnTo>
                    <a:pt x="2447" y="14712"/>
                  </a:lnTo>
                  <a:lnTo>
                    <a:pt x="2645" y="14514"/>
                  </a:lnTo>
                  <a:lnTo>
                    <a:pt x="2799" y="14271"/>
                  </a:lnTo>
                  <a:lnTo>
                    <a:pt x="2910" y="14007"/>
                  </a:lnTo>
                  <a:lnTo>
                    <a:pt x="2976" y="13720"/>
                  </a:lnTo>
                  <a:lnTo>
                    <a:pt x="2976" y="13566"/>
                  </a:lnTo>
                  <a:lnTo>
                    <a:pt x="2976"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7"/>
            <p:cNvSpPr/>
            <p:nvPr/>
          </p:nvSpPr>
          <p:spPr>
            <a:xfrm>
              <a:off x="4229809" y="2571583"/>
              <a:ext cx="65420" cy="330925"/>
            </a:xfrm>
            <a:custGeom>
              <a:rect b="b" l="l" r="r" t="t"/>
              <a:pathLst>
                <a:path extrusionOk="0" fill="none" h="15054" w="2976">
                  <a:moveTo>
                    <a:pt x="1488" y="15054"/>
                  </a:moveTo>
                  <a:lnTo>
                    <a:pt x="1488" y="15054"/>
                  </a:lnTo>
                  <a:lnTo>
                    <a:pt x="1334" y="15043"/>
                  </a:lnTo>
                  <a:lnTo>
                    <a:pt x="1047" y="14987"/>
                  </a:lnTo>
                  <a:lnTo>
                    <a:pt x="783" y="14877"/>
                  </a:lnTo>
                  <a:lnTo>
                    <a:pt x="540" y="14712"/>
                  </a:lnTo>
                  <a:lnTo>
                    <a:pt x="342" y="14514"/>
                  </a:lnTo>
                  <a:lnTo>
                    <a:pt x="188" y="14271"/>
                  </a:lnTo>
                  <a:lnTo>
                    <a:pt x="66" y="14007"/>
                  </a:lnTo>
                  <a:lnTo>
                    <a:pt x="11" y="13720"/>
                  </a:lnTo>
                  <a:lnTo>
                    <a:pt x="0" y="13566"/>
                  </a:lnTo>
                  <a:lnTo>
                    <a:pt x="0" y="1"/>
                  </a:lnTo>
                  <a:lnTo>
                    <a:pt x="2976" y="1"/>
                  </a:lnTo>
                  <a:lnTo>
                    <a:pt x="2976" y="13566"/>
                  </a:lnTo>
                  <a:lnTo>
                    <a:pt x="2976" y="13720"/>
                  </a:lnTo>
                  <a:lnTo>
                    <a:pt x="2910" y="14007"/>
                  </a:lnTo>
                  <a:lnTo>
                    <a:pt x="2799" y="14271"/>
                  </a:lnTo>
                  <a:lnTo>
                    <a:pt x="2645" y="14514"/>
                  </a:lnTo>
                  <a:lnTo>
                    <a:pt x="2447" y="14712"/>
                  </a:lnTo>
                  <a:lnTo>
                    <a:pt x="2204" y="14866"/>
                  </a:lnTo>
                  <a:lnTo>
                    <a:pt x="1940" y="14987"/>
                  </a:lnTo>
                  <a:lnTo>
                    <a:pt x="1653" y="15043"/>
                  </a:lnTo>
                  <a:lnTo>
                    <a:pt x="1499" y="15054"/>
                  </a:lnTo>
                  <a:lnTo>
                    <a:pt x="1488" y="1505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7"/>
            <p:cNvSpPr/>
            <p:nvPr/>
          </p:nvSpPr>
          <p:spPr>
            <a:xfrm>
              <a:off x="4083010" y="2528475"/>
              <a:ext cx="86259" cy="390497"/>
            </a:xfrm>
            <a:custGeom>
              <a:rect b="b" l="l" r="r" t="t"/>
              <a:pathLst>
                <a:path extrusionOk="0" h="17764" w="3924">
                  <a:moveTo>
                    <a:pt x="0" y="0"/>
                  </a:moveTo>
                  <a:lnTo>
                    <a:pt x="0" y="16276"/>
                  </a:lnTo>
                  <a:lnTo>
                    <a:pt x="0" y="16431"/>
                  </a:lnTo>
                  <a:lnTo>
                    <a:pt x="67" y="16717"/>
                  </a:lnTo>
                  <a:lnTo>
                    <a:pt x="177" y="16982"/>
                  </a:lnTo>
                  <a:lnTo>
                    <a:pt x="342" y="17224"/>
                  </a:lnTo>
                  <a:lnTo>
                    <a:pt x="540" y="17422"/>
                  </a:lnTo>
                  <a:lnTo>
                    <a:pt x="772" y="17588"/>
                  </a:lnTo>
                  <a:lnTo>
                    <a:pt x="1047" y="17698"/>
                  </a:lnTo>
                  <a:lnTo>
                    <a:pt x="1334" y="17753"/>
                  </a:lnTo>
                  <a:lnTo>
                    <a:pt x="1488" y="17764"/>
                  </a:lnTo>
                  <a:lnTo>
                    <a:pt x="2436" y="17764"/>
                  </a:lnTo>
                  <a:lnTo>
                    <a:pt x="2590" y="17753"/>
                  </a:lnTo>
                  <a:lnTo>
                    <a:pt x="2877" y="17698"/>
                  </a:lnTo>
                  <a:lnTo>
                    <a:pt x="3141" y="17588"/>
                  </a:lnTo>
                  <a:lnTo>
                    <a:pt x="3383" y="17422"/>
                  </a:lnTo>
                  <a:lnTo>
                    <a:pt x="3582" y="17224"/>
                  </a:lnTo>
                  <a:lnTo>
                    <a:pt x="3747" y="16982"/>
                  </a:lnTo>
                  <a:lnTo>
                    <a:pt x="3857" y="16717"/>
                  </a:lnTo>
                  <a:lnTo>
                    <a:pt x="3912" y="16431"/>
                  </a:lnTo>
                  <a:lnTo>
                    <a:pt x="3923" y="16276"/>
                  </a:lnTo>
                  <a:lnTo>
                    <a:pt x="39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7"/>
            <p:cNvSpPr/>
            <p:nvPr/>
          </p:nvSpPr>
          <p:spPr>
            <a:xfrm>
              <a:off x="4083010" y="2528475"/>
              <a:ext cx="86259" cy="390497"/>
            </a:xfrm>
            <a:custGeom>
              <a:rect b="b" l="l" r="r" t="t"/>
              <a:pathLst>
                <a:path extrusionOk="0" fill="none" h="17764" w="3924">
                  <a:moveTo>
                    <a:pt x="0" y="0"/>
                  </a:moveTo>
                  <a:lnTo>
                    <a:pt x="3923" y="0"/>
                  </a:lnTo>
                  <a:lnTo>
                    <a:pt x="3923" y="16276"/>
                  </a:lnTo>
                  <a:lnTo>
                    <a:pt x="3912" y="16431"/>
                  </a:lnTo>
                  <a:lnTo>
                    <a:pt x="3857" y="16717"/>
                  </a:lnTo>
                  <a:lnTo>
                    <a:pt x="3747" y="16982"/>
                  </a:lnTo>
                  <a:lnTo>
                    <a:pt x="3582" y="17224"/>
                  </a:lnTo>
                  <a:lnTo>
                    <a:pt x="3383" y="17422"/>
                  </a:lnTo>
                  <a:lnTo>
                    <a:pt x="3141" y="17588"/>
                  </a:lnTo>
                  <a:lnTo>
                    <a:pt x="2877" y="17698"/>
                  </a:lnTo>
                  <a:lnTo>
                    <a:pt x="2590" y="17753"/>
                  </a:lnTo>
                  <a:lnTo>
                    <a:pt x="2436" y="17764"/>
                  </a:lnTo>
                  <a:lnTo>
                    <a:pt x="1488" y="17764"/>
                  </a:lnTo>
                  <a:lnTo>
                    <a:pt x="1334" y="17753"/>
                  </a:lnTo>
                  <a:lnTo>
                    <a:pt x="1047" y="17698"/>
                  </a:lnTo>
                  <a:lnTo>
                    <a:pt x="772" y="17588"/>
                  </a:lnTo>
                  <a:lnTo>
                    <a:pt x="540" y="17422"/>
                  </a:lnTo>
                  <a:lnTo>
                    <a:pt x="342" y="17224"/>
                  </a:lnTo>
                  <a:lnTo>
                    <a:pt x="177" y="16982"/>
                  </a:lnTo>
                  <a:lnTo>
                    <a:pt x="67" y="16717"/>
                  </a:lnTo>
                  <a:lnTo>
                    <a:pt x="0" y="16431"/>
                  </a:lnTo>
                  <a:lnTo>
                    <a:pt x="0" y="16276"/>
                  </a:lnTo>
                  <a:lnTo>
                    <a:pt x="0"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7"/>
            <p:cNvSpPr/>
            <p:nvPr/>
          </p:nvSpPr>
          <p:spPr>
            <a:xfrm>
              <a:off x="4074283" y="2510780"/>
              <a:ext cx="103713" cy="23038"/>
            </a:xfrm>
            <a:custGeom>
              <a:rect b="b" l="l" r="r" t="t"/>
              <a:pathLst>
                <a:path extrusionOk="0" h="1048" w="4718">
                  <a:moveTo>
                    <a:pt x="1" y="1"/>
                  </a:moveTo>
                  <a:lnTo>
                    <a:pt x="1" y="1048"/>
                  </a:lnTo>
                  <a:lnTo>
                    <a:pt x="4717" y="1048"/>
                  </a:lnTo>
                  <a:lnTo>
                    <a:pt x="4717" y="1"/>
                  </a:lnTo>
                  <a:close/>
                </a:path>
              </a:pathLst>
            </a:custGeom>
            <a:solidFill>
              <a:srgbClr val="FFFFFF"/>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7"/>
            <p:cNvSpPr/>
            <p:nvPr/>
          </p:nvSpPr>
          <p:spPr>
            <a:xfrm>
              <a:off x="4093671" y="2571583"/>
              <a:ext cx="65178" cy="330925"/>
            </a:xfrm>
            <a:custGeom>
              <a:rect b="b" l="l" r="r" t="t"/>
              <a:pathLst>
                <a:path extrusionOk="0" h="15054" w="2965">
                  <a:moveTo>
                    <a:pt x="0" y="1"/>
                  </a:moveTo>
                  <a:lnTo>
                    <a:pt x="0" y="13566"/>
                  </a:lnTo>
                  <a:lnTo>
                    <a:pt x="0" y="13720"/>
                  </a:lnTo>
                  <a:lnTo>
                    <a:pt x="55" y="14007"/>
                  </a:lnTo>
                  <a:lnTo>
                    <a:pt x="177" y="14271"/>
                  </a:lnTo>
                  <a:lnTo>
                    <a:pt x="331" y="14514"/>
                  </a:lnTo>
                  <a:lnTo>
                    <a:pt x="529" y="14712"/>
                  </a:lnTo>
                  <a:lnTo>
                    <a:pt x="772" y="14877"/>
                  </a:lnTo>
                  <a:lnTo>
                    <a:pt x="1036" y="14987"/>
                  </a:lnTo>
                  <a:lnTo>
                    <a:pt x="1323" y="15043"/>
                  </a:lnTo>
                  <a:lnTo>
                    <a:pt x="1477" y="15054"/>
                  </a:lnTo>
                  <a:lnTo>
                    <a:pt x="1488" y="15054"/>
                  </a:lnTo>
                  <a:lnTo>
                    <a:pt x="1642" y="15043"/>
                  </a:lnTo>
                  <a:lnTo>
                    <a:pt x="1929" y="14987"/>
                  </a:lnTo>
                  <a:lnTo>
                    <a:pt x="2193" y="14866"/>
                  </a:lnTo>
                  <a:lnTo>
                    <a:pt x="2436" y="14712"/>
                  </a:lnTo>
                  <a:lnTo>
                    <a:pt x="2634" y="14514"/>
                  </a:lnTo>
                  <a:lnTo>
                    <a:pt x="2788" y="14271"/>
                  </a:lnTo>
                  <a:lnTo>
                    <a:pt x="2898" y="14007"/>
                  </a:lnTo>
                  <a:lnTo>
                    <a:pt x="2965" y="13720"/>
                  </a:lnTo>
                  <a:lnTo>
                    <a:pt x="2965" y="13566"/>
                  </a:lnTo>
                  <a:lnTo>
                    <a:pt x="2965"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7"/>
            <p:cNvSpPr/>
            <p:nvPr/>
          </p:nvSpPr>
          <p:spPr>
            <a:xfrm>
              <a:off x="4093671" y="2571583"/>
              <a:ext cx="65178" cy="330925"/>
            </a:xfrm>
            <a:custGeom>
              <a:rect b="b" l="l" r="r" t="t"/>
              <a:pathLst>
                <a:path extrusionOk="0" fill="none" h="15054" w="2965">
                  <a:moveTo>
                    <a:pt x="1477" y="15054"/>
                  </a:moveTo>
                  <a:lnTo>
                    <a:pt x="1477" y="15054"/>
                  </a:lnTo>
                  <a:lnTo>
                    <a:pt x="1323" y="15043"/>
                  </a:lnTo>
                  <a:lnTo>
                    <a:pt x="1036" y="14987"/>
                  </a:lnTo>
                  <a:lnTo>
                    <a:pt x="772" y="14877"/>
                  </a:lnTo>
                  <a:lnTo>
                    <a:pt x="529" y="14712"/>
                  </a:lnTo>
                  <a:lnTo>
                    <a:pt x="331" y="14514"/>
                  </a:lnTo>
                  <a:lnTo>
                    <a:pt x="177" y="14271"/>
                  </a:lnTo>
                  <a:lnTo>
                    <a:pt x="55" y="14007"/>
                  </a:lnTo>
                  <a:lnTo>
                    <a:pt x="0" y="13720"/>
                  </a:lnTo>
                  <a:lnTo>
                    <a:pt x="0" y="13566"/>
                  </a:lnTo>
                  <a:lnTo>
                    <a:pt x="0" y="1"/>
                  </a:lnTo>
                  <a:lnTo>
                    <a:pt x="2965" y="1"/>
                  </a:lnTo>
                  <a:lnTo>
                    <a:pt x="2965" y="13566"/>
                  </a:lnTo>
                  <a:lnTo>
                    <a:pt x="2965" y="13720"/>
                  </a:lnTo>
                  <a:lnTo>
                    <a:pt x="2898" y="14007"/>
                  </a:lnTo>
                  <a:lnTo>
                    <a:pt x="2788" y="14271"/>
                  </a:lnTo>
                  <a:lnTo>
                    <a:pt x="2634" y="14514"/>
                  </a:lnTo>
                  <a:lnTo>
                    <a:pt x="2436" y="14712"/>
                  </a:lnTo>
                  <a:lnTo>
                    <a:pt x="2193" y="14866"/>
                  </a:lnTo>
                  <a:lnTo>
                    <a:pt x="1929" y="14987"/>
                  </a:lnTo>
                  <a:lnTo>
                    <a:pt x="1642" y="15043"/>
                  </a:lnTo>
                  <a:lnTo>
                    <a:pt x="1488" y="15054"/>
                  </a:lnTo>
                  <a:lnTo>
                    <a:pt x="1477" y="1505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7"/>
            <p:cNvSpPr/>
            <p:nvPr/>
          </p:nvSpPr>
          <p:spPr>
            <a:xfrm>
              <a:off x="4485861" y="2510780"/>
              <a:ext cx="103691" cy="23038"/>
            </a:xfrm>
            <a:custGeom>
              <a:rect b="b" l="l" r="r" t="t"/>
              <a:pathLst>
                <a:path extrusionOk="0" h="1048" w="4717">
                  <a:moveTo>
                    <a:pt x="0" y="1"/>
                  </a:moveTo>
                  <a:lnTo>
                    <a:pt x="0" y="1048"/>
                  </a:lnTo>
                  <a:lnTo>
                    <a:pt x="4717" y="1048"/>
                  </a:lnTo>
                  <a:lnTo>
                    <a:pt x="4717" y="1"/>
                  </a:lnTo>
                  <a:close/>
                </a:path>
              </a:pathLst>
            </a:custGeom>
            <a:solidFill>
              <a:srgbClr val="FFFFFF"/>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7"/>
            <p:cNvSpPr/>
            <p:nvPr/>
          </p:nvSpPr>
          <p:spPr>
            <a:xfrm>
              <a:off x="3880749" y="2866149"/>
              <a:ext cx="770333" cy="93052"/>
            </a:xfrm>
            <a:custGeom>
              <a:rect b="b" l="l" r="r" t="t"/>
              <a:pathLst>
                <a:path extrusionOk="0" h="4233" w="35043">
                  <a:moveTo>
                    <a:pt x="0" y="1"/>
                  </a:moveTo>
                  <a:lnTo>
                    <a:pt x="0" y="4232"/>
                  </a:lnTo>
                  <a:lnTo>
                    <a:pt x="35042" y="4232"/>
                  </a:lnTo>
                  <a:lnTo>
                    <a:pt x="35042" y="1"/>
                  </a:lnTo>
                  <a:close/>
                </a:path>
              </a:pathLst>
            </a:custGeom>
            <a:solidFill>
              <a:srgbClr val="FFFFFF"/>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7"/>
            <p:cNvSpPr/>
            <p:nvPr/>
          </p:nvSpPr>
          <p:spPr>
            <a:xfrm>
              <a:off x="3880749" y="2630452"/>
              <a:ext cx="770333" cy="21103"/>
            </a:xfrm>
            <a:custGeom>
              <a:rect b="b" l="l" r="r" t="t"/>
              <a:pathLst>
                <a:path extrusionOk="0" h="960" w="35043">
                  <a:moveTo>
                    <a:pt x="0" y="1"/>
                  </a:moveTo>
                  <a:lnTo>
                    <a:pt x="0" y="959"/>
                  </a:lnTo>
                  <a:lnTo>
                    <a:pt x="35042" y="959"/>
                  </a:lnTo>
                  <a:lnTo>
                    <a:pt x="35042" y="1"/>
                  </a:lnTo>
                  <a:close/>
                </a:path>
              </a:pathLst>
            </a:custGeom>
            <a:solidFill>
              <a:srgbClr val="FFFFFF"/>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7"/>
            <p:cNvSpPr/>
            <p:nvPr/>
          </p:nvSpPr>
          <p:spPr>
            <a:xfrm>
              <a:off x="3819704" y="2542039"/>
              <a:ext cx="384210" cy="234751"/>
            </a:xfrm>
            <a:custGeom>
              <a:rect b="b" l="l" r="r" t="t"/>
              <a:pathLst>
                <a:path extrusionOk="0" h="10679" w="17478">
                  <a:moveTo>
                    <a:pt x="11813" y="0"/>
                  </a:moveTo>
                  <a:lnTo>
                    <a:pt x="1201" y="915"/>
                  </a:lnTo>
                  <a:lnTo>
                    <a:pt x="0" y="6282"/>
                  </a:lnTo>
                  <a:lnTo>
                    <a:pt x="375" y="6524"/>
                  </a:lnTo>
                  <a:lnTo>
                    <a:pt x="2458" y="7758"/>
                  </a:lnTo>
                  <a:lnTo>
                    <a:pt x="4011" y="8585"/>
                  </a:lnTo>
                  <a:lnTo>
                    <a:pt x="4683" y="8860"/>
                  </a:lnTo>
                  <a:lnTo>
                    <a:pt x="5025" y="8981"/>
                  </a:lnTo>
                  <a:lnTo>
                    <a:pt x="5852" y="9136"/>
                  </a:lnTo>
                  <a:lnTo>
                    <a:pt x="7295" y="9235"/>
                  </a:lnTo>
                  <a:lnTo>
                    <a:pt x="9984" y="9169"/>
                  </a:lnTo>
                  <a:lnTo>
                    <a:pt x="10270" y="9147"/>
                  </a:lnTo>
                  <a:lnTo>
                    <a:pt x="10270" y="9147"/>
                  </a:lnTo>
                  <a:lnTo>
                    <a:pt x="10193" y="9158"/>
                  </a:lnTo>
                  <a:lnTo>
                    <a:pt x="10061" y="9235"/>
                  </a:lnTo>
                  <a:lnTo>
                    <a:pt x="9907" y="9444"/>
                  </a:lnTo>
                  <a:lnTo>
                    <a:pt x="9830" y="9830"/>
                  </a:lnTo>
                  <a:lnTo>
                    <a:pt x="9896" y="10127"/>
                  </a:lnTo>
                  <a:lnTo>
                    <a:pt x="10006" y="10304"/>
                  </a:lnTo>
                  <a:lnTo>
                    <a:pt x="10083" y="10370"/>
                  </a:lnTo>
                  <a:lnTo>
                    <a:pt x="10193" y="10436"/>
                  </a:lnTo>
                  <a:lnTo>
                    <a:pt x="10601" y="10535"/>
                  </a:lnTo>
                  <a:lnTo>
                    <a:pt x="11527" y="10634"/>
                  </a:lnTo>
                  <a:lnTo>
                    <a:pt x="13025" y="10678"/>
                  </a:lnTo>
                  <a:lnTo>
                    <a:pt x="14304" y="10667"/>
                  </a:lnTo>
                  <a:lnTo>
                    <a:pt x="14656" y="10645"/>
                  </a:lnTo>
                  <a:lnTo>
                    <a:pt x="14722" y="10634"/>
                  </a:lnTo>
                  <a:lnTo>
                    <a:pt x="14866" y="10546"/>
                  </a:lnTo>
                  <a:lnTo>
                    <a:pt x="15119" y="10304"/>
                  </a:lnTo>
                  <a:lnTo>
                    <a:pt x="15681" y="9510"/>
                  </a:lnTo>
                  <a:lnTo>
                    <a:pt x="16739" y="7527"/>
                  </a:lnTo>
                  <a:lnTo>
                    <a:pt x="16937" y="7097"/>
                  </a:lnTo>
                  <a:lnTo>
                    <a:pt x="17059" y="6667"/>
                  </a:lnTo>
                  <a:lnTo>
                    <a:pt x="17411" y="4904"/>
                  </a:lnTo>
                  <a:lnTo>
                    <a:pt x="17477" y="4188"/>
                  </a:lnTo>
                  <a:lnTo>
                    <a:pt x="17477" y="3527"/>
                  </a:lnTo>
                  <a:lnTo>
                    <a:pt x="17389" y="3119"/>
                  </a:lnTo>
                  <a:lnTo>
                    <a:pt x="17301" y="2910"/>
                  </a:lnTo>
                  <a:lnTo>
                    <a:pt x="17235" y="2821"/>
                  </a:lnTo>
                  <a:lnTo>
                    <a:pt x="17081" y="2656"/>
                  </a:lnTo>
                  <a:lnTo>
                    <a:pt x="16497" y="2248"/>
                  </a:lnTo>
                  <a:lnTo>
                    <a:pt x="15229" y="1565"/>
                  </a:lnTo>
                  <a:lnTo>
                    <a:pt x="12408" y="254"/>
                  </a:lnTo>
                  <a:lnTo>
                    <a:pt x="11813" y="0"/>
                  </a:lnTo>
                  <a:close/>
                </a:path>
              </a:pathLst>
            </a:custGeom>
            <a:solidFill>
              <a:srgbClr val="9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7"/>
            <p:cNvSpPr/>
            <p:nvPr/>
          </p:nvSpPr>
          <p:spPr>
            <a:xfrm>
              <a:off x="3819704" y="2542039"/>
              <a:ext cx="384210" cy="234751"/>
            </a:xfrm>
            <a:custGeom>
              <a:rect b="b" l="l" r="r" t="t"/>
              <a:pathLst>
                <a:path extrusionOk="0" fill="none" h="10679" w="17478">
                  <a:moveTo>
                    <a:pt x="1201" y="915"/>
                  </a:moveTo>
                  <a:lnTo>
                    <a:pt x="11813" y="0"/>
                  </a:lnTo>
                  <a:lnTo>
                    <a:pt x="12408" y="254"/>
                  </a:lnTo>
                  <a:lnTo>
                    <a:pt x="15229" y="1565"/>
                  </a:lnTo>
                  <a:lnTo>
                    <a:pt x="16497" y="2248"/>
                  </a:lnTo>
                  <a:lnTo>
                    <a:pt x="17081" y="2656"/>
                  </a:lnTo>
                  <a:lnTo>
                    <a:pt x="17235" y="2821"/>
                  </a:lnTo>
                  <a:lnTo>
                    <a:pt x="17301" y="2910"/>
                  </a:lnTo>
                  <a:lnTo>
                    <a:pt x="17389" y="3119"/>
                  </a:lnTo>
                  <a:lnTo>
                    <a:pt x="17477" y="3527"/>
                  </a:lnTo>
                  <a:lnTo>
                    <a:pt x="17477" y="4188"/>
                  </a:lnTo>
                  <a:lnTo>
                    <a:pt x="17411" y="4904"/>
                  </a:lnTo>
                  <a:lnTo>
                    <a:pt x="17059" y="6667"/>
                  </a:lnTo>
                  <a:lnTo>
                    <a:pt x="16937" y="7097"/>
                  </a:lnTo>
                  <a:lnTo>
                    <a:pt x="16739" y="7527"/>
                  </a:lnTo>
                  <a:lnTo>
                    <a:pt x="15681" y="9510"/>
                  </a:lnTo>
                  <a:lnTo>
                    <a:pt x="15119" y="10304"/>
                  </a:lnTo>
                  <a:lnTo>
                    <a:pt x="14866" y="10546"/>
                  </a:lnTo>
                  <a:lnTo>
                    <a:pt x="14722" y="10634"/>
                  </a:lnTo>
                  <a:lnTo>
                    <a:pt x="14656" y="10645"/>
                  </a:lnTo>
                  <a:lnTo>
                    <a:pt x="14304" y="10667"/>
                  </a:lnTo>
                  <a:lnTo>
                    <a:pt x="13025" y="10678"/>
                  </a:lnTo>
                  <a:lnTo>
                    <a:pt x="11527" y="10634"/>
                  </a:lnTo>
                  <a:lnTo>
                    <a:pt x="10601" y="10535"/>
                  </a:lnTo>
                  <a:lnTo>
                    <a:pt x="10193" y="10436"/>
                  </a:lnTo>
                  <a:lnTo>
                    <a:pt x="10083" y="10370"/>
                  </a:lnTo>
                  <a:lnTo>
                    <a:pt x="10006" y="10304"/>
                  </a:lnTo>
                  <a:lnTo>
                    <a:pt x="9896" y="10127"/>
                  </a:lnTo>
                  <a:lnTo>
                    <a:pt x="9830" y="9830"/>
                  </a:lnTo>
                  <a:lnTo>
                    <a:pt x="9907" y="9444"/>
                  </a:lnTo>
                  <a:lnTo>
                    <a:pt x="10061" y="9235"/>
                  </a:lnTo>
                  <a:lnTo>
                    <a:pt x="10193" y="9158"/>
                  </a:lnTo>
                  <a:lnTo>
                    <a:pt x="10270" y="9147"/>
                  </a:lnTo>
                  <a:lnTo>
                    <a:pt x="9984" y="9169"/>
                  </a:lnTo>
                  <a:lnTo>
                    <a:pt x="7295" y="9235"/>
                  </a:lnTo>
                  <a:lnTo>
                    <a:pt x="5852" y="9136"/>
                  </a:lnTo>
                  <a:lnTo>
                    <a:pt x="5025" y="8981"/>
                  </a:lnTo>
                  <a:lnTo>
                    <a:pt x="4683" y="8860"/>
                  </a:lnTo>
                  <a:lnTo>
                    <a:pt x="4011" y="8585"/>
                  </a:lnTo>
                  <a:lnTo>
                    <a:pt x="2458" y="7758"/>
                  </a:lnTo>
                  <a:lnTo>
                    <a:pt x="375" y="6524"/>
                  </a:lnTo>
                  <a:lnTo>
                    <a:pt x="0" y="6282"/>
                  </a:lnTo>
                  <a:lnTo>
                    <a:pt x="1201" y="915"/>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7"/>
            <p:cNvSpPr/>
            <p:nvPr/>
          </p:nvSpPr>
          <p:spPr>
            <a:xfrm>
              <a:off x="4083252" y="2675516"/>
              <a:ext cx="72938" cy="102241"/>
            </a:xfrm>
            <a:custGeom>
              <a:rect b="b" l="l" r="r" t="t"/>
              <a:pathLst>
                <a:path extrusionOk="0" fill="none" h="4651" w="3318">
                  <a:moveTo>
                    <a:pt x="0" y="0"/>
                  </a:moveTo>
                  <a:lnTo>
                    <a:pt x="2954" y="2336"/>
                  </a:lnTo>
                  <a:lnTo>
                    <a:pt x="3042" y="2524"/>
                  </a:lnTo>
                  <a:lnTo>
                    <a:pt x="3284" y="3350"/>
                  </a:lnTo>
                  <a:lnTo>
                    <a:pt x="3317" y="3736"/>
                  </a:lnTo>
                  <a:lnTo>
                    <a:pt x="3295" y="4122"/>
                  </a:lnTo>
                  <a:lnTo>
                    <a:pt x="3174" y="4485"/>
                  </a:lnTo>
                  <a:lnTo>
                    <a:pt x="3075" y="4650"/>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7"/>
            <p:cNvSpPr/>
            <p:nvPr/>
          </p:nvSpPr>
          <p:spPr>
            <a:xfrm>
              <a:off x="4080350" y="2622451"/>
              <a:ext cx="112177" cy="76103"/>
            </a:xfrm>
            <a:custGeom>
              <a:rect b="b" l="l" r="r" t="t"/>
              <a:pathLst>
                <a:path extrusionOk="0" fill="none" h="3462" w="5103">
                  <a:moveTo>
                    <a:pt x="0" y="1"/>
                  </a:moveTo>
                  <a:lnTo>
                    <a:pt x="4066" y="2348"/>
                  </a:lnTo>
                  <a:lnTo>
                    <a:pt x="4100" y="2348"/>
                  </a:lnTo>
                  <a:lnTo>
                    <a:pt x="4430" y="2348"/>
                  </a:lnTo>
                  <a:lnTo>
                    <a:pt x="4739" y="2458"/>
                  </a:lnTo>
                  <a:lnTo>
                    <a:pt x="4926" y="2613"/>
                  </a:lnTo>
                  <a:lnTo>
                    <a:pt x="5058" y="2866"/>
                  </a:lnTo>
                  <a:lnTo>
                    <a:pt x="5102" y="3230"/>
                  </a:lnTo>
                  <a:lnTo>
                    <a:pt x="5080" y="3461"/>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7"/>
            <p:cNvSpPr/>
            <p:nvPr/>
          </p:nvSpPr>
          <p:spPr>
            <a:xfrm>
              <a:off x="4083010" y="2579827"/>
              <a:ext cx="117255" cy="88919"/>
            </a:xfrm>
            <a:custGeom>
              <a:rect b="b" l="l" r="r" t="t"/>
              <a:pathLst>
                <a:path extrusionOk="0" fill="none" h="4045" w="5334">
                  <a:moveTo>
                    <a:pt x="0" y="0"/>
                  </a:moveTo>
                  <a:lnTo>
                    <a:pt x="540" y="221"/>
                  </a:lnTo>
                  <a:lnTo>
                    <a:pt x="3042" y="1268"/>
                  </a:lnTo>
                  <a:lnTo>
                    <a:pt x="4100" y="1764"/>
                  </a:lnTo>
                  <a:lnTo>
                    <a:pt x="4552" y="2006"/>
                  </a:lnTo>
                  <a:lnTo>
                    <a:pt x="4640" y="2094"/>
                  </a:lnTo>
                  <a:lnTo>
                    <a:pt x="4772" y="2271"/>
                  </a:lnTo>
                  <a:lnTo>
                    <a:pt x="5014" y="2866"/>
                  </a:lnTo>
                  <a:lnTo>
                    <a:pt x="5290" y="3846"/>
                  </a:lnTo>
                  <a:lnTo>
                    <a:pt x="5334" y="4045"/>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7"/>
            <p:cNvSpPr/>
            <p:nvPr/>
          </p:nvSpPr>
          <p:spPr>
            <a:xfrm>
              <a:off x="2604379" y="1427504"/>
              <a:ext cx="1260389" cy="1443767"/>
            </a:xfrm>
            <a:custGeom>
              <a:rect b="b" l="l" r="r" t="t"/>
              <a:pathLst>
                <a:path extrusionOk="0" h="65678" w="57336">
                  <a:moveTo>
                    <a:pt x="16255" y="0"/>
                  </a:moveTo>
                  <a:lnTo>
                    <a:pt x="16023" y="188"/>
                  </a:lnTo>
                  <a:lnTo>
                    <a:pt x="13808" y="2061"/>
                  </a:lnTo>
                  <a:lnTo>
                    <a:pt x="11362" y="4298"/>
                  </a:lnTo>
                  <a:lnTo>
                    <a:pt x="9643" y="5995"/>
                  </a:lnTo>
                  <a:lnTo>
                    <a:pt x="8001" y="7780"/>
                  </a:lnTo>
                  <a:lnTo>
                    <a:pt x="6910" y="9113"/>
                  </a:lnTo>
                  <a:lnTo>
                    <a:pt x="6282" y="9984"/>
                  </a:lnTo>
                  <a:lnTo>
                    <a:pt x="6006" y="10414"/>
                  </a:lnTo>
                  <a:lnTo>
                    <a:pt x="5411" y="11361"/>
                  </a:lnTo>
                  <a:lnTo>
                    <a:pt x="4001" y="13929"/>
                  </a:lnTo>
                  <a:lnTo>
                    <a:pt x="2425" y="17081"/>
                  </a:lnTo>
                  <a:lnTo>
                    <a:pt x="805" y="20596"/>
                  </a:lnTo>
                  <a:lnTo>
                    <a:pt x="34" y="22414"/>
                  </a:lnTo>
                  <a:lnTo>
                    <a:pt x="1" y="23505"/>
                  </a:lnTo>
                  <a:lnTo>
                    <a:pt x="23" y="25676"/>
                  </a:lnTo>
                  <a:lnTo>
                    <a:pt x="155" y="27847"/>
                  </a:lnTo>
                  <a:lnTo>
                    <a:pt x="397" y="30007"/>
                  </a:lnTo>
                  <a:lnTo>
                    <a:pt x="750" y="32155"/>
                  </a:lnTo>
                  <a:lnTo>
                    <a:pt x="1213" y="34282"/>
                  </a:lnTo>
                  <a:lnTo>
                    <a:pt x="1775" y="36398"/>
                  </a:lnTo>
                  <a:lnTo>
                    <a:pt x="2458" y="38481"/>
                  </a:lnTo>
                  <a:lnTo>
                    <a:pt x="3240" y="40541"/>
                  </a:lnTo>
                  <a:lnTo>
                    <a:pt x="4133" y="42558"/>
                  </a:lnTo>
                  <a:lnTo>
                    <a:pt x="5136" y="44541"/>
                  </a:lnTo>
                  <a:lnTo>
                    <a:pt x="6249" y="46481"/>
                  </a:lnTo>
                  <a:lnTo>
                    <a:pt x="7472" y="48376"/>
                  </a:lnTo>
                  <a:lnTo>
                    <a:pt x="8805" y="50217"/>
                  </a:lnTo>
                  <a:lnTo>
                    <a:pt x="10238" y="52002"/>
                  </a:lnTo>
                  <a:lnTo>
                    <a:pt x="11792" y="53721"/>
                  </a:lnTo>
                  <a:lnTo>
                    <a:pt x="12607" y="54558"/>
                  </a:lnTo>
                  <a:lnTo>
                    <a:pt x="13654" y="55572"/>
                  </a:lnTo>
                  <a:lnTo>
                    <a:pt x="15825" y="57478"/>
                  </a:lnTo>
                  <a:lnTo>
                    <a:pt x="18084" y="59209"/>
                  </a:lnTo>
                  <a:lnTo>
                    <a:pt x="20431" y="60762"/>
                  </a:lnTo>
                  <a:lnTo>
                    <a:pt x="22855" y="62151"/>
                  </a:lnTo>
                  <a:lnTo>
                    <a:pt x="25346" y="63374"/>
                  </a:lnTo>
                  <a:lnTo>
                    <a:pt x="27891" y="64432"/>
                  </a:lnTo>
                  <a:lnTo>
                    <a:pt x="30492" y="65302"/>
                  </a:lnTo>
                  <a:lnTo>
                    <a:pt x="31803" y="65677"/>
                  </a:lnTo>
                  <a:lnTo>
                    <a:pt x="31451" y="60619"/>
                  </a:lnTo>
                  <a:lnTo>
                    <a:pt x="30977" y="53974"/>
                  </a:lnTo>
                  <a:lnTo>
                    <a:pt x="30977" y="53974"/>
                  </a:lnTo>
                  <a:lnTo>
                    <a:pt x="32398" y="54294"/>
                  </a:lnTo>
                  <a:lnTo>
                    <a:pt x="35914" y="55010"/>
                  </a:lnTo>
                  <a:lnTo>
                    <a:pt x="42063" y="56189"/>
                  </a:lnTo>
                  <a:lnTo>
                    <a:pt x="53920" y="58294"/>
                  </a:lnTo>
                  <a:lnTo>
                    <a:pt x="56190" y="58680"/>
                  </a:lnTo>
                  <a:lnTo>
                    <a:pt x="57336" y="51616"/>
                  </a:lnTo>
                  <a:lnTo>
                    <a:pt x="37225" y="42481"/>
                  </a:lnTo>
                  <a:lnTo>
                    <a:pt x="36520" y="40387"/>
                  </a:lnTo>
                  <a:lnTo>
                    <a:pt x="32553" y="29257"/>
                  </a:lnTo>
                  <a:lnTo>
                    <a:pt x="30294" y="23351"/>
                  </a:lnTo>
                  <a:lnTo>
                    <a:pt x="28872" y="19891"/>
                  </a:lnTo>
                  <a:lnTo>
                    <a:pt x="28233" y="18458"/>
                  </a:lnTo>
                  <a:lnTo>
                    <a:pt x="27836" y="15384"/>
                  </a:lnTo>
                  <a:lnTo>
                    <a:pt x="27726" y="14634"/>
                  </a:lnTo>
                  <a:lnTo>
                    <a:pt x="162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7"/>
            <p:cNvSpPr/>
            <p:nvPr/>
          </p:nvSpPr>
          <p:spPr>
            <a:xfrm>
              <a:off x="2604379" y="1427504"/>
              <a:ext cx="1260389" cy="1443767"/>
            </a:xfrm>
            <a:custGeom>
              <a:rect b="b" l="l" r="r" t="t"/>
              <a:pathLst>
                <a:path extrusionOk="0" fill="none" h="65678" w="57336">
                  <a:moveTo>
                    <a:pt x="57336" y="51616"/>
                  </a:moveTo>
                  <a:lnTo>
                    <a:pt x="37225" y="42481"/>
                  </a:lnTo>
                  <a:lnTo>
                    <a:pt x="36520" y="40387"/>
                  </a:lnTo>
                  <a:lnTo>
                    <a:pt x="32553" y="29257"/>
                  </a:lnTo>
                  <a:lnTo>
                    <a:pt x="30294" y="23351"/>
                  </a:lnTo>
                  <a:lnTo>
                    <a:pt x="28872" y="19891"/>
                  </a:lnTo>
                  <a:lnTo>
                    <a:pt x="28233" y="18458"/>
                  </a:lnTo>
                  <a:lnTo>
                    <a:pt x="27836" y="15384"/>
                  </a:lnTo>
                  <a:lnTo>
                    <a:pt x="27726" y="14634"/>
                  </a:lnTo>
                  <a:lnTo>
                    <a:pt x="16255" y="0"/>
                  </a:lnTo>
                  <a:lnTo>
                    <a:pt x="16023" y="188"/>
                  </a:lnTo>
                  <a:lnTo>
                    <a:pt x="13808" y="2061"/>
                  </a:lnTo>
                  <a:lnTo>
                    <a:pt x="11362" y="4298"/>
                  </a:lnTo>
                  <a:lnTo>
                    <a:pt x="9643" y="5995"/>
                  </a:lnTo>
                  <a:lnTo>
                    <a:pt x="8001" y="7780"/>
                  </a:lnTo>
                  <a:lnTo>
                    <a:pt x="6910" y="9113"/>
                  </a:lnTo>
                  <a:lnTo>
                    <a:pt x="6282" y="9984"/>
                  </a:lnTo>
                  <a:lnTo>
                    <a:pt x="6006" y="10414"/>
                  </a:lnTo>
                  <a:lnTo>
                    <a:pt x="5411" y="11361"/>
                  </a:lnTo>
                  <a:lnTo>
                    <a:pt x="4001" y="13929"/>
                  </a:lnTo>
                  <a:lnTo>
                    <a:pt x="2425" y="17081"/>
                  </a:lnTo>
                  <a:lnTo>
                    <a:pt x="805" y="20596"/>
                  </a:lnTo>
                  <a:lnTo>
                    <a:pt x="34" y="22414"/>
                  </a:lnTo>
                  <a:lnTo>
                    <a:pt x="1" y="23505"/>
                  </a:lnTo>
                  <a:lnTo>
                    <a:pt x="23" y="25676"/>
                  </a:lnTo>
                  <a:lnTo>
                    <a:pt x="155" y="27847"/>
                  </a:lnTo>
                  <a:lnTo>
                    <a:pt x="397" y="30007"/>
                  </a:lnTo>
                  <a:lnTo>
                    <a:pt x="750" y="32155"/>
                  </a:lnTo>
                  <a:lnTo>
                    <a:pt x="1213" y="34282"/>
                  </a:lnTo>
                  <a:lnTo>
                    <a:pt x="1775" y="36398"/>
                  </a:lnTo>
                  <a:lnTo>
                    <a:pt x="2458" y="38481"/>
                  </a:lnTo>
                  <a:lnTo>
                    <a:pt x="3240" y="40541"/>
                  </a:lnTo>
                  <a:lnTo>
                    <a:pt x="4133" y="42558"/>
                  </a:lnTo>
                  <a:lnTo>
                    <a:pt x="5136" y="44541"/>
                  </a:lnTo>
                  <a:lnTo>
                    <a:pt x="6249" y="46481"/>
                  </a:lnTo>
                  <a:lnTo>
                    <a:pt x="7472" y="48376"/>
                  </a:lnTo>
                  <a:lnTo>
                    <a:pt x="8805" y="50217"/>
                  </a:lnTo>
                  <a:lnTo>
                    <a:pt x="10238" y="52002"/>
                  </a:lnTo>
                  <a:lnTo>
                    <a:pt x="11792" y="53721"/>
                  </a:lnTo>
                  <a:lnTo>
                    <a:pt x="12607" y="54558"/>
                  </a:lnTo>
                  <a:lnTo>
                    <a:pt x="13654" y="55572"/>
                  </a:lnTo>
                  <a:lnTo>
                    <a:pt x="15825" y="57478"/>
                  </a:lnTo>
                  <a:lnTo>
                    <a:pt x="18084" y="59209"/>
                  </a:lnTo>
                  <a:lnTo>
                    <a:pt x="20431" y="60762"/>
                  </a:lnTo>
                  <a:lnTo>
                    <a:pt x="22855" y="62151"/>
                  </a:lnTo>
                  <a:lnTo>
                    <a:pt x="25346" y="63374"/>
                  </a:lnTo>
                  <a:lnTo>
                    <a:pt x="27891" y="64432"/>
                  </a:lnTo>
                  <a:lnTo>
                    <a:pt x="30492" y="65302"/>
                  </a:lnTo>
                  <a:lnTo>
                    <a:pt x="31803" y="65677"/>
                  </a:lnTo>
                  <a:lnTo>
                    <a:pt x="31451" y="60619"/>
                  </a:lnTo>
                  <a:lnTo>
                    <a:pt x="30977" y="53974"/>
                  </a:lnTo>
                  <a:lnTo>
                    <a:pt x="32398" y="54294"/>
                  </a:lnTo>
                  <a:lnTo>
                    <a:pt x="35914" y="55010"/>
                  </a:lnTo>
                  <a:lnTo>
                    <a:pt x="42063" y="56189"/>
                  </a:lnTo>
                  <a:lnTo>
                    <a:pt x="53920" y="58294"/>
                  </a:lnTo>
                  <a:lnTo>
                    <a:pt x="56190" y="58680"/>
                  </a:lnTo>
                  <a:lnTo>
                    <a:pt x="57336" y="51616"/>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7"/>
            <p:cNvSpPr/>
            <p:nvPr/>
          </p:nvSpPr>
          <p:spPr>
            <a:xfrm>
              <a:off x="2922444" y="1681116"/>
              <a:ext cx="942324" cy="1036321"/>
            </a:xfrm>
            <a:custGeom>
              <a:rect b="b" l="l" r="r" t="t"/>
              <a:pathLst>
                <a:path extrusionOk="0" fill="none" h="47143" w="42867">
                  <a:moveTo>
                    <a:pt x="0" y="16266"/>
                  </a:moveTo>
                  <a:lnTo>
                    <a:pt x="1598" y="19307"/>
                  </a:lnTo>
                  <a:lnTo>
                    <a:pt x="9014" y="33258"/>
                  </a:lnTo>
                  <a:lnTo>
                    <a:pt x="12155" y="38977"/>
                  </a:lnTo>
                  <a:lnTo>
                    <a:pt x="13213" y="40784"/>
                  </a:lnTo>
                  <a:lnTo>
                    <a:pt x="13654" y="41479"/>
                  </a:lnTo>
                  <a:lnTo>
                    <a:pt x="13775" y="41622"/>
                  </a:lnTo>
                  <a:lnTo>
                    <a:pt x="13918" y="41721"/>
                  </a:lnTo>
                  <a:lnTo>
                    <a:pt x="14679" y="41974"/>
                  </a:lnTo>
                  <a:lnTo>
                    <a:pt x="16662" y="42481"/>
                  </a:lnTo>
                  <a:lnTo>
                    <a:pt x="20662" y="43319"/>
                  </a:lnTo>
                  <a:lnTo>
                    <a:pt x="25544" y="44266"/>
                  </a:lnTo>
                  <a:lnTo>
                    <a:pt x="38349" y="46570"/>
                  </a:lnTo>
                  <a:lnTo>
                    <a:pt x="41721" y="47143"/>
                  </a:lnTo>
                  <a:lnTo>
                    <a:pt x="42867" y="40079"/>
                  </a:lnTo>
                  <a:lnTo>
                    <a:pt x="22756" y="30944"/>
                  </a:lnTo>
                  <a:lnTo>
                    <a:pt x="22491" y="30161"/>
                  </a:lnTo>
                  <a:lnTo>
                    <a:pt x="20012" y="23032"/>
                  </a:lnTo>
                  <a:lnTo>
                    <a:pt x="17334" y="15737"/>
                  </a:lnTo>
                  <a:lnTo>
                    <a:pt x="15516" y="11020"/>
                  </a:lnTo>
                  <a:lnTo>
                    <a:pt x="14238" y="7979"/>
                  </a:lnTo>
                  <a:lnTo>
                    <a:pt x="13466" y="6282"/>
                  </a:lnTo>
                  <a:lnTo>
                    <a:pt x="12794" y="4937"/>
                  </a:lnTo>
                  <a:lnTo>
                    <a:pt x="12221" y="4023"/>
                  </a:lnTo>
                  <a:lnTo>
                    <a:pt x="11990" y="3780"/>
                  </a:lnTo>
                  <a:lnTo>
                    <a:pt x="11549" y="3362"/>
                  </a:lnTo>
                  <a:lnTo>
                    <a:pt x="10590" y="2535"/>
                  </a:lnTo>
                  <a:lnTo>
                    <a:pt x="9587" y="1764"/>
                  </a:lnTo>
                  <a:lnTo>
                    <a:pt x="8552" y="1070"/>
                  </a:lnTo>
                  <a:lnTo>
                    <a:pt x="7505" y="519"/>
                  </a:lnTo>
                  <a:lnTo>
                    <a:pt x="6469" y="144"/>
                  </a:lnTo>
                  <a:lnTo>
                    <a:pt x="5720" y="12"/>
                  </a:lnTo>
                  <a:lnTo>
                    <a:pt x="5224" y="1"/>
                  </a:lnTo>
                  <a:lnTo>
                    <a:pt x="4761" y="56"/>
                  </a:lnTo>
                  <a:lnTo>
                    <a:pt x="4298" y="188"/>
                  </a:lnTo>
                  <a:lnTo>
                    <a:pt x="4078" y="28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7"/>
            <p:cNvSpPr/>
            <p:nvPr/>
          </p:nvSpPr>
          <p:spPr>
            <a:xfrm>
              <a:off x="2922444" y="1681116"/>
              <a:ext cx="942324" cy="1036321"/>
            </a:xfrm>
            <a:custGeom>
              <a:rect b="b" l="l" r="r" t="t"/>
              <a:pathLst>
                <a:path extrusionOk="0" fill="none" h="47143" w="42867">
                  <a:moveTo>
                    <a:pt x="0" y="16266"/>
                  </a:moveTo>
                  <a:lnTo>
                    <a:pt x="1598" y="19307"/>
                  </a:lnTo>
                  <a:lnTo>
                    <a:pt x="9014" y="33258"/>
                  </a:lnTo>
                  <a:lnTo>
                    <a:pt x="12155" y="38977"/>
                  </a:lnTo>
                  <a:lnTo>
                    <a:pt x="13213" y="40784"/>
                  </a:lnTo>
                  <a:lnTo>
                    <a:pt x="13654" y="41479"/>
                  </a:lnTo>
                  <a:lnTo>
                    <a:pt x="13775" y="41622"/>
                  </a:lnTo>
                  <a:lnTo>
                    <a:pt x="13918" y="41721"/>
                  </a:lnTo>
                  <a:lnTo>
                    <a:pt x="14679" y="41974"/>
                  </a:lnTo>
                  <a:lnTo>
                    <a:pt x="16662" y="42481"/>
                  </a:lnTo>
                  <a:lnTo>
                    <a:pt x="20662" y="43319"/>
                  </a:lnTo>
                  <a:lnTo>
                    <a:pt x="25544" y="44266"/>
                  </a:lnTo>
                  <a:lnTo>
                    <a:pt x="38349" y="46570"/>
                  </a:lnTo>
                  <a:lnTo>
                    <a:pt x="41721" y="47143"/>
                  </a:lnTo>
                  <a:lnTo>
                    <a:pt x="42867" y="40079"/>
                  </a:lnTo>
                  <a:lnTo>
                    <a:pt x="22756" y="30944"/>
                  </a:lnTo>
                  <a:lnTo>
                    <a:pt x="22491" y="30161"/>
                  </a:lnTo>
                  <a:lnTo>
                    <a:pt x="20012" y="23032"/>
                  </a:lnTo>
                  <a:lnTo>
                    <a:pt x="17334" y="15737"/>
                  </a:lnTo>
                  <a:lnTo>
                    <a:pt x="15516" y="11020"/>
                  </a:lnTo>
                  <a:lnTo>
                    <a:pt x="14238" y="7979"/>
                  </a:lnTo>
                  <a:lnTo>
                    <a:pt x="13466" y="6282"/>
                  </a:lnTo>
                  <a:lnTo>
                    <a:pt x="12794" y="4937"/>
                  </a:lnTo>
                  <a:lnTo>
                    <a:pt x="12221" y="4023"/>
                  </a:lnTo>
                  <a:lnTo>
                    <a:pt x="11990" y="3780"/>
                  </a:lnTo>
                  <a:lnTo>
                    <a:pt x="11549" y="3362"/>
                  </a:lnTo>
                  <a:lnTo>
                    <a:pt x="10590" y="2535"/>
                  </a:lnTo>
                  <a:lnTo>
                    <a:pt x="9587" y="1764"/>
                  </a:lnTo>
                  <a:lnTo>
                    <a:pt x="8552" y="1070"/>
                  </a:lnTo>
                  <a:lnTo>
                    <a:pt x="7505" y="519"/>
                  </a:lnTo>
                  <a:lnTo>
                    <a:pt x="6469" y="144"/>
                  </a:lnTo>
                  <a:lnTo>
                    <a:pt x="5720" y="12"/>
                  </a:lnTo>
                  <a:lnTo>
                    <a:pt x="5224" y="1"/>
                  </a:lnTo>
                  <a:lnTo>
                    <a:pt x="4761" y="56"/>
                  </a:lnTo>
                  <a:lnTo>
                    <a:pt x="4298" y="188"/>
                  </a:lnTo>
                  <a:lnTo>
                    <a:pt x="4078" y="287"/>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47"/>
          <p:cNvGrpSpPr/>
          <p:nvPr/>
        </p:nvGrpSpPr>
        <p:grpSpPr>
          <a:xfrm>
            <a:off x="6856822" y="1663323"/>
            <a:ext cx="2052780" cy="1458453"/>
            <a:chOff x="1842290" y="828679"/>
            <a:chExt cx="2930868" cy="2082314"/>
          </a:xfrm>
        </p:grpSpPr>
        <p:sp>
          <p:nvSpPr>
            <p:cNvPr id="959" name="Google Shape;959;p47"/>
            <p:cNvSpPr/>
            <p:nvPr/>
          </p:nvSpPr>
          <p:spPr>
            <a:xfrm>
              <a:off x="2140021" y="838373"/>
              <a:ext cx="358051" cy="394146"/>
            </a:xfrm>
            <a:custGeom>
              <a:rect b="b" l="l" r="r" t="t"/>
              <a:pathLst>
                <a:path extrusionOk="0" h="17930" w="16288">
                  <a:moveTo>
                    <a:pt x="8033" y="0"/>
                  </a:moveTo>
                  <a:lnTo>
                    <a:pt x="7780" y="67"/>
                  </a:lnTo>
                  <a:lnTo>
                    <a:pt x="7593" y="166"/>
                  </a:lnTo>
                  <a:lnTo>
                    <a:pt x="7482" y="309"/>
                  </a:lnTo>
                  <a:lnTo>
                    <a:pt x="7471" y="397"/>
                  </a:lnTo>
                  <a:lnTo>
                    <a:pt x="7504" y="496"/>
                  </a:lnTo>
                  <a:lnTo>
                    <a:pt x="7725" y="662"/>
                  </a:lnTo>
                  <a:lnTo>
                    <a:pt x="7835" y="717"/>
                  </a:lnTo>
                  <a:lnTo>
                    <a:pt x="7780" y="2799"/>
                  </a:lnTo>
                  <a:lnTo>
                    <a:pt x="7460" y="2833"/>
                  </a:lnTo>
                  <a:lnTo>
                    <a:pt x="6832" y="2932"/>
                  </a:lnTo>
                  <a:lnTo>
                    <a:pt x="6226" y="3097"/>
                  </a:lnTo>
                  <a:lnTo>
                    <a:pt x="5642" y="3328"/>
                  </a:lnTo>
                  <a:lnTo>
                    <a:pt x="5356" y="3461"/>
                  </a:lnTo>
                  <a:lnTo>
                    <a:pt x="4661" y="2337"/>
                  </a:lnTo>
                  <a:lnTo>
                    <a:pt x="4738" y="2237"/>
                  </a:lnTo>
                  <a:lnTo>
                    <a:pt x="4860" y="1984"/>
                  </a:lnTo>
                  <a:lnTo>
                    <a:pt x="4838" y="1885"/>
                  </a:lnTo>
                  <a:lnTo>
                    <a:pt x="4805" y="1841"/>
                  </a:lnTo>
                  <a:lnTo>
                    <a:pt x="4661" y="1786"/>
                  </a:lnTo>
                  <a:lnTo>
                    <a:pt x="4452" y="1775"/>
                  </a:lnTo>
                  <a:lnTo>
                    <a:pt x="4221" y="1819"/>
                  </a:lnTo>
                  <a:lnTo>
                    <a:pt x="4099" y="1885"/>
                  </a:lnTo>
                  <a:lnTo>
                    <a:pt x="3989" y="1951"/>
                  </a:lnTo>
                  <a:lnTo>
                    <a:pt x="3824" y="2105"/>
                  </a:lnTo>
                  <a:lnTo>
                    <a:pt x="3725" y="2282"/>
                  </a:lnTo>
                  <a:lnTo>
                    <a:pt x="3703" y="2447"/>
                  </a:lnTo>
                  <a:lnTo>
                    <a:pt x="3725" y="2513"/>
                  </a:lnTo>
                  <a:lnTo>
                    <a:pt x="3791" y="2579"/>
                  </a:lnTo>
                  <a:lnTo>
                    <a:pt x="4033" y="2612"/>
                  </a:lnTo>
                  <a:lnTo>
                    <a:pt x="4154" y="2601"/>
                  </a:lnTo>
                  <a:lnTo>
                    <a:pt x="4783" y="3769"/>
                  </a:lnTo>
                  <a:lnTo>
                    <a:pt x="4518" y="3945"/>
                  </a:lnTo>
                  <a:lnTo>
                    <a:pt x="4033" y="4353"/>
                  </a:lnTo>
                  <a:lnTo>
                    <a:pt x="3581" y="4794"/>
                  </a:lnTo>
                  <a:lnTo>
                    <a:pt x="3185" y="5279"/>
                  </a:lnTo>
                  <a:lnTo>
                    <a:pt x="2997" y="5543"/>
                  </a:lnTo>
                  <a:lnTo>
                    <a:pt x="1168" y="4563"/>
                  </a:lnTo>
                  <a:lnTo>
                    <a:pt x="1201" y="4419"/>
                  </a:lnTo>
                  <a:lnTo>
                    <a:pt x="1190" y="4188"/>
                  </a:lnTo>
                  <a:lnTo>
                    <a:pt x="1135" y="4067"/>
                  </a:lnTo>
                  <a:lnTo>
                    <a:pt x="1091" y="4034"/>
                  </a:lnTo>
                  <a:lnTo>
                    <a:pt x="1025" y="4001"/>
                  </a:lnTo>
                  <a:lnTo>
                    <a:pt x="838" y="4023"/>
                  </a:lnTo>
                  <a:lnTo>
                    <a:pt x="650" y="4133"/>
                  </a:lnTo>
                  <a:lnTo>
                    <a:pt x="474" y="4320"/>
                  </a:lnTo>
                  <a:lnTo>
                    <a:pt x="397" y="4441"/>
                  </a:lnTo>
                  <a:lnTo>
                    <a:pt x="331" y="4574"/>
                  </a:lnTo>
                  <a:lnTo>
                    <a:pt x="253" y="4827"/>
                  </a:lnTo>
                  <a:lnTo>
                    <a:pt x="253" y="5047"/>
                  </a:lnTo>
                  <a:lnTo>
                    <a:pt x="331" y="5213"/>
                  </a:lnTo>
                  <a:lnTo>
                    <a:pt x="397" y="5257"/>
                  </a:lnTo>
                  <a:lnTo>
                    <a:pt x="496" y="5279"/>
                  </a:lnTo>
                  <a:lnTo>
                    <a:pt x="749" y="5169"/>
                  </a:lnTo>
                  <a:lnTo>
                    <a:pt x="849" y="5103"/>
                  </a:lnTo>
                  <a:lnTo>
                    <a:pt x="2634" y="6205"/>
                  </a:lnTo>
                  <a:lnTo>
                    <a:pt x="2490" y="6480"/>
                  </a:lnTo>
                  <a:lnTo>
                    <a:pt x="2270" y="7075"/>
                  </a:lnTo>
                  <a:lnTo>
                    <a:pt x="2116" y="7681"/>
                  </a:lnTo>
                  <a:lnTo>
                    <a:pt x="2017" y="8309"/>
                  </a:lnTo>
                  <a:lnTo>
                    <a:pt x="1995" y="8618"/>
                  </a:lnTo>
                  <a:lnTo>
                    <a:pt x="672" y="8662"/>
                  </a:lnTo>
                  <a:lnTo>
                    <a:pt x="628" y="8541"/>
                  </a:lnTo>
                  <a:lnTo>
                    <a:pt x="507" y="8364"/>
                  </a:lnTo>
                  <a:lnTo>
                    <a:pt x="419" y="8287"/>
                  </a:lnTo>
                  <a:lnTo>
                    <a:pt x="364" y="8276"/>
                  </a:lnTo>
                  <a:lnTo>
                    <a:pt x="309" y="8287"/>
                  </a:lnTo>
                  <a:lnTo>
                    <a:pt x="187" y="8386"/>
                  </a:lnTo>
                  <a:lnTo>
                    <a:pt x="77" y="8563"/>
                  </a:lnTo>
                  <a:lnTo>
                    <a:pt x="11" y="8794"/>
                  </a:lnTo>
                  <a:lnTo>
                    <a:pt x="0" y="8926"/>
                  </a:lnTo>
                  <a:lnTo>
                    <a:pt x="11" y="9059"/>
                  </a:lnTo>
                  <a:lnTo>
                    <a:pt x="66" y="9290"/>
                  </a:lnTo>
                  <a:lnTo>
                    <a:pt x="165" y="9466"/>
                  </a:lnTo>
                  <a:lnTo>
                    <a:pt x="287" y="9566"/>
                  </a:lnTo>
                  <a:lnTo>
                    <a:pt x="364" y="9577"/>
                  </a:lnTo>
                  <a:lnTo>
                    <a:pt x="452" y="9543"/>
                  </a:lnTo>
                  <a:lnTo>
                    <a:pt x="606" y="9345"/>
                  </a:lnTo>
                  <a:lnTo>
                    <a:pt x="650" y="9235"/>
                  </a:lnTo>
                  <a:lnTo>
                    <a:pt x="1995" y="9279"/>
                  </a:lnTo>
                  <a:lnTo>
                    <a:pt x="2017" y="9599"/>
                  </a:lnTo>
                  <a:lnTo>
                    <a:pt x="2116" y="10227"/>
                  </a:lnTo>
                  <a:lnTo>
                    <a:pt x="2270" y="10833"/>
                  </a:lnTo>
                  <a:lnTo>
                    <a:pt x="2490" y="11428"/>
                  </a:lnTo>
                  <a:lnTo>
                    <a:pt x="2634" y="11714"/>
                  </a:lnTo>
                  <a:lnTo>
                    <a:pt x="871" y="12794"/>
                  </a:lnTo>
                  <a:lnTo>
                    <a:pt x="760" y="12706"/>
                  </a:lnTo>
                  <a:lnTo>
                    <a:pt x="540" y="12596"/>
                  </a:lnTo>
                  <a:lnTo>
                    <a:pt x="419" y="12585"/>
                  </a:lnTo>
                  <a:lnTo>
                    <a:pt x="364" y="12596"/>
                  </a:lnTo>
                  <a:lnTo>
                    <a:pt x="320" y="12640"/>
                  </a:lnTo>
                  <a:lnTo>
                    <a:pt x="253" y="12794"/>
                  </a:lnTo>
                  <a:lnTo>
                    <a:pt x="242" y="13015"/>
                  </a:lnTo>
                  <a:lnTo>
                    <a:pt x="298" y="13279"/>
                  </a:lnTo>
                  <a:lnTo>
                    <a:pt x="364" y="13411"/>
                  </a:lnTo>
                  <a:lnTo>
                    <a:pt x="441" y="13544"/>
                  </a:lnTo>
                  <a:lnTo>
                    <a:pt x="617" y="13731"/>
                  </a:lnTo>
                  <a:lnTo>
                    <a:pt x="804" y="13841"/>
                  </a:lnTo>
                  <a:lnTo>
                    <a:pt x="992" y="13863"/>
                  </a:lnTo>
                  <a:lnTo>
                    <a:pt x="1069" y="13830"/>
                  </a:lnTo>
                  <a:lnTo>
                    <a:pt x="1135" y="13753"/>
                  </a:lnTo>
                  <a:lnTo>
                    <a:pt x="1168" y="13488"/>
                  </a:lnTo>
                  <a:lnTo>
                    <a:pt x="1157" y="13378"/>
                  </a:lnTo>
                  <a:lnTo>
                    <a:pt x="2986" y="12376"/>
                  </a:lnTo>
                  <a:lnTo>
                    <a:pt x="3163" y="12640"/>
                  </a:lnTo>
                  <a:lnTo>
                    <a:pt x="3559" y="13136"/>
                  </a:lnTo>
                  <a:lnTo>
                    <a:pt x="4011" y="13577"/>
                  </a:lnTo>
                  <a:lnTo>
                    <a:pt x="4507" y="13973"/>
                  </a:lnTo>
                  <a:lnTo>
                    <a:pt x="4772" y="14150"/>
                  </a:lnTo>
                  <a:lnTo>
                    <a:pt x="4143" y="15307"/>
                  </a:lnTo>
                  <a:lnTo>
                    <a:pt x="4011" y="15285"/>
                  </a:lnTo>
                  <a:lnTo>
                    <a:pt x="3736" y="15318"/>
                  </a:lnTo>
                  <a:lnTo>
                    <a:pt x="3659" y="15384"/>
                  </a:lnTo>
                  <a:lnTo>
                    <a:pt x="3636" y="15439"/>
                  </a:lnTo>
                  <a:lnTo>
                    <a:pt x="3659" y="15582"/>
                  </a:lnTo>
                  <a:lnTo>
                    <a:pt x="3758" y="15770"/>
                  </a:lnTo>
                  <a:lnTo>
                    <a:pt x="3923" y="15946"/>
                  </a:lnTo>
                  <a:lnTo>
                    <a:pt x="4033" y="16023"/>
                  </a:lnTo>
                  <a:lnTo>
                    <a:pt x="4154" y="16078"/>
                  </a:lnTo>
                  <a:lnTo>
                    <a:pt x="4375" y="16144"/>
                  </a:lnTo>
                  <a:lnTo>
                    <a:pt x="4584" y="16155"/>
                  </a:lnTo>
                  <a:lnTo>
                    <a:pt x="4727" y="16078"/>
                  </a:lnTo>
                  <a:lnTo>
                    <a:pt x="4772" y="16023"/>
                  </a:lnTo>
                  <a:lnTo>
                    <a:pt x="4794" y="15935"/>
                  </a:lnTo>
                  <a:lnTo>
                    <a:pt x="4705" y="15703"/>
                  </a:lnTo>
                  <a:lnTo>
                    <a:pt x="4639" y="15604"/>
                  </a:lnTo>
                  <a:lnTo>
                    <a:pt x="5334" y="14469"/>
                  </a:lnTo>
                  <a:lnTo>
                    <a:pt x="5620" y="14601"/>
                  </a:lnTo>
                  <a:lnTo>
                    <a:pt x="6204" y="14833"/>
                  </a:lnTo>
                  <a:lnTo>
                    <a:pt x="6821" y="14998"/>
                  </a:lnTo>
                  <a:lnTo>
                    <a:pt x="7438" y="15097"/>
                  </a:lnTo>
                  <a:lnTo>
                    <a:pt x="7758" y="15119"/>
                  </a:lnTo>
                  <a:lnTo>
                    <a:pt x="7813" y="17191"/>
                  </a:lnTo>
                  <a:lnTo>
                    <a:pt x="7681" y="17246"/>
                  </a:lnTo>
                  <a:lnTo>
                    <a:pt x="7482" y="17378"/>
                  </a:lnTo>
                  <a:lnTo>
                    <a:pt x="7405" y="17478"/>
                  </a:lnTo>
                  <a:lnTo>
                    <a:pt x="7394" y="17533"/>
                  </a:lnTo>
                  <a:lnTo>
                    <a:pt x="7405" y="17610"/>
                  </a:lnTo>
                  <a:lnTo>
                    <a:pt x="7515" y="17753"/>
                  </a:lnTo>
                  <a:lnTo>
                    <a:pt x="7703" y="17863"/>
                  </a:lnTo>
                  <a:lnTo>
                    <a:pt x="7967" y="17929"/>
                  </a:lnTo>
                  <a:lnTo>
                    <a:pt x="8254" y="17929"/>
                  </a:lnTo>
                  <a:lnTo>
                    <a:pt x="8507" y="17863"/>
                  </a:lnTo>
                  <a:lnTo>
                    <a:pt x="8695" y="17753"/>
                  </a:lnTo>
                  <a:lnTo>
                    <a:pt x="8805" y="17610"/>
                  </a:lnTo>
                  <a:lnTo>
                    <a:pt x="8816" y="17533"/>
                  </a:lnTo>
                  <a:lnTo>
                    <a:pt x="8794" y="17434"/>
                  </a:lnTo>
                  <a:lnTo>
                    <a:pt x="8562" y="17268"/>
                  </a:lnTo>
                  <a:lnTo>
                    <a:pt x="8452" y="17213"/>
                  </a:lnTo>
                  <a:lnTo>
                    <a:pt x="8507" y="15119"/>
                  </a:lnTo>
                  <a:lnTo>
                    <a:pt x="8827" y="15097"/>
                  </a:lnTo>
                  <a:lnTo>
                    <a:pt x="9455" y="14998"/>
                  </a:lnTo>
                  <a:lnTo>
                    <a:pt x="10061" y="14833"/>
                  </a:lnTo>
                  <a:lnTo>
                    <a:pt x="10645" y="14601"/>
                  </a:lnTo>
                  <a:lnTo>
                    <a:pt x="10931" y="14469"/>
                  </a:lnTo>
                  <a:lnTo>
                    <a:pt x="11626" y="15593"/>
                  </a:lnTo>
                  <a:lnTo>
                    <a:pt x="11549" y="15692"/>
                  </a:lnTo>
                  <a:lnTo>
                    <a:pt x="11427" y="15946"/>
                  </a:lnTo>
                  <a:lnTo>
                    <a:pt x="11449" y="16045"/>
                  </a:lnTo>
                  <a:lnTo>
                    <a:pt x="11482" y="16089"/>
                  </a:lnTo>
                  <a:lnTo>
                    <a:pt x="11626" y="16144"/>
                  </a:lnTo>
                  <a:lnTo>
                    <a:pt x="11835" y="16155"/>
                  </a:lnTo>
                  <a:lnTo>
                    <a:pt x="12078" y="16100"/>
                  </a:lnTo>
                  <a:lnTo>
                    <a:pt x="12188" y="16045"/>
                  </a:lnTo>
                  <a:lnTo>
                    <a:pt x="12298" y="15979"/>
                  </a:lnTo>
                  <a:lnTo>
                    <a:pt x="12474" y="15825"/>
                  </a:lnTo>
                  <a:lnTo>
                    <a:pt x="12573" y="15648"/>
                  </a:lnTo>
                  <a:lnTo>
                    <a:pt x="12584" y="15483"/>
                  </a:lnTo>
                  <a:lnTo>
                    <a:pt x="12562" y="15417"/>
                  </a:lnTo>
                  <a:lnTo>
                    <a:pt x="12529" y="15351"/>
                  </a:lnTo>
                  <a:lnTo>
                    <a:pt x="12430" y="15296"/>
                  </a:lnTo>
                  <a:lnTo>
                    <a:pt x="12243" y="15307"/>
                  </a:lnTo>
                  <a:lnTo>
                    <a:pt x="12133" y="15329"/>
                  </a:lnTo>
                  <a:lnTo>
                    <a:pt x="11505" y="14150"/>
                  </a:lnTo>
                  <a:lnTo>
                    <a:pt x="11758" y="13973"/>
                  </a:lnTo>
                  <a:lnTo>
                    <a:pt x="12254" y="13577"/>
                  </a:lnTo>
                  <a:lnTo>
                    <a:pt x="12706" y="13125"/>
                  </a:lnTo>
                  <a:lnTo>
                    <a:pt x="13102" y="12640"/>
                  </a:lnTo>
                  <a:lnTo>
                    <a:pt x="13290" y="12376"/>
                  </a:lnTo>
                  <a:lnTo>
                    <a:pt x="15119" y="13367"/>
                  </a:lnTo>
                  <a:lnTo>
                    <a:pt x="15097" y="13511"/>
                  </a:lnTo>
                  <a:lnTo>
                    <a:pt x="15108" y="13742"/>
                  </a:lnTo>
                  <a:lnTo>
                    <a:pt x="15152" y="13863"/>
                  </a:lnTo>
                  <a:lnTo>
                    <a:pt x="15196" y="13896"/>
                  </a:lnTo>
                  <a:lnTo>
                    <a:pt x="15251" y="13918"/>
                  </a:lnTo>
                  <a:lnTo>
                    <a:pt x="15427" y="13885"/>
                  </a:lnTo>
                  <a:lnTo>
                    <a:pt x="15626" y="13786"/>
                  </a:lnTo>
                  <a:lnTo>
                    <a:pt x="15813" y="13599"/>
                  </a:lnTo>
                  <a:lnTo>
                    <a:pt x="15890" y="13477"/>
                  </a:lnTo>
                  <a:lnTo>
                    <a:pt x="15956" y="13345"/>
                  </a:lnTo>
                  <a:lnTo>
                    <a:pt x="16034" y="13103"/>
                  </a:lnTo>
                  <a:lnTo>
                    <a:pt x="16034" y="12882"/>
                  </a:lnTo>
                  <a:lnTo>
                    <a:pt x="15967" y="12717"/>
                  </a:lnTo>
                  <a:lnTo>
                    <a:pt x="15890" y="12662"/>
                  </a:lnTo>
                  <a:lnTo>
                    <a:pt x="15791" y="12640"/>
                  </a:lnTo>
                  <a:lnTo>
                    <a:pt x="15538" y="12750"/>
                  </a:lnTo>
                  <a:lnTo>
                    <a:pt x="15439" y="12816"/>
                  </a:lnTo>
                  <a:lnTo>
                    <a:pt x="13653" y="11725"/>
                  </a:lnTo>
                  <a:lnTo>
                    <a:pt x="13797" y="11439"/>
                  </a:lnTo>
                  <a:lnTo>
                    <a:pt x="14017" y="10855"/>
                  </a:lnTo>
                  <a:lnTo>
                    <a:pt x="14171" y="10238"/>
                  </a:lnTo>
                  <a:lnTo>
                    <a:pt x="14270" y="9621"/>
                  </a:lnTo>
                  <a:lnTo>
                    <a:pt x="14292" y="9301"/>
                  </a:lnTo>
                  <a:lnTo>
                    <a:pt x="15615" y="9257"/>
                  </a:lnTo>
                  <a:lnTo>
                    <a:pt x="15670" y="9378"/>
                  </a:lnTo>
                  <a:lnTo>
                    <a:pt x="15824" y="9610"/>
                  </a:lnTo>
                  <a:lnTo>
                    <a:pt x="15923" y="9643"/>
                  </a:lnTo>
                  <a:lnTo>
                    <a:pt x="16001" y="9632"/>
                  </a:lnTo>
                  <a:lnTo>
                    <a:pt x="16122" y="9532"/>
                  </a:lnTo>
                  <a:lnTo>
                    <a:pt x="16221" y="9356"/>
                  </a:lnTo>
                  <a:lnTo>
                    <a:pt x="16276" y="9125"/>
                  </a:lnTo>
                  <a:lnTo>
                    <a:pt x="16287" y="8992"/>
                  </a:lnTo>
                  <a:lnTo>
                    <a:pt x="16276" y="8860"/>
                  </a:lnTo>
                  <a:lnTo>
                    <a:pt x="16221" y="8629"/>
                  </a:lnTo>
                  <a:lnTo>
                    <a:pt x="16122" y="8453"/>
                  </a:lnTo>
                  <a:lnTo>
                    <a:pt x="16001" y="8353"/>
                  </a:lnTo>
                  <a:lnTo>
                    <a:pt x="15923" y="8353"/>
                  </a:lnTo>
                  <a:lnTo>
                    <a:pt x="15835" y="8375"/>
                  </a:lnTo>
                  <a:lnTo>
                    <a:pt x="15681" y="8574"/>
                  </a:lnTo>
                  <a:lnTo>
                    <a:pt x="15637" y="8673"/>
                  </a:lnTo>
                  <a:lnTo>
                    <a:pt x="14292" y="8640"/>
                  </a:lnTo>
                  <a:lnTo>
                    <a:pt x="14270" y="8320"/>
                  </a:lnTo>
                  <a:lnTo>
                    <a:pt x="14171" y="7703"/>
                  </a:lnTo>
                  <a:lnTo>
                    <a:pt x="14017" y="7086"/>
                  </a:lnTo>
                  <a:lnTo>
                    <a:pt x="13797" y="6502"/>
                  </a:lnTo>
                  <a:lnTo>
                    <a:pt x="13653" y="6216"/>
                  </a:lnTo>
                  <a:lnTo>
                    <a:pt x="15416" y="5125"/>
                  </a:lnTo>
                  <a:lnTo>
                    <a:pt x="15527" y="5213"/>
                  </a:lnTo>
                  <a:lnTo>
                    <a:pt x="15747" y="5323"/>
                  </a:lnTo>
                  <a:lnTo>
                    <a:pt x="15868" y="5334"/>
                  </a:lnTo>
                  <a:lnTo>
                    <a:pt x="15923" y="5323"/>
                  </a:lnTo>
                  <a:lnTo>
                    <a:pt x="15967" y="5279"/>
                  </a:lnTo>
                  <a:lnTo>
                    <a:pt x="16023" y="5125"/>
                  </a:lnTo>
                  <a:lnTo>
                    <a:pt x="16034" y="4904"/>
                  </a:lnTo>
                  <a:lnTo>
                    <a:pt x="15978" y="4640"/>
                  </a:lnTo>
                  <a:lnTo>
                    <a:pt x="15923" y="4507"/>
                  </a:lnTo>
                  <a:lnTo>
                    <a:pt x="15846" y="4386"/>
                  </a:lnTo>
                  <a:lnTo>
                    <a:pt x="15670" y="4188"/>
                  </a:lnTo>
                  <a:lnTo>
                    <a:pt x="15472" y="4078"/>
                  </a:lnTo>
                  <a:lnTo>
                    <a:pt x="15295" y="4056"/>
                  </a:lnTo>
                  <a:lnTo>
                    <a:pt x="15218" y="4089"/>
                  </a:lnTo>
                  <a:lnTo>
                    <a:pt x="15152" y="4166"/>
                  </a:lnTo>
                  <a:lnTo>
                    <a:pt x="15119" y="4430"/>
                  </a:lnTo>
                  <a:lnTo>
                    <a:pt x="15130" y="4552"/>
                  </a:lnTo>
                  <a:lnTo>
                    <a:pt x="13301" y="5543"/>
                  </a:lnTo>
                  <a:lnTo>
                    <a:pt x="13113" y="5279"/>
                  </a:lnTo>
                  <a:lnTo>
                    <a:pt x="12717" y="4794"/>
                  </a:lnTo>
                  <a:lnTo>
                    <a:pt x="12265" y="4353"/>
                  </a:lnTo>
                  <a:lnTo>
                    <a:pt x="11769" y="3945"/>
                  </a:lnTo>
                  <a:lnTo>
                    <a:pt x="11505" y="3769"/>
                  </a:lnTo>
                  <a:lnTo>
                    <a:pt x="12122" y="2623"/>
                  </a:lnTo>
                  <a:lnTo>
                    <a:pt x="12254" y="2645"/>
                  </a:lnTo>
                  <a:lnTo>
                    <a:pt x="12474" y="2634"/>
                  </a:lnTo>
                  <a:lnTo>
                    <a:pt x="12584" y="2590"/>
                  </a:lnTo>
                  <a:lnTo>
                    <a:pt x="12606" y="2557"/>
                  </a:lnTo>
                  <a:lnTo>
                    <a:pt x="12629" y="2502"/>
                  </a:lnTo>
                  <a:lnTo>
                    <a:pt x="12606" y="2348"/>
                  </a:lnTo>
                  <a:lnTo>
                    <a:pt x="12507" y="2171"/>
                  </a:lnTo>
                  <a:lnTo>
                    <a:pt x="12342" y="1984"/>
                  </a:lnTo>
                  <a:lnTo>
                    <a:pt x="12232" y="1918"/>
                  </a:lnTo>
                  <a:lnTo>
                    <a:pt x="12111" y="1852"/>
                  </a:lnTo>
                  <a:lnTo>
                    <a:pt x="11890" y="1786"/>
                  </a:lnTo>
                  <a:lnTo>
                    <a:pt x="11692" y="1786"/>
                  </a:lnTo>
                  <a:lnTo>
                    <a:pt x="11538" y="1852"/>
                  </a:lnTo>
                  <a:lnTo>
                    <a:pt x="11493" y="1918"/>
                  </a:lnTo>
                  <a:lnTo>
                    <a:pt x="11471" y="2006"/>
                  </a:lnTo>
                  <a:lnTo>
                    <a:pt x="11571" y="2237"/>
                  </a:lnTo>
                  <a:lnTo>
                    <a:pt x="11637" y="2337"/>
                  </a:lnTo>
                  <a:lnTo>
                    <a:pt x="10931" y="3450"/>
                  </a:lnTo>
                  <a:lnTo>
                    <a:pt x="10645" y="3306"/>
                  </a:lnTo>
                  <a:lnTo>
                    <a:pt x="10050" y="3086"/>
                  </a:lnTo>
                  <a:lnTo>
                    <a:pt x="9444" y="2921"/>
                  </a:lnTo>
                  <a:lnTo>
                    <a:pt x="8827" y="2810"/>
                  </a:lnTo>
                  <a:lnTo>
                    <a:pt x="8507" y="2788"/>
                  </a:lnTo>
                  <a:lnTo>
                    <a:pt x="8474" y="728"/>
                  </a:lnTo>
                  <a:lnTo>
                    <a:pt x="8606" y="684"/>
                  </a:lnTo>
                  <a:lnTo>
                    <a:pt x="8805" y="551"/>
                  </a:lnTo>
                  <a:lnTo>
                    <a:pt x="8882" y="452"/>
                  </a:lnTo>
                  <a:lnTo>
                    <a:pt x="8893" y="397"/>
                  </a:lnTo>
                  <a:lnTo>
                    <a:pt x="8882" y="309"/>
                  </a:lnTo>
                  <a:lnTo>
                    <a:pt x="8772" y="166"/>
                  </a:lnTo>
                  <a:lnTo>
                    <a:pt x="8584" y="67"/>
                  </a:lnTo>
                  <a:lnTo>
                    <a:pt x="83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7"/>
            <p:cNvSpPr/>
            <p:nvPr/>
          </p:nvSpPr>
          <p:spPr>
            <a:xfrm>
              <a:off x="2301350" y="918301"/>
              <a:ext cx="27874" cy="28138"/>
            </a:xfrm>
            <a:custGeom>
              <a:rect b="b" l="l" r="r" t="t"/>
              <a:pathLst>
                <a:path extrusionOk="0" h="1280" w="1268">
                  <a:moveTo>
                    <a:pt x="606" y="1"/>
                  </a:moveTo>
                  <a:lnTo>
                    <a:pt x="485" y="23"/>
                  </a:lnTo>
                  <a:lnTo>
                    <a:pt x="254" y="122"/>
                  </a:lnTo>
                  <a:lnTo>
                    <a:pt x="88" y="309"/>
                  </a:lnTo>
                  <a:lnTo>
                    <a:pt x="11" y="541"/>
                  </a:lnTo>
                  <a:lnTo>
                    <a:pt x="0" y="662"/>
                  </a:lnTo>
                  <a:lnTo>
                    <a:pt x="22" y="794"/>
                  </a:lnTo>
                  <a:lnTo>
                    <a:pt x="121" y="1015"/>
                  </a:lnTo>
                  <a:lnTo>
                    <a:pt x="298" y="1180"/>
                  </a:lnTo>
                  <a:lnTo>
                    <a:pt x="540" y="1268"/>
                  </a:lnTo>
                  <a:lnTo>
                    <a:pt x="661" y="1279"/>
                  </a:lnTo>
                  <a:lnTo>
                    <a:pt x="794" y="1257"/>
                  </a:lnTo>
                  <a:lnTo>
                    <a:pt x="1014" y="1158"/>
                  </a:lnTo>
                  <a:lnTo>
                    <a:pt x="1179" y="971"/>
                  </a:lnTo>
                  <a:lnTo>
                    <a:pt x="1267" y="739"/>
                  </a:lnTo>
                  <a:lnTo>
                    <a:pt x="1267" y="607"/>
                  </a:lnTo>
                  <a:lnTo>
                    <a:pt x="1256" y="475"/>
                  </a:lnTo>
                  <a:lnTo>
                    <a:pt x="1157" y="254"/>
                  </a:lnTo>
                  <a:lnTo>
                    <a:pt x="992" y="100"/>
                  </a:lnTo>
                  <a:lnTo>
                    <a:pt x="760" y="12"/>
                  </a:lnTo>
                  <a:lnTo>
                    <a:pt x="6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p:nvPr/>
          </p:nvSpPr>
          <p:spPr>
            <a:xfrm>
              <a:off x="2301350" y="918301"/>
              <a:ext cx="27874" cy="28138"/>
            </a:xfrm>
            <a:custGeom>
              <a:rect b="b" l="l" r="r" t="t"/>
              <a:pathLst>
                <a:path extrusionOk="0" fill="none" h="1280" w="1268">
                  <a:moveTo>
                    <a:pt x="1267" y="607"/>
                  </a:moveTo>
                  <a:lnTo>
                    <a:pt x="1267" y="739"/>
                  </a:lnTo>
                  <a:lnTo>
                    <a:pt x="1179" y="971"/>
                  </a:lnTo>
                  <a:lnTo>
                    <a:pt x="1014" y="1158"/>
                  </a:lnTo>
                  <a:lnTo>
                    <a:pt x="794" y="1257"/>
                  </a:lnTo>
                  <a:lnTo>
                    <a:pt x="661" y="1279"/>
                  </a:lnTo>
                  <a:lnTo>
                    <a:pt x="540" y="1268"/>
                  </a:lnTo>
                  <a:lnTo>
                    <a:pt x="298" y="1180"/>
                  </a:lnTo>
                  <a:lnTo>
                    <a:pt x="121" y="1015"/>
                  </a:lnTo>
                  <a:lnTo>
                    <a:pt x="22" y="794"/>
                  </a:lnTo>
                  <a:lnTo>
                    <a:pt x="0" y="662"/>
                  </a:lnTo>
                  <a:lnTo>
                    <a:pt x="11" y="541"/>
                  </a:lnTo>
                  <a:lnTo>
                    <a:pt x="88" y="309"/>
                  </a:lnTo>
                  <a:lnTo>
                    <a:pt x="254" y="122"/>
                  </a:lnTo>
                  <a:lnTo>
                    <a:pt x="485" y="23"/>
                  </a:lnTo>
                  <a:lnTo>
                    <a:pt x="606" y="1"/>
                  </a:lnTo>
                  <a:lnTo>
                    <a:pt x="628" y="1"/>
                  </a:lnTo>
                  <a:lnTo>
                    <a:pt x="639" y="1"/>
                  </a:lnTo>
                  <a:lnTo>
                    <a:pt x="760" y="12"/>
                  </a:lnTo>
                  <a:lnTo>
                    <a:pt x="992" y="100"/>
                  </a:lnTo>
                  <a:lnTo>
                    <a:pt x="1157" y="254"/>
                  </a:lnTo>
                  <a:lnTo>
                    <a:pt x="1256" y="475"/>
                  </a:lnTo>
                  <a:lnTo>
                    <a:pt x="1267" y="607"/>
                  </a:lnTo>
                  <a:lnTo>
                    <a:pt x="1267"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7"/>
            <p:cNvSpPr/>
            <p:nvPr/>
          </p:nvSpPr>
          <p:spPr>
            <a:xfrm>
              <a:off x="2216806" y="1026103"/>
              <a:ext cx="28116" cy="27874"/>
            </a:xfrm>
            <a:custGeom>
              <a:rect b="b" l="l" r="r" t="t"/>
              <a:pathLst>
                <a:path extrusionOk="0" h="1268" w="1279">
                  <a:moveTo>
                    <a:pt x="606" y="1"/>
                  </a:moveTo>
                  <a:lnTo>
                    <a:pt x="485" y="12"/>
                  </a:lnTo>
                  <a:lnTo>
                    <a:pt x="254" y="122"/>
                  </a:lnTo>
                  <a:lnTo>
                    <a:pt x="88" y="298"/>
                  </a:lnTo>
                  <a:lnTo>
                    <a:pt x="11" y="530"/>
                  </a:lnTo>
                  <a:lnTo>
                    <a:pt x="0" y="662"/>
                  </a:lnTo>
                  <a:lnTo>
                    <a:pt x="22" y="794"/>
                  </a:lnTo>
                  <a:lnTo>
                    <a:pt x="121" y="1014"/>
                  </a:lnTo>
                  <a:lnTo>
                    <a:pt x="309" y="1180"/>
                  </a:lnTo>
                  <a:lnTo>
                    <a:pt x="540" y="1268"/>
                  </a:lnTo>
                  <a:lnTo>
                    <a:pt x="661" y="1268"/>
                  </a:lnTo>
                  <a:lnTo>
                    <a:pt x="794" y="1257"/>
                  </a:lnTo>
                  <a:lnTo>
                    <a:pt x="1014" y="1147"/>
                  </a:lnTo>
                  <a:lnTo>
                    <a:pt x="1179" y="970"/>
                  </a:lnTo>
                  <a:lnTo>
                    <a:pt x="1267" y="739"/>
                  </a:lnTo>
                  <a:lnTo>
                    <a:pt x="1279" y="607"/>
                  </a:lnTo>
                  <a:lnTo>
                    <a:pt x="1279" y="596"/>
                  </a:lnTo>
                  <a:lnTo>
                    <a:pt x="1256" y="475"/>
                  </a:lnTo>
                  <a:lnTo>
                    <a:pt x="1157" y="254"/>
                  </a:lnTo>
                  <a:lnTo>
                    <a:pt x="992" y="89"/>
                  </a:lnTo>
                  <a:lnTo>
                    <a:pt x="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p:nvPr/>
          </p:nvSpPr>
          <p:spPr>
            <a:xfrm>
              <a:off x="2216806" y="1026103"/>
              <a:ext cx="28116" cy="27874"/>
            </a:xfrm>
            <a:custGeom>
              <a:rect b="b" l="l" r="r" t="t"/>
              <a:pathLst>
                <a:path extrusionOk="0" fill="none" h="1268" w="1279">
                  <a:moveTo>
                    <a:pt x="1279" y="607"/>
                  </a:moveTo>
                  <a:lnTo>
                    <a:pt x="1267" y="739"/>
                  </a:lnTo>
                  <a:lnTo>
                    <a:pt x="1179" y="970"/>
                  </a:lnTo>
                  <a:lnTo>
                    <a:pt x="1014" y="1147"/>
                  </a:lnTo>
                  <a:lnTo>
                    <a:pt x="794" y="1257"/>
                  </a:lnTo>
                  <a:lnTo>
                    <a:pt x="661" y="1268"/>
                  </a:lnTo>
                  <a:lnTo>
                    <a:pt x="540" y="1268"/>
                  </a:lnTo>
                  <a:lnTo>
                    <a:pt x="309" y="1180"/>
                  </a:lnTo>
                  <a:lnTo>
                    <a:pt x="121" y="1014"/>
                  </a:lnTo>
                  <a:lnTo>
                    <a:pt x="22" y="794"/>
                  </a:lnTo>
                  <a:lnTo>
                    <a:pt x="0" y="662"/>
                  </a:lnTo>
                  <a:lnTo>
                    <a:pt x="11" y="530"/>
                  </a:lnTo>
                  <a:lnTo>
                    <a:pt x="88" y="298"/>
                  </a:lnTo>
                  <a:lnTo>
                    <a:pt x="254" y="122"/>
                  </a:lnTo>
                  <a:lnTo>
                    <a:pt x="485" y="12"/>
                  </a:lnTo>
                  <a:lnTo>
                    <a:pt x="606" y="1"/>
                  </a:lnTo>
                  <a:lnTo>
                    <a:pt x="628" y="1"/>
                  </a:lnTo>
                  <a:lnTo>
                    <a:pt x="639" y="1"/>
                  </a:lnTo>
                  <a:lnTo>
                    <a:pt x="761" y="1"/>
                  </a:lnTo>
                  <a:lnTo>
                    <a:pt x="992" y="89"/>
                  </a:lnTo>
                  <a:lnTo>
                    <a:pt x="1157" y="254"/>
                  </a:lnTo>
                  <a:lnTo>
                    <a:pt x="1256" y="475"/>
                  </a:lnTo>
                  <a:lnTo>
                    <a:pt x="1279" y="596"/>
                  </a:lnTo>
                  <a:lnTo>
                    <a:pt x="1279"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7"/>
            <p:cNvSpPr/>
            <p:nvPr/>
          </p:nvSpPr>
          <p:spPr>
            <a:xfrm>
              <a:off x="2279544" y="991217"/>
              <a:ext cx="27874" cy="28138"/>
            </a:xfrm>
            <a:custGeom>
              <a:rect b="b" l="l" r="r" t="t"/>
              <a:pathLst>
                <a:path extrusionOk="0" h="1280" w="1268">
                  <a:moveTo>
                    <a:pt x="617" y="1"/>
                  </a:moveTo>
                  <a:lnTo>
                    <a:pt x="606" y="12"/>
                  </a:lnTo>
                  <a:lnTo>
                    <a:pt x="474" y="23"/>
                  </a:lnTo>
                  <a:lnTo>
                    <a:pt x="254" y="133"/>
                  </a:lnTo>
                  <a:lnTo>
                    <a:pt x="88" y="309"/>
                  </a:lnTo>
                  <a:lnTo>
                    <a:pt x="0" y="541"/>
                  </a:lnTo>
                  <a:lnTo>
                    <a:pt x="0" y="673"/>
                  </a:lnTo>
                  <a:lnTo>
                    <a:pt x="11" y="805"/>
                  </a:lnTo>
                  <a:lnTo>
                    <a:pt x="122" y="1026"/>
                  </a:lnTo>
                  <a:lnTo>
                    <a:pt x="298" y="1191"/>
                  </a:lnTo>
                  <a:lnTo>
                    <a:pt x="540" y="1279"/>
                  </a:lnTo>
                  <a:lnTo>
                    <a:pt x="662" y="1279"/>
                  </a:lnTo>
                  <a:lnTo>
                    <a:pt x="794" y="1257"/>
                  </a:lnTo>
                  <a:lnTo>
                    <a:pt x="1014" y="1158"/>
                  </a:lnTo>
                  <a:lnTo>
                    <a:pt x="1179" y="971"/>
                  </a:lnTo>
                  <a:lnTo>
                    <a:pt x="1268" y="739"/>
                  </a:lnTo>
                  <a:lnTo>
                    <a:pt x="1268" y="607"/>
                  </a:lnTo>
                  <a:lnTo>
                    <a:pt x="1257" y="486"/>
                  </a:lnTo>
                  <a:lnTo>
                    <a:pt x="1157" y="265"/>
                  </a:lnTo>
                  <a:lnTo>
                    <a:pt x="981" y="100"/>
                  </a:lnTo>
                  <a:lnTo>
                    <a:pt x="761" y="12"/>
                  </a:lnTo>
                  <a:lnTo>
                    <a:pt x="6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p:nvPr/>
          </p:nvSpPr>
          <p:spPr>
            <a:xfrm>
              <a:off x="2279544" y="991217"/>
              <a:ext cx="27874" cy="28138"/>
            </a:xfrm>
            <a:custGeom>
              <a:rect b="b" l="l" r="r" t="t"/>
              <a:pathLst>
                <a:path extrusionOk="0" fill="none" h="1280" w="1268">
                  <a:moveTo>
                    <a:pt x="1268" y="607"/>
                  </a:moveTo>
                  <a:lnTo>
                    <a:pt x="1268" y="739"/>
                  </a:lnTo>
                  <a:lnTo>
                    <a:pt x="1179" y="971"/>
                  </a:lnTo>
                  <a:lnTo>
                    <a:pt x="1014" y="1158"/>
                  </a:lnTo>
                  <a:lnTo>
                    <a:pt x="794" y="1257"/>
                  </a:lnTo>
                  <a:lnTo>
                    <a:pt x="662" y="1279"/>
                  </a:lnTo>
                  <a:lnTo>
                    <a:pt x="540" y="1279"/>
                  </a:lnTo>
                  <a:lnTo>
                    <a:pt x="298" y="1191"/>
                  </a:lnTo>
                  <a:lnTo>
                    <a:pt x="122" y="1026"/>
                  </a:lnTo>
                  <a:lnTo>
                    <a:pt x="11" y="805"/>
                  </a:lnTo>
                  <a:lnTo>
                    <a:pt x="0" y="673"/>
                  </a:lnTo>
                  <a:lnTo>
                    <a:pt x="0" y="541"/>
                  </a:lnTo>
                  <a:lnTo>
                    <a:pt x="88" y="309"/>
                  </a:lnTo>
                  <a:lnTo>
                    <a:pt x="254" y="133"/>
                  </a:lnTo>
                  <a:lnTo>
                    <a:pt x="474" y="23"/>
                  </a:lnTo>
                  <a:lnTo>
                    <a:pt x="606" y="12"/>
                  </a:lnTo>
                  <a:lnTo>
                    <a:pt x="617" y="1"/>
                  </a:lnTo>
                  <a:lnTo>
                    <a:pt x="628" y="1"/>
                  </a:lnTo>
                  <a:lnTo>
                    <a:pt x="761" y="12"/>
                  </a:lnTo>
                  <a:lnTo>
                    <a:pt x="981" y="100"/>
                  </a:lnTo>
                  <a:lnTo>
                    <a:pt x="1157" y="265"/>
                  </a:lnTo>
                  <a:lnTo>
                    <a:pt x="1257" y="486"/>
                  </a:lnTo>
                  <a:lnTo>
                    <a:pt x="1268"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7"/>
            <p:cNvSpPr/>
            <p:nvPr/>
          </p:nvSpPr>
          <p:spPr>
            <a:xfrm>
              <a:off x="2246834" y="1107505"/>
              <a:ext cx="27874" cy="27874"/>
            </a:xfrm>
            <a:custGeom>
              <a:rect b="b" l="l" r="r" t="t"/>
              <a:pathLst>
                <a:path extrusionOk="0" h="1268" w="1268">
                  <a:moveTo>
                    <a:pt x="607" y="0"/>
                  </a:moveTo>
                  <a:lnTo>
                    <a:pt x="475" y="11"/>
                  </a:lnTo>
                  <a:lnTo>
                    <a:pt x="254" y="121"/>
                  </a:lnTo>
                  <a:lnTo>
                    <a:pt x="89" y="298"/>
                  </a:lnTo>
                  <a:lnTo>
                    <a:pt x="1" y="529"/>
                  </a:lnTo>
                  <a:lnTo>
                    <a:pt x="1" y="661"/>
                  </a:lnTo>
                  <a:lnTo>
                    <a:pt x="12" y="794"/>
                  </a:lnTo>
                  <a:lnTo>
                    <a:pt x="122" y="1014"/>
                  </a:lnTo>
                  <a:lnTo>
                    <a:pt x="309" y="1179"/>
                  </a:lnTo>
                  <a:lnTo>
                    <a:pt x="541" y="1268"/>
                  </a:lnTo>
                  <a:lnTo>
                    <a:pt x="662" y="1268"/>
                  </a:lnTo>
                  <a:lnTo>
                    <a:pt x="794" y="1245"/>
                  </a:lnTo>
                  <a:lnTo>
                    <a:pt x="1014" y="1146"/>
                  </a:lnTo>
                  <a:lnTo>
                    <a:pt x="1180" y="959"/>
                  </a:lnTo>
                  <a:lnTo>
                    <a:pt x="1268" y="728"/>
                  </a:lnTo>
                  <a:lnTo>
                    <a:pt x="1268" y="595"/>
                  </a:lnTo>
                  <a:lnTo>
                    <a:pt x="1257" y="474"/>
                  </a:lnTo>
                  <a:lnTo>
                    <a:pt x="1158" y="254"/>
                  </a:lnTo>
                  <a:lnTo>
                    <a:pt x="981" y="88"/>
                  </a:lnTo>
                  <a:lnTo>
                    <a:pt x="7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p:nvPr/>
          </p:nvSpPr>
          <p:spPr>
            <a:xfrm>
              <a:off x="2246834" y="1107505"/>
              <a:ext cx="27874" cy="27874"/>
            </a:xfrm>
            <a:custGeom>
              <a:rect b="b" l="l" r="r" t="t"/>
              <a:pathLst>
                <a:path extrusionOk="0" fill="none" h="1268" w="1268">
                  <a:moveTo>
                    <a:pt x="1268" y="595"/>
                  </a:moveTo>
                  <a:lnTo>
                    <a:pt x="1268" y="728"/>
                  </a:lnTo>
                  <a:lnTo>
                    <a:pt x="1180" y="959"/>
                  </a:lnTo>
                  <a:lnTo>
                    <a:pt x="1014" y="1146"/>
                  </a:lnTo>
                  <a:lnTo>
                    <a:pt x="794" y="1245"/>
                  </a:lnTo>
                  <a:lnTo>
                    <a:pt x="662" y="1268"/>
                  </a:lnTo>
                  <a:lnTo>
                    <a:pt x="541" y="1268"/>
                  </a:lnTo>
                  <a:lnTo>
                    <a:pt x="309" y="1179"/>
                  </a:lnTo>
                  <a:lnTo>
                    <a:pt x="122" y="1014"/>
                  </a:lnTo>
                  <a:lnTo>
                    <a:pt x="12" y="794"/>
                  </a:lnTo>
                  <a:lnTo>
                    <a:pt x="1" y="661"/>
                  </a:lnTo>
                  <a:lnTo>
                    <a:pt x="1" y="529"/>
                  </a:lnTo>
                  <a:lnTo>
                    <a:pt x="89" y="298"/>
                  </a:lnTo>
                  <a:lnTo>
                    <a:pt x="254" y="121"/>
                  </a:lnTo>
                  <a:lnTo>
                    <a:pt x="475" y="11"/>
                  </a:lnTo>
                  <a:lnTo>
                    <a:pt x="607" y="0"/>
                  </a:lnTo>
                  <a:lnTo>
                    <a:pt x="618" y="0"/>
                  </a:lnTo>
                  <a:lnTo>
                    <a:pt x="640" y="0"/>
                  </a:lnTo>
                  <a:lnTo>
                    <a:pt x="761" y="0"/>
                  </a:lnTo>
                  <a:lnTo>
                    <a:pt x="981" y="88"/>
                  </a:lnTo>
                  <a:lnTo>
                    <a:pt x="1158" y="254"/>
                  </a:lnTo>
                  <a:lnTo>
                    <a:pt x="1257" y="474"/>
                  </a:lnTo>
                  <a:lnTo>
                    <a:pt x="1268" y="595"/>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p:nvPr/>
          </p:nvSpPr>
          <p:spPr>
            <a:xfrm>
              <a:off x="2399458" y="1051537"/>
              <a:ext cx="27874" cy="27874"/>
            </a:xfrm>
            <a:custGeom>
              <a:rect b="b" l="l" r="r" t="t"/>
              <a:pathLst>
                <a:path extrusionOk="0" h="1268" w="1268">
                  <a:moveTo>
                    <a:pt x="606" y="1"/>
                  </a:moveTo>
                  <a:lnTo>
                    <a:pt x="474" y="12"/>
                  </a:lnTo>
                  <a:lnTo>
                    <a:pt x="253" y="122"/>
                  </a:lnTo>
                  <a:lnTo>
                    <a:pt x="88" y="298"/>
                  </a:lnTo>
                  <a:lnTo>
                    <a:pt x="0" y="530"/>
                  </a:lnTo>
                  <a:lnTo>
                    <a:pt x="0" y="662"/>
                  </a:lnTo>
                  <a:lnTo>
                    <a:pt x="11" y="794"/>
                  </a:lnTo>
                  <a:lnTo>
                    <a:pt x="121" y="1015"/>
                  </a:lnTo>
                  <a:lnTo>
                    <a:pt x="298" y="1180"/>
                  </a:lnTo>
                  <a:lnTo>
                    <a:pt x="529" y="1268"/>
                  </a:lnTo>
                  <a:lnTo>
                    <a:pt x="661" y="1268"/>
                  </a:lnTo>
                  <a:lnTo>
                    <a:pt x="793" y="1257"/>
                  </a:lnTo>
                  <a:lnTo>
                    <a:pt x="1014" y="1147"/>
                  </a:lnTo>
                  <a:lnTo>
                    <a:pt x="1179" y="970"/>
                  </a:lnTo>
                  <a:lnTo>
                    <a:pt x="1267" y="739"/>
                  </a:lnTo>
                  <a:lnTo>
                    <a:pt x="1267" y="607"/>
                  </a:lnTo>
                  <a:lnTo>
                    <a:pt x="1267" y="596"/>
                  </a:lnTo>
                  <a:lnTo>
                    <a:pt x="1256" y="475"/>
                  </a:lnTo>
                  <a:lnTo>
                    <a:pt x="1157" y="254"/>
                  </a:lnTo>
                  <a:lnTo>
                    <a:pt x="981" y="89"/>
                  </a:lnTo>
                  <a:lnTo>
                    <a:pt x="7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p:nvPr/>
          </p:nvSpPr>
          <p:spPr>
            <a:xfrm>
              <a:off x="2399458" y="1051537"/>
              <a:ext cx="27874" cy="27874"/>
            </a:xfrm>
            <a:custGeom>
              <a:rect b="b" l="l" r="r" t="t"/>
              <a:pathLst>
                <a:path extrusionOk="0" fill="none" h="1268" w="1268">
                  <a:moveTo>
                    <a:pt x="1267" y="607"/>
                  </a:moveTo>
                  <a:lnTo>
                    <a:pt x="1267" y="739"/>
                  </a:lnTo>
                  <a:lnTo>
                    <a:pt x="1179" y="970"/>
                  </a:lnTo>
                  <a:lnTo>
                    <a:pt x="1014" y="1147"/>
                  </a:lnTo>
                  <a:lnTo>
                    <a:pt x="793" y="1257"/>
                  </a:lnTo>
                  <a:lnTo>
                    <a:pt x="661" y="1268"/>
                  </a:lnTo>
                  <a:lnTo>
                    <a:pt x="529" y="1268"/>
                  </a:lnTo>
                  <a:lnTo>
                    <a:pt x="298" y="1180"/>
                  </a:lnTo>
                  <a:lnTo>
                    <a:pt x="121" y="1015"/>
                  </a:lnTo>
                  <a:lnTo>
                    <a:pt x="11" y="794"/>
                  </a:lnTo>
                  <a:lnTo>
                    <a:pt x="0" y="662"/>
                  </a:lnTo>
                  <a:lnTo>
                    <a:pt x="0" y="530"/>
                  </a:lnTo>
                  <a:lnTo>
                    <a:pt x="88" y="298"/>
                  </a:lnTo>
                  <a:lnTo>
                    <a:pt x="253" y="122"/>
                  </a:lnTo>
                  <a:lnTo>
                    <a:pt x="474" y="12"/>
                  </a:lnTo>
                  <a:lnTo>
                    <a:pt x="606" y="1"/>
                  </a:lnTo>
                  <a:lnTo>
                    <a:pt x="617" y="1"/>
                  </a:lnTo>
                  <a:lnTo>
                    <a:pt x="628" y="1"/>
                  </a:lnTo>
                  <a:lnTo>
                    <a:pt x="760" y="1"/>
                  </a:lnTo>
                  <a:lnTo>
                    <a:pt x="981" y="89"/>
                  </a:lnTo>
                  <a:lnTo>
                    <a:pt x="1157" y="254"/>
                  </a:lnTo>
                  <a:lnTo>
                    <a:pt x="1256" y="475"/>
                  </a:lnTo>
                  <a:lnTo>
                    <a:pt x="1267" y="596"/>
                  </a:lnTo>
                  <a:lnTo>
                    <a:pt x="1267"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p:nvPr/>
          </p:nvSpPr>
          <p:spPr>
            <a:xfrm>
              <a:off x="2299394" y="1069717"/>
              <a:ext cx="27896" cy="27874"/>
            </a:xfrm>
            <a:custGeom>
              <a:rect b="b" l="l" r="r" t="t"/>
              <a:pathLst>
                <a:path extrusionOk="0" h="1268" w="1269">
                  <a:moveTo>
                    <a:pt x="607" y="0"/>
                  </a:moveTo>
                  <a:lnTo>
                    <a:pt x="475" y="11"/>
                  </a:lnTo>
                  <a:lnTo>
                    <a:pt x="254" y="121"/>
                  </a:lnTo>
                  <a:lnTo>
                    <a:pt x="89" y="298"/>
                  </a:lnTo>
                  <a:lnTo>
                    <a:pt x="1" y="529"/>
                  </a:lnTo>
                  <a:lnTo>
                    <a:pt x="1" y="661"/>
                  </a:lnTo>
                  <a:lnTo>
                    <a:pt x="12" y="794"/>
                  </a:lnTo>
                  <a:lnTo>
                    <a:pt x="111" y="1014"/>
                  </a:lnTo>
                  <a:lnTo>
                    <a:pt x="298" y="1179"/>
                  </a:lnTo>
                  <a:lnTo>
                    <a:pt x="530" y="1267"/>
                  </a:lnTo>
                  <a:lnTo>
                    <a:pt x="662" y="1267"/>
                  </a:lnTo>
                  <a:lnTo>
                    <a:pt x="783" y="1256"/>
                  </a:lnTo>
                  <a:lnTo>
                    <a:pt x="1015" y="1146"/>
                  </a:lnTo>
                  <a:lnTo>
                    <a:pt x="1180" y="970"/>
                  </a:lnTo>
                  <a:lnTo>
                    <a:pt x="1257" y="739"/>
                  </a:lnTo>
                  <a:lnTo>
                    <a:pt x="1268" y="606"/>
                  </a:lnTo>
                  <a:lnTo>
                    <a:pt x="1268" y="595"/>
                  </a:lnTo>
                  <a:lnTo>
                    <a:pt x="1257" y="474"/>
                  </a:lnTo>
                  <a:lnTo>
                    <a:pt x="1147" y="254"/>
                  </a:lnTo>
                  <a:lnTo>
                    <a:pt x="982" y="88"/>
                  </a:lnTo>
                  <a:lnTo>
                    <a:pt x="75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p:nvPr/>
          </p:nvSpPr>
          <p:spPr>
            <a:xfrm>
              <a:off x="2299394" y="1069717"/>
              <a:ext cx="27896" cy="27874"/>
            </a:xfrm>
            <a:custGeom>
              <a:rect b="b" l="l" r="r" t="t"/>
              <a:pathLst>
                <a:path extrusionOk="0" fill="none" h="1268" w="1269">
                  <a:moveTo>
                    <a:pt x="1268" y="606"/>
                  </a:moveTo>
                  <a:lnTo>
                    <a:pt x="1257" y="739"/>
                  </a:lnTo>
                  <a:lnTo>
                    <a:pt x="1180" y="970"/>
                  </a:lnTo>
                  <a:lnTo>
                    <a:pt x="1015" y="1146"/>
                  </a:lnTo>
                  <a:lnTo>
                    <a:pt x="783" y="1256"/>
                  </a:lnTo>
                  <a:lnTo>
                    <a:pt x="662" y="1267"/>
                  </a:lnTo>
                  <a:lnTo>
                    <a:pt x="530" y="1267"/>
                  </a:lnTo>
                  <a:lnTo>
                    <a:pt x="298" y="1179"/>
                  </a:lnTo>
                  <a:lnTo>
                    <a:pt x="111" y="1014"/>
                  </a:lnTo>
                  <a:lnTo>
                    <a:pt x="12" y="794"/>
                  </a:lnTo>
                  <a:lnTo>
                    <a:pt x="1" y="661"/>
                  </a:lnTo>
                  <a:lnTo>
                    <a:pt x="1" y="529"/>
                  </a:lnTo>
                  <a:lnTo>
                    <a:pt x="89" y="298"/>
                  </a:lnTo>
                  <a:lnTo>
                    <a:pt x="254" y="121"/>
                  </a:lnTo>
                  <a:lnTo>
                    <a:pt x="475" y="11"/>
                  </a:lnTo>
                  <a:lnTo>
                    <a:pt x="607" y="0"/>
                  </a:lnTo>
                  <a:lnTo>
                    <a:pt x="618" y="0"/>
                  </a:lnTo>
                  <a:lnTo>
                    <a:pt x="629" y="0"/>
                  </a:lnTo>
                  <a:lnTo>
                    <a:pt x="750" y="0"/>
                  </a:lnTo>
                  <a:lnTo>
                    <a:pt x="982" y="88"/>
                  </a:lnTo>
                  <a:lnTo>
                    <a:pt x="1147" y="254"/>
                  </a:lnTo>
                  <a:lnTo>
                    <a:pt x="1257" y="474"/>
                  </a:lnTo>
                  <a:lnTo>
                    <a:pt x="1268" y="595"/>
                  </a:lnTo>
                  <a:lnTo>
                    <a:pt x="1268" y="606"/>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p:nvPr/>
          </p:nvSpPr>
          <p:spPr>
            <a:xfrm>
              <a:off x="2344458" y="1016409"/>
              <a:ext cx="28116" cy="28138"/>
            </a:xfrm>
            <a:custGeom>
              <a:rect b="b" l="l" r="r" t="t"/>
              <a:pathLst>
                <a:path extrusionOk="0" h="1280" w="1279">
                  <a:moveTo>
                    <a:pt x="607" y="1"/>
                  </a:moveTo>
                  <a:lnTo>
                    <a:pt x="474" y="12"/>
                  </a:lnTo>
                  <a:lnTo>
                    <a:pt x="254" y="122"/>
                  </a:lnTo>
                  <a:lnTo>
                    <a:pt x="89" y="309"/>
                  </a:lnTo>
                  <a:lnTo>
                    <a:pt x="1" y="541"/>
                  </a:lnTo>
                  <a:lnTo>
                    <a:pt x="1" y="673"/>
                  </a:lnTo>
                  <a:lnTo>
                    <a:pt x="12" y="805"/>
                  </a:lnTo>
                  <a:lnTo>
                    <a:pt x="122" y="1026"/>
                  </a:lnTo>
                  <a:lnTo>
                    <a:pt x="309" y="1191"/>
                  </a:lnTo>
                  <a:lnTo>
                    <a:pt x="541" y="1279"/>
                  </a:lnTo>
                  <a:lnTo>
                    <a:pt x="673" y="1279"/>
                  </a:lnTo>
                  <a:lnTo>
                    <a:pt x="805" y="1257"/>
                  </a:lnTo>
                  <a:lnTo>
                    <a:pt x="1025" y="1158"/>
                  </a:lnTo>
                  <a:lnTo>
                    <a:pt x="1191" y="971"/>
                  </a:lnTo>
                  <a:lnTo>
                    <a:pt x="1279" y="739"/>
                  </a:lnTo>
                  <a:lnTo>
                    <a:pt x="1279" y="607"/>
                  </a:lnTo>
                  <a:lnTo>
                    <a:pt x="1268" y="475"/>
                  </a:lnTo>
                  <a:lnTo>
                    <a:pt x="1169" y="254"/>
                  </a:lnTo>
                  <a:lnTo>
                    <a:pt x="992" y="89"/>
                  </a:lnTo>
                  <a:lnTo>
                    <a:pt x="7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p:nvPr/>
          </p:nvSpPr>
          <p:spPr>
            <a:xfrm>
              <a:off x="2344458" y="1016409"/>
              <a:ext cx="28116" cy="28138"/>
            </a:xfrm>
            <a:custGeom>
              <a:rect b="b" l="l" r="r" t="t"/>
              <a:pathLst>
                <a:path extrusionOk="0" fill="none" h="1280" w="1279">
                  <a:moveTo>
                    <a:pt x="1279" y="607"/>
                  </a:moveTo>
                  <a:lnTo>
                    <a:pt x="1279" y="739"/>
                  </a:lnTo>
                  <a:lnTo>
                    <a:pt x="1191" y="971"/>
                  </a:lnTo>
                  <a:lnTo>
                    <a:pt x="1025" y="1158"/>
                  </a:lnTo>
                  <a:lnTo>
                    <a:pt x="805" y="1257"/>
                  </a:lnTo>
                  <a:lnTo>
                    <a:pt x="673" y="1279"/>
                  </a:lnTo>
                  <a:lnTo>
                    <a:pt x="541" y="1279"/>
                  </a:lnTo>
                  <a:lnTo>
                    <a:pt x="309" y="1191"/>
                  </a:lnTo>
                  <a:lnTo>
                    <a:pt x="122" y="1026"/>
                  </a:lnTo>
                  <a:lnTo>
                    <a:pt x="12" y="805"/>
                  </a:lnTo>
                  <a:lnTo>
                    <a:pt x="1" y="673"/>
                  </a:lnTo>
                  <a:lnTo>
                    <a:pt x="1" y="541"/>
                  </a:lnTo>
                  <a:lnTo>
                    <a:pt x="89" y="309"/>
                  </a:lnTo>
                  <a:lnTo>
                    <a:pt x="254" y="122"/>
                  </a:lnTo>
                  <a:lnTo>
                    <a:pt x="474" y="12"/>
                  </a:lnTo>
                  <a:lnTo>
                    <a:pt x="607" y="1"/>
                  </a:lnTo>
                  <a:lnTo>
                    <a:pt x="629" y="1"/>
                  </a:lnTo>
                  <a:lnTo>
                    <a:pt x="640" y="1"/>
                  </a:lnTo>
                  <a:lnTo>
                    <a:pt x="772" y="1"/>
                  </a:lnTo>
                  <a:lnTo>
                    <a:pt x="992" y="89"/>
                  </a:lnTo>
                  <a:lnTo>
                    <a:pt x="1169" y="254"/>
                  </a:lnTo>
                  <a:lnTo>
                    <a:pt x="1268" y="475"/>
                  </a:lnTo>
                  <a:lnTo>
                    <a:pt x="1279"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p:nvPr/>
          </p:nvSpPr>
          <p:spPr>
            <a:xfrm>
              <a:off x="2378619" y="954397"/>
              <a:ext cx="27874" cy="27896"/>
            </a:xfrm>
            <a:custGeom>
              <a:rect b="b" l="l" r="r" t="t"/>
              <a:pathLst>
                <a:path extrusionOk="0" h="1269" w="1268">
                  <a:moveTo>
                    <a:pt x="606" y="1"/>
                  </a:moveTo>
                  <a:lnTo>
                    <a:pt x="474" y="12"/>
                  </a:lnTo>
                  <a:lnTo>
                    <a:pt x="254" y="122"/>
                  </a:lnTo>
                  <a:lnTo>
                    <a:pt x="89" y="298"/>
                  </a:lnTo>
                  <a:lnTo>
                    <a:pt x="0" y="541"/>
                  </a:lnTo>
                  <a:lnTo>
                    <a:pt x="0" y="662"/>
                  </a:lnTo>
                  <a:lnTo>
                    <a:pt x="22" y="794"/>
                  </a:lnTo>
                  <a:lnTo>
                    <a:pt x="122" y="1015"/>
                  </a:lnTo>
                  <a:lnTo>
                    <a:pt x="309" y="1180"/>
                  </a:lnTo>
                  <a:lnTo>
                    <a:pt x="540" y="1268"/>
                  </a:lnTo>
                  <a:lnTo>
                    <a:pt x="673" y="1268"/>
                  </a:lnTo>
                  <a:lnTo>
                    <a:pt x="794" y="1257"/>
                  </a:lnTo>
                  <a:lnTo>
                    <a:pt x="1025" y="1147"/>
                  </a:lnTo>
                  <a:lnTo>
                    <a:pt x="1190" y="960"/>
                  </a:lnTo>
                  <a:lnTo>
                    <a:pt x="1268" y="728"/>
                  </a:lnTo>
                  <a:lnTo>
                    <a:pt x="1268" y="607"/>
                  </a:lnTo>
                  <a:lnTo>
                    <a:pt x="1268" y="596"/>
                  </a:lnTo>
                  <a:lnTo>
                    <a:pt x="1257" y="464"/>
                  </a:lnTo>
                  <a:lnTo>
                    <a:pt x="1157" y="243"/>
                  </a:lnTo>
                  <a:lnTo>
                    <a:pt x="981" y="89"/>
                  </a:lnTo>
                  <a:lnTo>
                    <a:pt x="7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p:nvPr/>
          </p:nvSpPr>
          <p:spPr>
            <a:xfrm>
              <a:off x="2378619" y="954397"/>
              <a:ext cx="27874" cy="27896"/>
            </a:xfrm>
            <a:custGeom>
              <a:rect b="b" l="l" r="r" t="t"/>
              <a:pathLst>
                <a:path extrusionOk="0" fill="none" h="1269" w="1268">
                  <a:moveTo>
                    <a:pt x="1268" y="607"/>
                  </a:moveTo>
                  <a:lnTo>
                    <a:pt x="1268" y="728"/>
                  </a:lnTo>
                  <a:lnTo>
                    <a:pt x="1190" y="960"/>
                  </a:lnTo>
                  <a:lnTo>
                    <a:pt x="1025" y="1147"/>
                  </a:lnTo>
                  <a:lnTo>
                    <a:pt x="794" y="1257"/>
                  </a:lnTo>
                  <a:lnTo>
                    <a:pt x="673" y="1268"/>
                  </a:lnTo>
                  <a:lnTo>
                    <a:pt x="540" y="1268"/>
                  </a:lnTo>
                  <a:lnTo>
                    <a:pt x="309" y="1180"/>
                  </a:lnTo>
                  <a:lnTo>
                    <a:pt x="122" y="1015"/>
                  </a:lnTo>
                  <a:lnTo>
                    <a:pt x="22" y="794"/>
                  </a:lnTo>
                  <a:lnTo>
                    <a:pt x="0" y="662"/>
                  </a:lnTo>
                  <a:lnTo>
                    <a:pt x="0" y="541"/>
                  </a:lnTo>
                  <a:lnTo>
                    <a:pt x="89" y="298"/>
                  </a:lnTo>
                  <a:lnTo>
                    <a:pt x="254" y="122"/>
                  </a:lnTo>
                  <a:lnTo>
                    <a:pt x="474" y="12"/>
                  </a:lnTo>
                  <a:lnTo>
                    <a:pt x="606" y="1"/>
                  </a:lnTo>
                  <a:lnTo>
                    <a:pt x="617" y="1"/>
                  </a:lnTo>
                  <a:lnTo>
                    <a:pt x="628" y="1"/>
                  </a:lnTo>
                  <a:lnTo>
                    <a:pt x="750" y="1"/>
                  </a:lnTo>
                  <a:lnTo>
                    <a:pt x="981" y="89"/>
                  </a:lnTo>
                  <a:lnTo>
                    <a:pt x="1157" y="243"/>
                  </a:lnTo>
                  <a:lnTo>
                    <a:pt x="1257" y="464"/>
                  </a:lnTo>
                  <a:lnTo>
                    <a:pt x="1268" y="596"/>
                  </a:lnTo>
                  <a:lnTo>
                    <a:pt x="1268" y="596"/>
                  </a:lnTo>
                  <a:lnTo>
                    <a:pt x="1268"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p:nvPr/>
          </p:nvSpPr>
          <p:spPr>
            <a:xfrm>
              <a:off x="2345909" y="1114033"/>
              <a:ext cx="28116" cy="28138"/>
            </a:xfrm>
            <a:custGeom>
              <a:rect b="b" l="l" r="r" t="t"/>
              <a:pathLst>
                <a:path extrusionOk="0" fill="none" h="1280" w="1279">
                  <a:moveTo>
                    <a:pt x="1279" y="607"/>
                  </a:moveTo>
                  <a:lnTo>
                    <a:pt x="1279" y="739"/>
                  </a:lnTo>
                  <a:lnTo>
                    <a:pt x="1191" y="971"/>
                  </a:lnTo>
                  <a:lnTo>
                    <a:pt x="1026" y="1158"/>
                  </a:lnTo>
                  <a:lnTo>
                    <a:pt x="805" y="1268"/>
                  </a:lnTo>
                  <a:lnTo>
                    <a:pt x="673" y="1279"/>
                  </a:lnTo>
                  <a:lnTo>
                    <a:pt x="541" y="1279"/>
                  </a:lnTo>
                  <a:lnTo>
                    <a:pt x="309" y="1191"/>
                  </a:lnTo>
                  <a:lnTo>
                    <a:pt x="122" y="1026"/>
                  </a:lnTo>
                  <a:lnTo>
                    <a:pt x="12" y="805"/>
                  </a:lnTo>
                  <a:lnTo>
                    <a:pt x="1" y="673"/>
                  </a:lnTo>
                  <a:lnTo>
                    <a:pt x="1" y="541"/>
                  </a:lnTo>
                  <a:lnTo>
                    <a:pt x="89" y="309"/>
                  </a:lnTo>
                  <a:lnTo>
                    <a:pt x="254" y="122"/>
                  </a:lnTo>
                  <a:lnTo>
                    <a:pt x="475" y="12"/>
                  </a:lnTo>
                  <a:lnTo>
                    <a:pt x="607" y="1"/>
                  </a:lnTo>
                  <a:lnTo>
                    <a:pt x="629" y="1"/>
                  </a:lnTo>
                  <a:lnTo>
                    <a:pt x="640" y="1"/>
                  </a:lnTo>
                  <a:lnTo>
                    <a:pt x="772" y="12"/>
                  </a:lnTo>
                  <a:lnTo>
                    <a:pt x="992" y="100"/>
                  </a:lnTo>
                  <a:lnTo>
                    <a:pt x="1169" y="265"/>
                  </a:lnTo>
                  <a:lnTo>
                    <a:pt x="1268" y="486"/>
                  </a:lnTo>
                  <a:lnTo>
                    <a:pt x="1279"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7"/>
            <p:cNvSpPr/>
            <p:nvPr/>
          </p:nvSpPr>
          <p:spPr>
            <a:xfrm>
              <a:off x="2231578" y="942284"/>
              <a:ext cx="27874" cy="27896"/>
            </a:xfrm>
            <a:custGeom>
              <a:rect b="b" l="l" r="r" t="t"/>
              <a:pathLst>
                <a:path extrusionOk="0" h="1269" w="1268">
                  <a:moveTo>
                    <a:pt x="607" y="1"/>
                  </a:moveTo>
                  <a:lnTo>
                    <a:pt x="474" y="12"/>
                  </a:lnTo>
                  <a:lnTo>
                    <a:pt x="254" y="122"/>
                  </a:lnTo>
                  <a:lnTo>
                    <a:pt x="89" y="298"/>
                  </a:lnTo>
                  <a:lnTo>
                    <a:pt x="0" y="530"/>
                  </a:lnTo>
                  <a:lnTo>
                    <a:pt x="0" y="662"/>
                  </a:lnTo>
                  <a:lnTo>
                    <a:pt x="11" y="783"/>
                  </a:lnTo>
                  <a:lnTo>
                    <a:pt x="122" y="1015"/>
                  </a:lnTo>
                  <a:lnTo>
                    <a:pt x="298" y="1180"/>
                  </a:lnTo>
                  <a:lnTo>
                    <a:pt x="529" y="1268"/>
                  </a:lnTo>
                  <a:lnTo>
                    <a:pt x="662" y="1268"/>
                  </a:lnTo>
                  <a:lnTo>
                    <a:pt x="794" y="1257"/>
                  </a:lnTo>
                  <a:lnTo>
                    <a:pt x="1014" y="1147"/>
                  </a:lnTo>
                  <a:lnTo>
                    <a:pt x="1180" y="971"/>
                  </a:lnTo>
                  <a:lnTo>
                    <a:pt x="1268" y="739"/>
                  </a:lnTo>
                  <a:lnTo>
                    <a:pt x="1268" y="607"/>
                  </a:lnTo>
                  <a:lnTo>
                    <a:pt x="1257" y="475"/>
                  </a:lnTo>
                  <a:lnTo>
                    <a:pt x="1157" y="265"/>
                  </a:lnTo>
                  <a:lnTo>
                    <a:pt x="992" y="100"/>
                  </a:lnTo>
                  <a:lnTo>
                    <a:pt x="7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p:nvPr/>
          </p:nvSpPr>
          <p:spPr>
            <a:xfrm>
              <a:off x="2231578" y="942284"/>
              <a:ext cx="27874" cy="27896"/>
            </a:xfrm>
            <a:custGeom>
              <a:rect b="b" l="l" r="r" t="t"/>
              <a:pathLst>
                <a:path extrusionOk="0" fill="none" h="1269" w="1268">
                  <a:moveTo>
                    <a:pt x="1268" y="607"/>
                  </a:moveTo>
                  <a:lnTo>
                    <a:pt x="1268" y="739"/>
                  </a:lnTo>
                  <a:lnTo>
                    <a:pt x="1180" y="971"/>
                  </a:lnTo>
                  <a:lnTo>
                    <a:pt x="1014" y="1147"/>
                  </a:lnTo>
                  <a:lnTo>
                    <a:pt x="794" y="1257"/>
                  </a:lnTo>
                  <a:lnTo>
                    <a:pt x="662" y="1268"/>
                  </a:lnTo>
                  <a:lnTo>
                    <a:pt x="529" y="1268"/>
                  </a:lnTo>
                  <a:lnTo>
                    <a:pt x="298" y="1180"/>
                  </a:lnTo>
                  <a:lnTo>
                    <a:pt x="122" y="1015"/>
                  </a:lnTo>
                  <a:lnTo>
                    <a:pt x="11" y="783"/>
                  </a:lnTo>
                  <a:lnTo>
                    <a:pt x="0" y="662"/>
                  </a:lnTo>
                  <a:lnTo>
                    <a:pt x="0" y="530"/>
                  </a:lnTo>
                  <a:lnTo>
                    <a:pt x="89" y="298"/>
                  </a:lnTo>
                  <a:lnTo>
                    <a:pt x="254" y="122"/>
                  </a:lnTo>
                  <a:lnTo>
                    <a:pt x="474" y="12"/>
                  </a:lnTo>
                  <a:lnTo>
                    <a:pt x="607" y="1"/>
                  </a:lnTo>
                  <a:lnTo>
                    <a:pt x="629" y="1"/>
                  </a:lnTo>
                  <a:lnTo>
                    <a:pt x="651" y="1"/>
                  </a:lnTo>
                  <a:lnTo>
                    <a:pt x="772" y="1"/>
                  </a:lnTo>
                  <a:lnTo>
                    <a:pt x="992" y="100"/>
                  </a:lnTo>
                  <a:lnTo>
                    <a:pt x="1157" y="265"/>
                  </a:lnTo>
                  <a:lnTo>
                    <a:pt x="1257" y="475"/>
                  </a:lnTo>
                  <a:lnTo>
                    <a:pt x="1268"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7"/>
            <p:cNvSpPr/>
            <p:nvPr/>
          </p:nvSpPr>
          <p:spPr>
            <a:xfrm>
              <a:off x="4152782" y="1063166"/>
              <a:ext cx="20114" cy="85776"/>
            </a:xfrm>
            <a:custGeom>
              <a:rect b="b" l="l" r="r" t="t"/>
              <a:pathLst>
                <a:path extrusionOk="0" h="3902" w="915">
                  <a:moveTo>
                    <a:pt x="452" y="1"/>
                  </a:moveTo>
                  <a:lnTo>
                    <a:pt x="364" y="12"/>
                  </a:lnTo>
                  <a:lnTo>
                    <a:pt x="198" y="78"/>
                  </a:lnTo>
                  <a:lnTo>
                    <a:pt x="77" y="199"/>
                  </a:lnTo>
                  <a:lnTo>
                    <a:pt x="0" y="364"/>
                  </a:lnTo>
                  <a:lnTo>
                    <a:pt x="0" y="464"/>
                  </a:lnTo>
                  <a:lnTo>
                    <a:pt x="0" y="3439"/>
                  </a:lnTo>
                  <a:lnTo>
                    <a:pt x="0" y="3538"/>
                  </a:lnTo>
                  <a:lnTo>
                    <a:pt x="77" y="3692"/>
                  </a:lnTo>
                  <a:lnTo>
                    <a:pt x="198" y="3824"/>
                  </a:lnTo>
                  <a:lnTo>
                    <a:pt x="364" y="3891"/>
                  </a:lnTo>
                  <a:lnTo>
                    <a:pt x="452" y="3902"/>
                  </a:lnTo>
                  <a:lnTo>
                    <a:pt x="551" y="3891"/>
                  </a:lnTo>
                  <a:lnTo>
                    <a:pt x="716" y="3824"/>
                  </a:lnTo>
                  <a:lnTo>
                    <a:pt x="838" y="3692"/>
                  </a:lnTo>
                  <a:lnTo>
                    <a:pt x="904" y="3538"/>
                  </a:lnTo>
                  <a:lnTo>
                    <a:pt x="915" y="3439"/>
                  </a:lnTo>
                  <a:lnTo>
                    <a:pt x="915" y="464"/>
                  </a:lnTo>
                  <a:lnTo>
                    <a:pt x="904" y="364"/>
                  </a:lnTo>
                  <a:lnTo>
                    <a:pt x="838" y="199"/>
                  </a:lnTo>
                  <a:lnTo>
                    <a:pt x="716" y="78"/>
                  </a:lnTo>
                  <a:lnTo>
                    <a:pt x="551" y="12"/>
                  </a:lnTo>
                  <a:lnTo>
                    <a:pt x="4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p:nvPr/>
          </p:nvSpPr>
          <p:spPr>
            <a:xfrm>
              <a:off x="4120072" y="1095876"/>
              <a:ext cx="85292" cy="20114"/>
            </a:xfrm>
            <a:custGeom>
              <a:rect b="b" l="l" r="r" t="t"/>
              <a:pathLst>
                <a:path extrusionOk="0" h="915" w="3880">
                  <a:moveTo>
                    <a:pt x="452" y="0"/>
                  </a:moveTo>
                  <a:lnTo>
                    <a:pt x="364" y="11"/>
                  </a:lnTo>
                  <a:lnTo>
                    <a:pt x="199" y="77"/>
                  </a:lnTo>
                  <a:lnTo>
                    <a:pt x="78" y="199"/>
                  </a:lnTo>
                  <a:lnTo>
                    <a:pt x="0" y="364"/>
                  </a:lnTo>
                  <a:lnTo>
                    <a:pt x="0" y="463"/>
                  </a:lnTo>
                  <a:lnTo>
                    <a:pt x="0" y="551"/>
                  </a:lnTo>
                  <a:lnTo>
                    <a:pt x="78" y="717"/>
                  </a:lnTo>
                  <a:lnTo>
                    <a:pt x="199" y="838"/>
                  </a:lnTo>
                  <a:lnTo>
                    <a:pt x="364" y="915"/>
                  </a:lnTo>
                  <a:lnTo>
                    <a:pt x="3516" y="915"/>
                  </a:lnTo>
                  <a:lnTo>
                    <a:pt x="3681" y="838"/>
                  </a:lnTo>
                  <a:lnTo>
                    <a:pt x="3802" y="717"/>
                  </a:lnTo>
                  <a:lnTo>
                    <a:pt x="3879" y="551"/>
                  </a:lnTo>
                  <a:lnTo>
                    <a:pt x="3879" y="463"/>
                  </a:lnTo>
                  <a:lnTo>
                    <a:pt x="3879" y="364"/>
                  </a:lnTo>
                  <a:lnTo>
                    <a:pt x="3802" y="199"/>
                  </a:lnTo>
                  <a:lnTo>
                    <a:pt x="3681" y="77"/>
                  </a:lnTo>
                  <a:lnTo>
                    <a:pt x="3516" y="11"/>
                  </a:lnTo>
                  <a:lnTo>
                    <a:pt x="34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7"/>
            <p:cNvSpPr/>
            <p:nvPr/>
          </p:nvSpPr>
          <p:spPr>
            <a:xfrm>
              <a:off x="1875000" y="828679"/>
              <a:ext cx="20136" cy="85534"/>
            </a:xfrm>
            <a:custGeom>
              <a:rect b="b" l="l" r="r" t="t"/>
              <a:pathLst>
                <a:path extrusionOk="0" h="3891" w="916">
                  <a:moveTo>
                    <a:pt x="452" y="1"/>
                  </a:moveTo>
                  <a:lnTo>
                    <a:pt x="364" y="12"/>
                  </a:lnTo>
                  <a:lnTo>
                    <a:pt x="199" y="78"/>
                  </a:lnTo>
                  <a:lnTo>
                    <a:pt x="78" y="199"/>
                  </a:lnTo>
                  <a:lnTo>
                    <a:pt x="1" y="364"/>
                  </a:lnTo>
                  <a:lnTo>
                    <a:pt x="1" y="464"/>
                  </a:lnTo>
                  <a:lnTo>
                    <a:pt x="1" y="3428"/>
                  </a:lnTo>
                  <a:lnTo>
                    <a:pt x="1" y="3527"/>
                  </a:lnTo>
                  <a:lnTo>
                    <a:pt x="78" y="3692"/>
                  </a:lnTo>
                  <a:lnTo>
                    <a:pt x="199" y="3813"/>
                  </a:lnTo>
                  <a:lnTo>
                    <a:pt x="364" y="3880"/>
                  </a:lnTo>
                  <a:lnTo>
                    <a:pt x="452" y="3891"/>
                  </a:lnTo>
                  <a:lnTo>
                    <a:pt x="552" y="3880"/>
                  </a:lnTo>
                  <a:lnTo>
                    <a:pt x="717" y="3813"/>
                  </a:lnTo>
                  <a:lnTo>
                    <a:pt x="838" y="3692"/>
                  </a:lnTo>
                  <a:lnTo>
                    <a:pt x="904" y="3527"/>
                  </a:lnTo>
                  <a:lnTo>
                    <a:pt x="915" y="3428"/>
                  </a:lnTo>
                  <a:lnTo>
                    <a:pt x="915" y="464"/>
                  </a:lnTo>
                  <a:lnTo>
                    <a:pt x="904" y="364"/>
                  </a:lnTo>
                  <a:lnTo>
                    <a:pt x="838" y="199"/>
                  </a:lnTo>
                  <a:lnTo>
                    <a:pt x="717" y="78"/>
                  </a:lnTo>
                  <a:lnTo>
                    <a:pt x="552" y="12"/>
                  </a:lnTo>
                  <a:lnTo>
                    <a:pt x="4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p:nvPr/>
          </p:nvSpPr>
          <p:spPr>
            <a:xfrm>
              <a:off x="1842290" y="861389"/>
              <a:ext cx="85534" cy="20114"/>
            </a:xfrm>
            <a:custGeom>
              <a:rect b="b" l="l" r="r" t="t"/>
              <a:pathLst>
                <a:path extrusionOk="0" h="915" w="3891">
                  <a:moveTo>
                    <a:pt x="453" y="0"/>
                  </a:moveTo>
                  <a:lnTo>
                    <a:pt x="365" y="11"/>
                  </a:lnTo>
                  <a:lnTo>
                    <a:pt x="199" y="77"/>
                  </a:lnTo>
                  <a:lnTo>
                    <a:pt x="78" y="210"/>
                  </a:lnTo>
                  <a:lnTo>
                    <a:pt x="1" y="375"/>
                  </a:lnTo>
                  <a:lnTo>
                    <a:pt x="1" y="463"/>
                  </a:lnTo>
                  <a:lnTo>
                    <a:pt x="1" y="551"/>
                  </a:lnTo>
                  <a:lnTo>
                    <a:pt x="78" y="717"/>
                  </a:lnTo>
                  <a:lnTo>
                    <a:pt x="199" y="849"/>
                  </a:lnTo>
                  <a:lnTo>
                    <a:pt x="365" y="915"/>
                  </a:lnTo>
                  <a:lnTo>
                    <a:pt x="3527" y="915"/>
                  </a:lnTo>
                  <a:lnTo>
                    <a:pt x="3692" y="849"/>
                  </a:lnTo>
                  <a:lnTo>
                    <a:pt x="3814" y="717"/>
                  </a:lnTo>
                  <a:lnTo>
                    <a:pt x="3891" y="551"/>
                  </a:lnTo>
                  <a:lnTo>
                    <a:pt x="3891" y="463"/>
                  </a:lnTo>
                  <a:lnTo>
                    <a:pt x="3891" y="375"/>
                  </a:lnTo>
                  <a:lnTo>
                    <a:pt x="3814" y="210"/>
                  </a:lnTo>
                  <a:lnTo>
                    <a:pt x="3692" y="77"/>
                  </a:lnTo>
                  <a:lnTo>
                    <a:pt x="3527" y="11"/>
                  </a:lnTo>
                  <a:lnTo>
                    <a:pt x="34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7"/>
            <p:cNvSpPr/>
            <p:nvPr/>
          </p:nvSpPr>
          <p:spPr>
            <a:xfrm>
              <a:off x="3000438" y="2837088"/>
              <a:ext cx="73663" cy="73905"/>
            </a:xfrm>
            <a:custGeom>
              <a:rect b="b" l="l" r="r" t="t"/>
              <a:pathLst>
                <a:path extrusionOk="0" h="3362" w="3351">
                  <a:moveTo>
                    <a:pt x="1687" y="915"/>
                  </a:moveTo>
                  <a:lnTo>
                    <a:pt x="1841" y="926"/>
                  </a:lnTo>
                  <a:lnTo>
                    <a:pt x="2117" y="1047"/>
                  </a:lnTo>
                  <a:lnTo>
                    <a:pt x="2315" y="1246"/>
                  </a:lnTo>
                  <a:lnTo>
                    <a:pt x="2425" y="1521"/>
                  </a:lnTo>
                  <a:lnTo>
                    <a:pt x="2436" y="1675"/>
                  </a:lnTo>
                  <a:lnTo>
                    <a:pt x="2425" y="1830"/>
                  </a:lnTo>
                  <a:lnTo>
                    <a:pt x="2315" y="2105"/>
                  </a:lnTo>
                  <a:lnTo>
                    <a:pt x="2105" y="2314"/>
                  </a:lnTo>
                  <a:lnTo>
                    <a:pt x="1830" y="2436"/>
                  </a:lnTo>
                  <a:lnTo>
                    <a:pt x="1676" y="2447"/>
                  </a:lnTo>
                  <a:lnTo>
                    <a:pt x="1521" y="2436"/>
                  </a:lnTo>
                  <a:lnTo>
                    <a:pt x="1246" y="2314"/>
                  </a:lnTo>
                  <a:lnTo>
                    <a:pt x="1037" y="2105"/>
                  </a:lnTo>
                  <a:lnTo>
                    <a:pt x="926" y="1830"/>
                  </a:lnTo>
                  <a:lnTo>
                    <a:pt x="915" y="1675"/>
                  </a:lnTo>
                  <a:lnTo>
                    <a:pt x="926" y="1521"/>
                  </a:lnTo>
                  <a:lnTo>
                    <a:pt x="1037" y="1246"/>
                  </a:lnTo>
                  <a:lnTo>
                    <a:pt x="1246" y="1036"/>
                  </a:lnTo>
                  <a:lnTo>
                    <a:pt x="1521" y="926"/>
                  </a:lnTo>
                  <a:lnTo>
                    <a:pt x="1676" y="915"/>
                  </a:lnTo>
                  <a:close/>
                  <a:moveTo>
                    <a:pt x="1676" y="0"/>
                  </a:moveTo>
                  <a:lnTo>
                    <a:pt x="1499" y="11"/>
                  </a:lnTo>
                  <a:lnTo>
                    <a:pt x="1180" y="77"/>
                  </a:lnTo>
                  <a:lnTo>
                    <a:pt x="871" y="199"/>
                  </a:lnTo>
                  <a:lnTo>
                    <a:pt x="607" y="386"/>
                  </a:lnTo>
                  <a:lnTo>
                    <a:pt x="375" y="606"/>
                  </a:lnTo>
                  <a:lnTo>
                    <a:pt x="199" y="882"/>
                  </a:lnTo>
                  <a:lnTo>
                    <a:pt x="67" y="1179"/>
                  </a:lnTo>
                  <a:lnTo>
                    <a:pt x="1" y="1510"/>
                  </a:lnTo>
                  <a:lnTo>
                    <a:pt x="1" y="1675"/>
                  </a:lnTo>
                  <a:lnTo>
                    <a:pt x="1" y="1852"/>
                  </a:lnTo>
                  <a:lnTo>
                    <a:pt x="67" y="2182"/>
                  </a:lnTo>
                  <a:lnTo>
                    <a:pt x="199" y="2480"/>
                  </a:lnTo>
                  <a:lnTo>
                    <a:pt x="375" y="2744"/>
                  </a:lnTo>
                  <a:lnTo>
                    <a:pt x="607" y="2976"/>
                  </a:lnTo>
                  <a:lnTo>
                    <a:pt x="871" y="3152"/>
                  </a:lnTo>
                  <a:lnTo>
                    <a:pt x="1180" y="3284"/>
                  </a:lnTo>
                  <a:lnTo>
                    <a:pt x="1499" y="3350"/>
                  </a:lnTo>
                  <a:lnTo>
                    <a:pt x="1676" y="3361"/>
                  </a:lnTo>
                  <a:lnTo>
                    <a:pt x="1852" y="3350"/>
                  </a:lnTo>
                  <a:lnTo>
                    <a:pt x="2172" y="3284"/>
                  </a:lnTo>
                  <a:lnTo>
                    <a:pt x="2480" y="3152"/>
                  </a:lnTo>
                  <a:lnTo>
                    <a:pt x="2745" y="2976"/>
                  </a:lnTo>
                  <a:lnTo>
                    <a:pt x="2976" y="2744"/>
                  </a:lnTo>
                  <a:lnTo>
                    <a:pt x="3152" y="2480"/>
                  </a:lnTo>
                  <a:lnTo>
                    <a:pt x="3285" y="2182"/>
                  </a:lnTo>
                  <a:lnTo>
                    <a:pt x="3351" y="1852"/>
                  </a:lnTo>
                  <a:lnTo>
                    <a:pt x="3351" y="1675"/>
                  </a:lnTo>
                  <a:lnTo>
                    <a:pt x="3351" y="1510"/>
                  </a:lnTo>
                  <a:lnTo>
                    <a:pt x="3285" y="1179"/>
                  </a:lnTo>
                  <a:lnTo>
                    <a:pt x="3152" y="882"/>
                  </a:lnTo>
                  <a:lnTo>
                    <a:pt x="2976" y="606"/>
                  </a:lnTo>
                  <a:lnTo>
                    <a:pt x="2745" y="386"/>
                  </a:lnTo>
                  <a:lnTo>
                    <a:pt x="2480" y="199"/>
                  </a:lnTo>
                  <a:lnTo>
                    <a:pt x="2172" y="77"/>
                  </a:lnTo>
                  <a:lnTo>
                    <a:pt x="1852"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7"/>
            <p:cNvSpPr/>
            <p:nvPr/>
          </p:nvSpPr>
          <p:spPr>
            <a:xfrm>
              <a:off x="4622482" y="1797030"/>
              <a:ext cx="150676" cy="150676"/>
            </a:xfrm>
            <a:custGeom>
              <a:rect b="b" l="l" r="r" t="t"/>
              <a:pathLst>
                <a:path extrusionOk="0" h="3362" w="3362">
                  <a:moveTo>
                    <a:pt x="1687" y="915"/>
                  </a:moveTo>
                  <a:lnTo>
                    <a:pt x="1841" y="926"/>
                  </a:lnTo>
                  <a:lnTo>
                    <a:pt x="2117" y="1047"/>
                  </a:lnTo>
                  <a:lnTo>
                    <a:pt x="2326" y="1257"/>
                  </a:lnTo>
                  <a:lnTo>
                    <a:pt x="2436" y="1532"/>
                  </a:lnTo>
                  <a:lnTo>
                    <a:pt x="2447" y="1686"/>
                  </a:lnTo>
                  <a:lnTo>
                    <a:pt x="2436" y="1841"/>
                  </a:lnTo>
                  <a:lnTo>
                    <a:pt x="2315" y="2116"/>
                  </a:lnTo>
                  <a:lnTo>
                    <a:pt x="2106" y="2326"/>
                  </a:lnTo>
                  <a:lnTo>
                    <a:pt x="1841" y="2436"/>
                  </a:lnTo>
                  <a:lnTo>
                    <a:pt x="1676" y="2447"/>
                  </a:lnTo>
                  <a:lnTo>
                    <a:pt x="1522" y="2436"/>
                  </a:lnTo>
                  <a:lnTo>
                    <a:pt x="1246" y="2326"/>
                  </a:lnTo>
                  <a:lnTo>
                    <a:pt x="1048" y="2116"/>
                  </a:lnTo>
                  <a:lnTo>
                    <a:pt x="927" y="1841"/>
                  </a:lnTo>
                  <a:lnTo>
                    <a:pt x="916" y="1686"/>
                  </a:lnTo>
                  <a:lnTo>
                    <a:pt x="927" y="1532"/>
                  </a:lnTo>
                  <a:lnTo>
                    <a:pt x="1048" y="1257"/>
                  </a:lnTo>
                  <a:lnTo>
                    <a:pt x="1246" y="1047"/>
                  </a:lnTo>
                  <a:lnTo>
                    <a:pt x="1522" y="937"/>
                  </a:lnTo>
                  <a:lnTo>
                    <a:pt x="1676" y="926"/>
                  </a:lnTo>
                  <a:lnTo>
                    <a:pt x="1676" y="915"/>
                  </a:lnTo>
                  <a:close/>
                  <a:moveTo>
                    <a:pt x="1676" y="0"/>
                  </a:moveTo>
                  <a:lnTo>
                    <a:pt x="1511" y="11"/>
                  </a:lnTo>
                  <a:lnTo>
                    <a:pt x="1180" y="78"/>
                  </a:lnTo>
                  <a:lnTo>
                    <a:pt x="883" y="210"/>
                  </a:lnTo>
                  <a:lnTo>
                    <a:pt x="607" y="386"/>
                  </a:lnTo>
                  <a:lnTo>
                    <a:pt x="387" y="618"/>
                  </a:lnTo>
                  <a:lnTo>
                    <a:pt x="199" y="882"/>
                  </a:lnTo>
                  <a:lnTo>
                    <a:pt x="78" y="1180"/>
                  </a:lnTo>
                  <a:lnTo>
                    <a:pt x="12" y="1510"/>
                  </a:lnTo>
                  <a:lnTo>
                    <a:pt x="1" y="1686"/>
                  </a:lnTo>
                  <a:lnTo>
                    <a:pt x="12" y="1852"/>
                  </a:lnTo>
                  <a:lnTo>
                    <a:pt x="78" y="2182"/>
                  </a:lnTo>
                  <a:lnTo>
                    <a:pt x="199" y="2480"/>
                  </a:lnTo>
                  <a:lnTo>
                    <a:pt x="387" y="2755"/>
                  </a:lnTo>
                  <a:lnTo>
                    <a:pt x="607" y="2976"/>
                  </a:lnTo>
                  <a:lnTo>
                    <a:pt x="883" y="3163"/>
                  </a:lnTo>
                  <a:lnTo>
                    <a:pt x="1180" y="3284"/>
                  </a:lnTo>
                  <a:lnTo>
                    <a:pt x="1511" y="3350"/>
                  </a:lnTo>
                  <a:lnTo>
                    <a:pt x="1676" y="3361"/>
                  </a:lnTo>
                  <a:lnTo>
                    <a:pt x="1852" y="3350"/>
                  </a:lnTo>
                  <a:lnTo>
                    <a:pt x="2183" y="3284"/>
                  </a:lnTo>
                  <a:lnTo>
                    <a:pt x="2480" y="3163"/>
                  </a:lnTo>
                  <a:lnTo>
                    <a:pt x="2745" y="2976"/>
                  </a:lnTo>
                  <a:lnTo>
                    <a:pt x="2976" y="2755"/>
                  </a:lnTo>
                  <a:lnTo>
                    <a:pt x="3153" y="2491"/>
                  </a:lnTo>
                  <a:lnTo>
                    <a:pt x="3285" y="2182"/>
                  </a:lnTo>
                  <a:lnTo>
                    <a:pt x="3351" y="1863"/>
                  </a:lnTo>
                  <a:lnTo>
                    <a:pt x="3362" y="1686"/>
                  </a:lnTo>
                  <a:lnTo>
                    <a:pt x="3351" y="1510"/>
                  </a:lnTo>
                  <a:lnTo>
                    <a:pt x="3285" y="1180"/>
                  </a:lnTo>
                  <a:lnTo>
                    <a:pt x="3153" y="882"/>
                  </a:lnTo>
                  <a:lnTo>
                    <a:pt x="2976" y="618"/>
                  </a:lnTo>
                  <a:lnTo>
                    <a:pt x="2745" y="386"/>
                  </a:lnTo>
                  <a:lnTo>
                    <a:pt x="2480" y="210"/>
                  </a:lnTo>
                  <a:lnTo>
                    <a:pt x="2183" y="78"/>
                  </a:lnTo>
                  <a:lnTo>
                    <a:pt x="1852"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7"/>
            <p:cNvSpPr/>
            <p:nvPr/>
          </p:nvSpPr>
          <p:spPr>
            <a:xfrm>
              <a:off x="2837926" y="894350"/>
              <a:ext cx="134446" cy="134446"/>
            </a:xfrm>
            <a:custGeom>
              <a:rect b="b" l="l" r="r" t="t"/>
              <a:pathLst>
                <a:path extrusionOk="0" h="3362" w="3362">
                  <a:moveTo>
                    <a:pt x="1687" y="915"/>
                  </a:moveTo>
                  <a:lnTo>
                    <a:pt x="1841" y="926"/>
                  </a:lnTo>
                  <a:lnTo>
                    <a:pt x="2117" y="1047"/>
                  </a:lnTo>
                  <a:lnTo>
                    <a:pt x="2326" y="1257"/>
                  </a:lnTo>
                  <a:lnTo>
                    <a:pt x="2436" y="1532"/>
                  </a:lnTo>
                  <a:lnTo>
                    <a:pt x="2447" y="1686"/>
                  </a:lnTo>
                  <a:lnTo>
                    <a:pt x="2436" y="1841"/>
                  </a:lnTo>
                  <a:lnTo>
                    <a:pt x="2315" y="2116"/>
                  </a:lnTo>
                  <a:lnTo>
                    <a:pt x="2106" y="2326"/>
                  </a:lnTo>
                  <a:lnTo>
                    <a:pt x="1841" y="2436"/>
                  </a:lnTo>
                  <a:lnTo>
                    <a:pt x="1676" y="2447"/>
                  </a:lnTo>
                  <a:lnTo>
                    <a:pt x="1522" y="2436"/>
                  </a:lnTo>
                  <a:lnTo>
                    <a:pt x="1246" y="2326"/>
                  </a:lnTo>
                  <a:lnTo>
                    <a:pt x="1048" y="2116"/>
                  </a:lnTo>
                  <a:lnTo>
                    <a:pt x="927" y="1841"/>
                  </a:lnTo>
                  <a:lnTo>
                    <a:pt x="916" y="1686"/>
                  </a:lnTo>
                  <a:lnTo>
                    <a:pt x="927" y="1532"/>
                  </a:lnTo>
                  <a:lnTo>
                    <a:pt x="1048" y="1257"/>
                  </a:lnTo>
                  <a:lnTo>
                    <a:pt x="1246" y="1047"/>
                  </a:lnTo>
                  <a:lnTo>
                    <a:pt x="1522" y="937"/>
                  </a:lnTo>
                  <a:lnTo>
                    <a:pt x="1676" y="926"/>
                  </a:lnTo>
                  <a:lnTo>
                    <a:pt x="1676" y="915"/>
                  </a:lnTo>
                  <a:close/>
                  <a:moveTo>
                    <a:pt x="1676" y="0"/>
                  </a:moveTo>
                  <a:lnTo>
                    <a:pt x="1511" y="11"/>
                  </a:lnTo>
                  <a:lnTo>
                    <a:pt x="1180" y="78"/>
                  </a:lnTo>
                  <a:lnTo>
                    <a:pt x="883" y="210"/>
                  </a:lnTo>
                  <a:lnTo>
                    <a:pt x="607" y="386"/>
                  </a:lnTo>
                  <a:lnTo>
                    <a:pt x="387" y="618"/>
                  </a:lnTo>
                  <a:lnTo>
                    <a:pt x="199" y="882"/>
                  </a:lnTo>
                  <a:lnTo>
                    <a:pt x="78" y="1180"/>
                  </a:lnTo>
                  <a:lnTo>
                    <a:pt x="12" y="1510"/>
                  </a:lnTo>
                  <a:lnTo>
                    <a:pt x="1" y="1686"/>
                  </a:lnTo>
                  <a:lnTo>
                    <a:pt x="12" y="1852"/>
                  </a:lnTo>
                  <a:lnTo>
                    <a:pt x="78" y="2182"/>
                  </a:lnTo>
                  <a:lnTo>
                    <a:pt x="199" y="2480"/>
                  </a:lnTo>
                  <a:lnTo>
                    <a:pt x="387" y="2755"/>
                  </a:lnTo>
                  <a:lnTo>
                    <a:pt x="607" y="2976"/>
                  </a:lnTo>
                  <a:lnTo>
                    <a:pt x="883" y="3163"/>
                  </a:lnTo>
                  <a:lnTo>
                    <a:pt x="1180" y="3284"/>
                  </a:lnTo>
                  <a:lnTo>
                    <a:pt x="1511" y="3350"/>
                  </a:lnTo>
                  <a:lnTo>
                    <a:pt x="1676" y="3361"/>
                  </a:lnTo>
                  <a:lnTo>
                    <a:pt x="1852" y="3350"/>
                  </a:lnTo>
                  <a:lnTo>
                    <a:pt x="2183" y="3284"/>
                  </a:lnTo>
                  <a:lnTo>
                    <a:pt x="2480" y="3163"/>
                  </a:lnTo>
                  <a:lnTo>
                    <a:pt x="2745" y="2976"/>
                  </a:lnTo>
                  <a:lnTo>
                    <a:pt x="2976" y="2755"/>
                  </a:lnTo>
                  <a:lnTo>
                    <a:pt x="3153" y="2491"/>
                  </a:lnTo>
                  <a:lnTo>
                    <a:pt x="3285" y="2182"/>
                  </a:lnTo>
                  <a:lnTo>
                    <a:pt x="3351" y="1863"/>
                  </a:lnTo>
                  <a:lnTo>
                    <a:pt x="3362" y="1686"/>
                  </a:lnTo>
                  <a:lnTo>
                    <a:pt x="3351" y="1510"/>
                  </a:lnTo>
                  <a:lnTo>
                    <a:pt x="3285" y="1180"/>
                  </a:lnTo>
                  <a:lnTo>
                    <a:pt x="3153" y="882"/>
                  </a:lnTo>
                  <a:lnTo>
                    <a:pt x="2976" y="618"/>
                  </a:lnTo>
                  <a:lnTo>
                    <a:pt x="2745" y="386"/>
                  </a:lnTo>
                  <a:lnTo>
                    <a:pt x="2480" y="210"/>
                  </a:lnTo>
                  <a:lnTo>
                    <a:pt x="2183" y="78"/>
                  </a:lnTo>
                  <a:lnTo>
                    <a:pt x="1852"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7"/>
            <p:cNvSpPr/>
            <p:nvPr/>
          </p:nvSpPr>
          <p:spPr>
            <a:xfrm>
              <a:off x="2539950" y="1352875"/>
              <a:ext cx="89177" cy="89177"/>
            </a:xfrm>
            <a:custGeom>
              <a:rect b="b" l="l" r="r" t="t"/>
              <a:pathLst>
                <a:path extrusionOk="0" h="3362" w="3362">
                  <a:moveTo>
                    <a:pt x="1687" y="915"/>
                  </a:moveTo>
                  <a:lnTo>
                    <a:pt x="1841" y="926"/>
                  </a:lnTo>
                  <a:lnTo>
                    <a:pt x="2117" y="1047"/>
                  </a:lnTo>
                  <a:lnTo>
                    <a:pt x="2326" y="1257"/>
                  </a:lnTo>
                  <a:lnTo>
                    <a:pt x="2436" y="1532"/>
                  </a:lnTo>
                  <a:lnTo>
                    <a:pt x="2447" y="1686"/>
                  </a:lnTo>
                  <a:lnTo>
                    <a:pt x="2436" y="1841"/>
                  </a:lnTo>
                  <a:lnTo>
                    <a:pt x="2315" y="2116"/>
                  </a:lnTo>
                  <a:lnTo>
                    <a:pt x="2106" y="2326"/>
                  </a:lnTo>
                  <a:lnTo>
                    <a:pt x="1841" y="2436"/>
                  </a:lnTo>
                  <a:lnTo>
                    <a:pt x="1676" y="2447"/>
                  </a:lnTo>
                  <a:lnTo>
                    <a:pt x="1522" y="2436"/>
                  </a:lnTo>
                  <a:lnTo>
                    <a:pt x="1246" y="2326"/>
                  </a:lnTo>
                  <a:lnTo>
                    <a:pt x="1048" y="2116"/>
                  </a:lnTo>
                  <a:lnTo>
                    <a:pt x="927" y="1841"/>
                  </a:lnTo>
                  <a:lnTo>
                    <a:pt x="916" y="1686"/>
                  </a:lnTo>
                  <a:lnTo>
                    <a:pt x="927" y="1532"/>
                  </a:lnTo>
                  <a:lnTo>
                    <a:pt x="1048" y="1257"/>
                  </a:lnTo>
                  <a:lnTo>
                    <a:pt x="1246" y="1047"/>
                  </a:lnTo>
                  <a:lnTo>
                    <a:pt x="1522" y="937"/>
                  </a:lnTo>
                  <a:lnTo>
                    <a:pt x="1676" y="926"/>
                  </a:lnTo>
                  <a:lnTo>
                    <a:pt x="1676" y="915"/>
                  </a:lnTo>
                  <a:close/>
                  <a:moveTo>
                    <a:pt x="1676" y="0"/>
                  </a:moveTo>
                  <a:lnTo>
                    <a:pt x="1511" y="11"/>
                  </a:lnTo>
                  <a:lnTo>
                    <a:pt x="1180" y="78"/>
                  </a:lnTo>
                  <a:lnTo>
                    <a:pt x="883" y="210"/>
                  </a:lnTo>
                  <a:lnTo>
                    <a:pt x="607" y="386"/>
                  </a:lnTo>
                  <a:lnTo>
                    <a:pt x="387" y="618"/>
                  </a:lnTo>
                  <a:lnTo>
                    <a:pt x="199" y="882"/>
                  </a:lnTo>
                  <a:lnTo>
                    <a:pt x="78" y="1180"/>
                  </a:lnTo>
                  <a:lnTo>
                    <a:pt x="12" y="1510"/>
                  </a:lnTo>
                  <a:lnTo>
                    <a:pt x="1" y="1686"/>
                  </a:lnTo>
                  <a:lnTo>
                    <a:pt x="12" y="1852"/>
                  </a:lnTo>
                  <a:lnTo>
                    <a:pt x="78" y="2182"/>
                  </a:lnTo>
                  <a:lnTo>
                    <a:pt x="199" y="2480"/>
                  </a:lnTo>
                  <a:lnTo>
                    <a:pt x="387" y="2755"/>
                  </a:lnTo>
                  <a:lnTo>
                    <a:pt x="607" y="2976"/>
                  </a:lnTo>
                  <a:lnTo>
                    <a:pt x="883" y="3163"/>
                  </a:lnTo>
                  <a:lnTo>
                    <a:pt x="1180" y="3284"/>
                  </a:lnTo>
                  <a:lnTo>
                    <a:pt x="1511" y="3350"/>
                  </a:lnTo>
                  <a:lnTo>
                    <a:pt x="1676" y="3361"/>
                  </a:lnTo>
                  <a:lnTo>
                    <a:pt x="1852" y="3350"/>
                  </a:lnTo>
                  <a:lnTo>
                    <a:pt x="2183" y="3284"/>
                  </a:lnTo>
                  <a:lnTo>
                    <a:pt x="2480" y="3163"/>
                  </a:lnTo>
                  <a:lnTo>
                    <a:pt x="2745" y="2976"/>
                  </a:lnTo>
                  <a:lnTo>
                    <a:pt x="2976" y="2755"/>
                  </a:lnTo>
                  <a:lnTo>
                    <a:pt x="3153" y="2491"/>
                  </a:lnTo>
                  <a:lnTo>
                    <a:pt x="3285" y="2182"/>
                  </a:lnTo>
                  <a:lnTo>
                    <a:pt x="3351" y="1863"/>
                  </a:lnTo>
                  <a:lnTo>
                    <a:pt x="3362" y="1686"/>
                  </a:lnTo>
                  <a:lnTo>
                    <a:pt x="3351" y="1510"/>
                  </a:lnTo>
                  <a:lnTo>
                    <a:pt x="3285" y="1180"/>
                  </a:lnTo>
                  <a:lnTo>
                    <a:pt x="3153" y="882"/>
                  </a:lnTo>
                  <a:lnTo>
                    <a:pt x="2976" y="618"/>
                  </a:lnTo>
                  <a:lnTo>
                    <a:pt x="2745" y="386"/>
                  </a:lnTo>
                  <a:lnTo>
                    <a:pt x="2480" y="210"/>
                  </a:lnTo>
                  <a:lnTo>
                    <a:pt x="2183" y="78"/>
                  </a:lnTo>
                  <a:lnTo>
                    <a:pt x="1852"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47"/>
          <p:cNvGrpSpPr/>
          <p:nvPr/>
        </p:nvGrpSpPr>
        <p:grpSpPr>
          <a:xfrm>
            <a:off x="5978819" y="1751376"/>
            <a:ext cx="1323903" cy="1364796"/>
            <a:chOff x="588716" y="954397"/>
            <a:chExt cx="1890209" cy="1948595"/>
          </a:xfrm>
        </p:grpSpPr>
        <p:sp>
          <p:nvSpPr>
            <p:cNvPr id="988" name="Google Shape;988;p47"/>
            <p:cNvSpPr/>
            <p:nvPr/>
          </p:nvSpPr>
          <p:spPr>
            <a:xfrm>
              <a:off x="588716" y="1012782"/>
              <a:ext cx="1890209" cy="1889967"/>
            </a:xfrm>
            <a:custGeom>
              <a:rect b="b" l="l" r="r" t="t"/>
              <a:pathLst>
                <a:path extrusionOk="0" h="85976" w="85987">
                  <a:moveTo>
                    <a:pt x="41963" y="1"/>
                  </a:moveTo>
                  <a:lnTo>
                    <a:pt x="39902" y="89"/>
                  </a:lnTo>
                  <a:lnTo>
                    <a:pt x="37842" y="287"/>
                  </a:lnTo>
                  <a:lnTo>
                    <a:pt x="35792" y="585"/>
                  </a:lnTo>
                  <a:lnTo>
                    <a:pt x="33764" y="981"/>
                  </a:lnTo>
                  <a:lnTo>
                    <a:pt x="31748" y="1466"/>
                  </a:lnTo>
                  <a:lnTo>
                    <a:pt x="29753" y="2061"/>
                  </a:lnTo>
                  <a:lnTo>
                    <a:pt x="27781" y="2756"/>
                  </a:lnTo>
                  <a:lnTo>
                    <a:pt x="25841" y="3538"/>
                  </a:lnTo>
                  <a:lnTo>
                    <a:pt x="23935" y="4419"/>
                  </a:lnTo>
                  <a:lnTo>
                    <a:pt x="22062" y="5411"/>
                  </a:lnTo>
                  <a:lnTo>
                    <a:pt x="20232" y="6491"/>
                  </a:lnTo>
                  <a:lnTo>
                    <a:pt x="18436" y="7670"/>
                  </a:lnTo>
                  <a:lnTo>
                    <a:pt x="16695" y="8949"/>
                  </a:lnTo>
                  <a:lnTo>
                    <a:pt x="15009" y="10326"/>
                  </a:lnTo>
                  <a:lnTo>
                    <a:pt x="13378" y="11803"/>
                  </a:lnTo>
                  <a:lnTo>
                    <a:pt x="12585" y="12585"/>
                  </a:lnTo>
                  <a:lnTo>
                    <a:pt x="11802" y="13378"/>
                  </a:lnTo>
                  <a:lnTo>
                    <a:pt x="10326" y="15009"/>
                  </a:lnTo>
                  <a:lnTo>
                    <a:pt x="8948" y="16695"/>
                  </a:lnTo>
                  <a:lnTo>
                    <a:pt x="7670" y="18436"/>
                  </a:lnTo>
                  <a:lnTo>
                    <a:pt x="6491" y="20222"/>
                  </a:lnTo>
                  <a:lnTo>
                    <a:pt x="5411" y="22062"/>
                  </a:lnTo>
                  <a:lnTo>
                    <a:pt x="4430" y="23924"/>
                  </a:lnTo>
                  <a:lnTo>
                    <a:pt x="3538" y="25842"/>
                  </a:lnTo>
                  <a:lnTo>
                    <a:pt x="2755" y="27781"/>
                  </a:lnTo>
                  <a:lnTo>
                    <a:pt x="2061" y="29754"/>
                  </a:lnTo>
                  <a:lnTo>
                    <a:pt x="1477" y="31748"/>
                  </a:lnTo>
                  <a:lnTo>
                    <a:pt x="981" y="33754"/>
                  </a:lnTo>
                  <a:lnTo>
                    <a:pt x="584" y="35792"/>
                  </a:lnTo>
                  <a:lnTo>
                    <a:pt x="298" y="37842"/>
                  </a:lnTo>
                  <a:lnTo>
                    <a:pt x="99" y="39892"/>
                  </a:lnTo>
                  <a:lnTo>
                    <a:pt x="0" y="41952"/>
                  </a:lnTo>
                  <a:lnTo>
                    <a:pt x="0" y="44013"/>
                  </a:lnTo>
                  <a:lnTo>
                    <a:pt x="99" y="46085"/>
                  </a:lnTo>
                  <a:lnTo>
                    <a:pt x="298" y="48134"/>
                  </a:lnTo>
                  <a:lnTo>
                    <a:pt x="584" y="50184"/>
                  </a:lnTo>
                  <a:lnTo>
                    <a:pt x="981" y="52212"/>
                  </a:lnTo>
                  <a:lnTo>
                    <a:pt x="1477" y="54228"/>
                  </a:lnTo>
                  <a:lnTo>
                    <a:pt x="2061" y="56223"/>
                  </a:lnTo>
                  <a:lnTo>
                    <a:pt x="2755" y="58195"/>
                  </a:lnTo>
                  <a:lnTo>
                    <a:pt x="3538" y="60135"/>
                  </a:lnTo>
                  <a:lnTo>
                    <a:pt x="4430" y="62041"/>
                  </a:lnTo>
                  <a:lnTo>
                    <a:pt x="5411" y="63914"/>
                  </a:lnTo>
                  <a:lnTo>
                    <a:pt x="6491" y="65744"/>
                  </a:lnTo>
                  <a:lnTo>
                    <a:pt x="7670" y="67540"/>
                  </a:lnTo>
                  <a:lnTo>
                    <a:pt x="8948" y="69281"/>
                  </a:lnTo>
                  <a:lnTo>
                    <a:pt x="10326" y="70967"/>
                  </a:lnTo>
                  <a:lnTo>
                    <a:pt x="11802" y="72598"/>
                  </a:lnTo>
                  <a:lnTo>
                    <a:pt x="12585" y="73391"/>
                  </a:lnTo>
                  <a:lnTo>
                    <a:pt x="13378" y="74174"/>
                  </a:lnTo>
                  <a:lnTo>
                    <a:pt x="15009" y="75650"/>
                  </a:lnTo>
                  <a:lnTo>
                    <a:pt x="16695" y="77028"/>
                  </a:lnTo>
                  <a:lnTo>
                    <a:pt x="18436" y="78306"/>
                  </a:lnTo>
                  <a:lnTo>
                    <a:pt x="20232" y="79485"/>
                  </a:lnTo>
                  <a:lnTo>
                    <a:pt x="22062" y="80565"/>
                  </a:lnTo>
                  <a:lnTo>
                    <a:pt x="23935" y="81546"/>
                  </a:lnTo>
                  <a:lnTo>
                    <a:pt x="25841" y="82438"/>
                  </a:lnTo>
                  <a:lnTo>
                    <a:pt x="27781" y="83221"/>
                  </a:lnTo>
                  <a:lnTo>
                    <a:pt x="29753" y="83915"/>
                  </a:lnTo>
                  <a:lnTo>
                    <a:pt x="31748" y="84499"/>
                  </a:lnTo>
                  <a:lnTo>
                    <a:pt x="33764" y="84995"/>
                  </a:lnTo>
                  <a:lnTo>
                    <a:pt x="35792" y="85392"/>
                  </a:lnTo>
                  <a:lnTo>
                    <a:pt x="37842" y="85678"/>
                  </a:lnTo>
                  <a:lnTo>
                    <a:pt x="39902" y="85876"/>
                  </a:lnTo>
                  <a:lnTo>
                    <a:pt x="41963" y="85976"/>
                  </a:lnTo>
                  <a:lnTo>
                    <a:pt x="44024" y="85976"/>
                  </a:lnTo>
                  <a:lnTo>
                    <a:pt x="46084" y="85876"/>
                  </a:lnTo>
                  <a:lnTo>
                    <a:pt x="48134" y="85678"/>
                  </a:lnTo>
                  <a:lnTo>
                    <a:pt x="50184" y="85392"/>
                  </a:lnTo>
                  <a:lnTo>
                    <a:pt x="52222" y="84995"/>
                  </a:lnTo>
                  <a:lnTo>
                    <a:pt x="54239" y="84499"/>
                  </a:lnTo>
                  <a:lnTo>
                    <a:pt x="56233" y="83915"/>
                  </a:lnTo>
                  <a:lnTo>
                    <a:pt x="58195" y="83221"/>
                  </a:lnTo>
                  <a:lnTo>
                    <a:pt x="60134" y="82438"/>
                  </a:lnTo>
                  <a:lnTo>
                    <a:pt x="62052" y="81546"/>
                  </a:lnTo>
                  <a:lnTo>
                    <a:pt x="63925" y="80565"/>
                  </a:lnTo>
                  <a:lnTo>
                    <a:pt x="65754" y="79485"/>
                  </a:lnTo>
                  <a:lnTo>
                    <a:pt x="67540" y="78306"/>
                  </a:lnTo>
                  <a:lnTo>
                    <a:pt x="69281" y="77028"/>
                  </a:lnTo>
                  <a:lnTo>
                    <a:pt x="70967" y="75650"/>
                  </a:lnTo>
                  <a:lnTo>
                    <a:pt x="72609" y="74174"/>
                  </a:lnTo>
                  <a:lnTo>
                    <a:pt x="73391" y="73391"/>
                  </a:lnTo>
                  <a:lnTo>
                    <a:pt x="74173" y="72598"/>
                  </a:lnTo>
                  <a:lnTo>
                    <a:pt x="75650" y="70967"/>
                  </a:lnTo>
                  <a:lnTo>
                    <a:pt x="77028" y="69281"/>
                  </a:lnTo>
                  <a:lnTo>
                    <a:pt x="78306" y="67540"/>
                  </a:lnTo>
                  <a:lnTo>
                    <a:pt x="79485" y="65744"/>
                  </a:lnTo>
                  <a:lnTo>
                    <a:pt x="80565" y="63914"/>
                  </a:lnTo>
                  <a:lnTo>
                    <a:pt x="81557" y="62041"/>
                  </a:lnTo>
                  <a:lnTo>
                    <a:pt x="82438" y="60135"/>
                  </a:lnTo>
                  <a:lnTo>
                    <a:pt x="83232" y="58195"/>
                  </a:lnTo>
                  <a:lnTo>
                    <a:pt x="83915" y="56223"/>
                  </a:lnTo>
                  <a:lnTo>
                    <a:pt x="84510" y="54228"/>
                  </a:lnTo>
                  <a:lnTo>
                    <a:pt x="84995" y="52212"/>
                  </a:lnTo>
                  <a:lnTo>
                    <a:pt x="85391" y="50184"/>
                  </a:lnTo>
                  <a:lnTo>
                    <a:pt x="85689" y="48134"/>
                  </a:lnTo>
                  <a:lnTo>
                    <a:pt x="85887" y="46085"/>
                  </a:lnTo>
                  <a:lnTo>
                    <a:pt x="85986" y="44013"/>
                  </a:lnTo>
                  <a:lnTo>
                    <a:pt x="85986" y="41952"/>
                  </a:lnTo>
                  <a:lnTo>
                    <a:pt x="85887" y="39892"/>
                  </a:lnTo>
                  <a:lnTo>
                    <a:pt x="85689" y="37842"/>
                  </a:lnTo>
                  <a:lnTo>
                    <a:pt x="85391" y="35792"/>
                  </a:lnTo>
                  <a:lnTo>
                    <a:pt x="84995" y="33754"/>
                  </a:lnTo>
                  <a:lnTo>
                    <a:pt x="84510" y="31748"/>
                  </a:lnTo>
                  <a:lnTo>
                    <a:pt x="83915" y="29754"/>
                  </a:lnTo>
                  <a:lnTo>
                    <a:pt x="83232" y="27781"/>
                  </a:lnTo>
                  <a:lnTo>
                    <a:pt x="82438" y="25842"/>
                  </a:lnTo>
                  <a:lnTo>
                    <a:pt x="81557" y="23924"/>
                  </a:lnTo>
                  <a:lnTo>
                    <a:pt x="80565" y="22062"/>
                  </a:lnTo>
                  <a:lnTo>
                    <a:pt x="79485" y="20222"/>
                  </a:lnTo>
                  <a:lnTo>
                    <a:pt x="78306" y="18436"/>
                  </a:lnTo>
                  <a:lnTo>
                    <a:pt x="77028" y="16695"/>
                  </a:lnTo>
                  <a:lnTo>
                    <a:pt x="75650" y="15009"/>
                  </a:lnTo>
                  <a:lnTo>
                    <a:pt x="74173" y="13378"/>
                  </a:lnTo>
                  <a:lnTo>
                    <a:pt x="73391" y="12585"/>
                  </a:lnTo>
                  <a:lnTo>
                    <a:pt x="72609" y="11803"/>
                  </a:lnTo>
                  <a:lnTo>
                    <a:pt x="70967" y="10326"/>
                  </a:lnTo>
                  <a:lnTo>
                    <a:pt x="69281" y="8949"/>
                  </a:lnTo>
                  <a:lnTo>
                    <a:pt x="67540" y="7670"/>
                  </a:lnTo>
                  <a:lnTo>
                    <a:pt x="65754" y="6491"/>
                  </a:lnTo>
                  <a:lnTo>
                    <a:pt x="63925" y="5411"/>
                  </a:lnTo>
                  <a:lnTo>
                    <a:pt x="62052" y="4419"/>
                  </a:lnTo>
                  <a:lnTo>
                    <a:pt x="60134" y="3538"/>
                  </a:lnTo>
                  <a:lnTo>
                    <a:pt x="58195" y="2756"/>
                  </a:lnTo>
                  <a:lnTo>
                    <a:pt x="56233" y="2061"/>
                  </a:lnTo>
                  <a:lnTo>
                    <a:pt x="54239" y="1466"/>
                  </a:lnTo>
                  <a:lnTo>
                    <a:pt x="52222" y="981"/>
                  </a:lnTo>
                  <a:lnTo>
                    <a:pt x="50184" y="585"/>
                  </a:lnTo>
                  <a:lnTo>
                    <a:pt x="48134" y="287"/>
                  </a:lnTo>
                  <a:lnTo>
                    <a:pt x="46084" y="89"/>
                  </a:lnTo>
                  <a:lnTo>
                    <a:pt x="44024"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7"/>
            <p:cNvSpPr/>
            <p:nvPr/>
          </p:nvSpPr>
          <p:spPr>
            <a:xfrm>
              <a:off x="699420" y="1632425"/>
              <a:ext cx="1640950" cy="1270567"/>
            </a:xfrm>
            <a:custGeom>
              <a:rect b="b" l="l" r="r" t="t"/>
              <a:pathLst>
                <a:path extrusionOk="0" h="57799" w="74648">
                  <a:moveTo>
                    <a:pt x="9389" y="1"/>
                  </a:moveTo>
                  <a:lnTo>
                    <a:pt x="0" y="5852"/>
                  </a:lnTo>
                  <a:lnTo>
                    <a:pt x="959" y="9235"/>
                  </a:lnTo>
                  <a:lnTo>
                    <a:pt x="5400" y="24497"/>
                  </a:lnTo>
                  <a:lnTo>
                    <a:pt x="7306" y="30569"/>
                  </a:lnTo>
                  <a:lnTo>
                    <a:pt x="7945" y="32387"/>
                  </a:lnTo>
                  <a:lnTo>
                    <a:pt x="8232" y="33005"/>
                  </a:lnTo>
                  <a:lnTo>
                    <a:pt x="8309" y="33071"/>
                  </a:lnTo>
                  <a:lnTo>
                    <a:pt x="8585" y="33060"/>
                  </a:lnTo>
                  <a:lnTo>
                    <a:pt x="10403" y="32718"/>
                  </a:lnTo>
                  <a:lnTo>
                    <a:pt x="15031" y="31726"/>
                  </a:lnTo>
                  <a:lnTo>
                    <a:pt x="26359" y="29159"/>
                  </a:lnTo>
                  <a:lnTo>
                    <a:pt x="28839" y="28586"/>
                  </a:lnTo>
                  <a:lnTo>
                    <a:pt x="26458" y="56234"/>
                  </a:lnTo>
                  <a:lnTo>
                    <a:pt x="27792" y="56586"/>
                  </a:lnTo>
                  <a:lnTo>
                    <a:pt x="30470" y="57148"/>
                  </a:lnTo>
                  <a:lnTo>
                    <a:pt x="33180" y="57534"/>
                  </a:lnTo>
                  <a:lnTo>
                    <a:pt x="35891" y="57755"/>
                  </a:lnTo>
                  <a:lnTo>
                    <a:pt x="38624" y="57799"/>
                  </a:lnTo>
                  <a:lnTo>
                    <a:pt x="41346" y="57666"/>
                  </a:lnTo>
                  <a:lnTo>
                    <a:pt x="44057" y="57369"/>
                  </a:lnTo>
                  <a:lnTo>
                    <a:pt x="46757" y="56895"/>
                  </a:lnTo>
                  <a:lnTo>
                    <a:pt x="49423" y="56256"/>
                  </a:lnTo>
                  <a:lnTo>
                    <a:pt x="52046" y="55440"/>
                  </a:lnTo>
                  <a:lnTo>
                    <a:pt x="54636" y="54449"/>
                  </a:lnTo>
                  <a:lnTo>
                    <a:pt x="57159" y="53292"/>
                  </a:lnTo>
                  <a:lnTo>
                    <a:pt x="59616" y="51958"/>
                  </a:lnTo>
                  <a:lnTo>
                    <a:pt x="62008" y="50460"/>
                  </a:lnTo>
                  <a:lnTo>
                    <a:pt x="64322" y="48785"/>
                  </a:lnTo>
                  <a:lnTo>
                    <a:pt x="66537" y="46933"/>
                  </a:lnTo>
                  <a:lnTo>
                    <a:pt x="67606" y="45942"/>
                  </a:lnTo>
                  <a:lnTo>
                    <a:pt x="67760" y="40895"/>
                  </a:lnTo>
                  <a:lnTo>
                    <a:pt x="67914" y="35605"/>
                  </a:lnTo>
                  <a:lnTo>
                    <a:pt x="70228" y="28255"/>
                  </a:lnTo>
                  <a:lnTo>
                    <a:pt x="73909" y="16398"/>
                  </a:lnTo>
                  <a:lnTo>
                    <a:pt x="74537" y="14282"/>
                  </a:lnTo>
                  <a:lnTo>
                    <a:pt x="74592" y="14040"/>
                  </a:lnTo>
                  <a:lnTo>
                    <a:pt x="74647" y="13533"/>
                  </a:lnTo>
                  <a:lnTo>
                    <a:pt x="74625" y="13015"/>
                  </a:lnTo>
                  <a:lnTo>
                    <a:pt x="74548" y="12486"/>
                  </a:lnTo>
                  <a:lnTo>
                    <a:pt x="74317" y="11682"/>
                  </a:lnTo>
                  <a:lnTo>
                    <a:pt x="73821" y="10613"/>
                  </a:lnTo>
                  <a:lnTo>
                    <a:pt x="73149" y="9577"/>
                  </a:lnTo>
                  <a:lnTo>
                    <a:pt x="72322" y="8618"/>
                  </a:lnTo>
                  <a:lnTo>
                    <a:pt x="71407" y="7770"/>
                  </a:lnTo>
                  <a:lnTo>
                    <a:pt x="70416" y="7075"/>
                  </a:lnTo>
                  <a:lnTo>
                    <a:pt x="69909" y="6811"/>
                  </a:lnTo>
                  <a:lnTo>
                    <a:pt x="69523" y="6624"/>
                  </a:lnTo>
                  <a:lnTo>
                    <a:pt x="68708" y="6315"/>
                  </a:lnTo>
                  <a:lnTo>
                    <a:pt x="67440" y="5973"/>
                  </a:lnTo>
                  <a:lnTo>
                    <a:pt x="65787" y="5709"/>
                  </a:lnTo>
                  <a:lnTo>
                    <a:pt x="64366" y="5599"/>
                  </a:lnTo>
                  <a:lnTo>
                    <a:pt x="63837" y="5577"/>
                  </a:lnTo>
                  <a:lnTo>
                    <a:pt x="63506" y="5411"/>
                  </a:lnTo>
                  <a:lnTo>
                    <a:pt x="62867" y="5202"/>
                  </a:lnTo>
                  <a:lnTo>
                    <a:pt x="62570" y="5169"/>
                  </a:lnTo>
                  <a:lnTo>
                    <a:pt x="59165" y="5059"/>
                  </a:lnTo>
                  <a:lnTo>
                    <a:pt x="46448" y="4794"/>
                  </a:lnTo>
                  <a:lnTo>
                    <a:pt x="44476" y="4761"/>
                  </a:lnTo>
                  <a:lnTo>
                    <a:pt x="43186" y="4750"/>
                  </a:lnTo>
                  <a:lnTo>
                    <a:pt x="37214" y="4761"/>
                  </a:lnTo>
                  <a:lnTo>
                    <a:pt x="34712" y="4860"/>
                  </a:lnTo>
                  <a:lnTo>
                    <a:pt x="33665" y="4960"/>
                  </a:lnTo>
                  <a:lnTo>
                    <a:pt x="33467" y="5037"/>
                  </a:lnTo>
                  <a:lnTo>
                    <a:pt x="23814" y="10668"/>
                  </a:lnTo>
                  <a:lnTo>
                    <a:pt x="14844" y="15902"/>
                  </a:lnTo>
                  <a:lnTo>
                    <a:pt x="93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7"/>
            <p:cNvSpPr/>
            <p:nvPr/>
          </p:nvSpPr>
          <p:spPr>
            <a:xfrm>
              <a:off x="699420" y="1632425"/>
              <a:ext cx="1640950" cy="1270567"/>
            </a:xfrm>
            <a:custGeom>
              <a:rect b="b" l="l" r="r" t="t"/>
              <a:pathLst>
                <a:path extrusionOk="0" fill="none" h="57799" w="74648">
                  <a:moveTo>
                    <a:pt x="69909" y="6811"/>
                  </a:moveTo>
                  <a:lnTo>
                    <a:pt x="69523" y="6624"/>
                  </a:lnTo>
                  <a:lnTo>
                    <a:pt x="68708" y="6315"/>
                  </a:lnTo>
                  <a:lnTo>
                    <a:pt x="67440" y="5973"/>
                  </a:lnTo>
                  <a:lnTo>
                    <a:pt x="65787" y="5709"/>
                  </a:lnTo>
                  <a:lnTo>
                    <a:pt x="64366" y="5599"/>
                  </a:lnTo>
                  <a:lnTo>
                    <a:pt x="63837" y="5577"/>
                  </a:lnTo>
                  <a:lnTo>
                    <a:pt x="63506" y="5411"/>
                  </a:lnTo>
                  <a:lnTo>
                    <a:pt x="62867" y="5202"/>
                  </a:lnTo>
                  <a:lnTo>
                    <a:pt x="62570" y="5169"/>
                  </a:lnTo>
                  <a:lnTo>
                    <a:pt x="59165" y="5059"/>
                  </a:lnTo>
                  <a:lnTo>
                    <a:pt x="46448" y="4794"/>
                  </a:lnTo>
                  <a:lnTo>
                    <a:pt x="44476" y="4761"/>
                  </a:lnTo>
                  <a:lnTo>
                    <a:pt x="43186" y="4750"/>
                  </a:lnTo>
                  <a:lnTo>
                    <a:pt x="37214" y="4761"/>
                  </a:lnTo>
                  <a:lnTo>
                    <a:pt x="34712" y="4860"/>
                  </a:lnTo>
                  <a:lnTo>
                    <a:pt x="33665" y="4960"/>
                  </a:lnTo>
                  <a:lnTo>
                    <a:pt x="33467" y="5037"/>
                  </a:lnTo>
                  <a:lnTo>
                    <a:pt x="23814" y="10668"/>
                  </a:lnTo>
                  <a:lnTo>
                    <a:pt x="14844" y="15902"/>
                  </a:lnTo>
                  <a:lnTo>
                    <a:pt x="9389" y="1"/>
                  </a:lnTo>
                  <a:lnTo>
                    <a:pt x="0" y="5852"/>
                  </a:lnTo>
                  <a:lnTo>
                    <a:pt x="959" y="9235"/>
                  </a:lnTo>
                  <a:lnTo>
                    <a:pt x="5400" y="24497"/>
                  </a:lnTo>
                  <a:lnTo>
                    <a:pt x="7306" y="30569"/>
                  </a:lnTo>
                  <a:lnTo>
                    <a:pt x="7945" y="32387"/>
                  </a:lnTo>
                  <a:lnTo>
                    <a:pt x="8232" y="33005"/>
                  </a:lnTo>
                  <a:lnTo>
                    <a:pt x="8309" y="33071"/>
                  </a:lnTo>
                  <a:lnTo>
                    <a:pt x="8585" y="33060"/>
                  </a:lnTo>
                  <a:lnTo>
                    <a:pt x="10403" y="32718"/>
                  </a:lnTo>
                  <a:lnTo>
                    <a:pt x="15031" y="31726"/>
                  </a:lnTo>
                  <a:lnTo>
                    <a:pt x="26359" y="29159"/>
                  </a:lnTo>
                  <a:lnTo>
                    <a:pt x="28839" y="28586"/>
                  </a:lnTo>
                  <a:lnTo>
                    <a:pt x="26458" y="56234"/>
                  </a:lnTo>
                  <a:lnTo>
                    <a:pt x="27792" y="56586"/>
                  </a:lnTo>
                  <a:lnTo>
                    <a:pt x="30470" y="57148"/>
                  </a:lnTo>
                  <a:lnTo>
                    <a:pt x="33180" y="57534"/>
                  </a:lnTo>
                  <a:lnTo>
                    <a:pt x="35891" y="57755"/>
                  </a:lnTo>
                  <a:lnTo>
                    <a:pt x="38624" y="57799"/>
                  </a:lnTo>
                  <a:lnTo>
                    <a:pt x="41346" y="57666"/>
                  </a:lnTo>
                  <a:lnTo>
                    <a:pt x="44057" y="57369"/>
                  </a:lnTo>
                  <a:lnTo>
                    <a:pt x="46757" y="56895"/>
                  </a:lnTo>
                  <a:lnTo>
                    <a:pt x="49423" y="56256"/>
                  </a:lnTo>
                  <a:lnTo>
                    <a:pt x="52046" y="55440"/>
                  </a:lnTo>
                  <a:lnTo>
                    <a:pt x="54636" y="54449"/>
                  </a:lnTo>
                  <a:lnTo>
                    <a:pt x="57159" y="53292"/>
                  </a:lnTo>
                  <a:lnTo>
                    <a:pt x="59616" y="51958"/>
                  </a:lnTo>
                  <a:lnTo>
                    <a:pt x="62008" y="50460"/>
                  </a:lnTo>
                  <a:lnTo>
                    <a:pt x="64322" y="48785"/>
                  </a:lnTo>
                  <a:lnTo>
                    <a:pt x="66537" y="46933"/>
                  </a:lnTo>
                  <a:lnTo>
                    <a:pt x="67606" y="45942"/>
                  </a:lnTo>
                  <a:lnTo>
                    <a:pt x="67760" y="40895"/>
                  </a:lnTo>
                  <a:lnTo>
                    <a:pt x="67914" y="35605"/>
                  </a:lnTo>
                  <a:lnTo>
                    <a:pt x="70228" y="28255"/>
                  </a:lnTo>
                  <a:lnTo>
                    <a:pt x="73909" y="16398"/>
                  </a:lnTo>
                  <a:lnTo>
                    <a:pt x="74537" y="14282"/>
                  </a:lnTo>
                  <a:lnTo>
                    <a:pt x="74592" y="14040"/>
                  </a:lnTo>
                  <a:lnTo>
                    <a:pt x="74647" y="13533"/>
                  </a:lnTo>
                  <a:lnTo>
                    <a:pt x="74625" y="13015"/>
                  </a:lnTo>
                  <a:lnTo>
                    <a:pt x="74548" y="12486"/>
                  </a:lnTo>
                  <a:lnTo>
                    <a:pt x="74317" y="11682"/>
                  </a:lnTo>
                  <a:lnTo>
                    <a:pt x="73821" y="10613"/>
                  </a:lnTo>
                  <a:lnTo>
                    <a:pt x="73149" y="9577"/>
                  </a:lnTo>
                  <a:lnTo>
                    <a:pt x="72322" y="8618"/>
                  </a:lnTo>
                  <a:lnTo>
                    <a:pt x="71407" y="7770"/>
                  </a:lnTo>
                  <a:lnTo>
                    <a:pt x="70416" y="7075"/>
                  </a:lnTo>
                  <a:lnTo>
                    <a:pt x="69909" y="6811"/>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7"/>
            <p:cNvSpPr/>
            <p:nvPr/>
          </p:nvSpPr>
          <p:spPr>
            <a:xfrm>
              <a:off x="1303323" y="954397"/>
              <a:ext cx="948391" cy="1279294"/>
            </a:xfrm>
            <a:custGeom>
              <a:rect b="b" l="l" r="r" t="t"/>
              <a:pathLst>
                <a:path extrusionOk="0" h="58196" w="43143">
                  <a:moveTo>
                    <a:pt x="14348" y="1"/>
                  </a:moveTo>
                  <a:lnTo>
                    <a:pt x="13709" y="12"/>
                  </a:lnTo>
                  <a:lnTo>
                    <a:pt x="13069" y="45"/>
                  </a:lnTo>
                  <a:lnTo>
                    <a:pt x="11802" y="232"/>
                  </a:lnTo>
                  <a:lnTo>
                    <a:pt x="10557" y="585"/>
                  </a:lnTo>
                  <a:lnTo>
                    <a:pt x="9334" y="1059"/>
                  </a:lnTo>
                  <a:lnTo>
                    <a:pt x="8155" y="1654"/>
                  </a:lnTo>
                  <a:lnTo>
                    <a:pt x="7020" y="2337"/>
                  </a:lnTo>
                  <a:lnTo>
                    <a:pt x="5929" y="3097"/>
                  </a:lnTo>
                  <a:lnTo>
                    <a:pt x="4915" y="3913"/>
                  </a:lnTo>
                  <a:lnTo>
                    <a:pt x="3967" y="4761"/>
                  </a:lnTo>
                  <a:lnTo>
                    <a:pt x="3097" y="5621"/>
                  </a:lnTo>
                  <a:lnTo>
                    <a:pt x="2325" y="6491"/>
                  </a:lnTo>
                  <a:lnTo>
                    <a:pt x="1642" y="7329"/>
                  </a:lnTo>
                  <a:lnTo>
                    <a:pt x="1069" y="8122"/>
                  </a:lnTo>
                  <a:lnTo>
                    <a:pt x="606" y="8850"/>
                  </a:lnTo>
                  <a:lnTo>
                    <a:pt x="276" y="9500"/>
                  </a:lnTo>
                  <a:lnTo>
                    <a:pt x="77" y="10051"/>
                  </a:lnTo>
                  <a:lnTo>
                    <a:pt x="33" y="10271"/>
                  </a:lnTo>
                  <a:lnTo>
                    <a:pt x="0" y="10525"/>
                  </a:lnTo>
                  <a:lnTo>
                    <a:pt x="44" y="11054"/>
                  </a:lnTo>
                  <a:lnTo>
                    <a:pt x="177" y="11605"/>
                  </a:lnTo>
                  <a:lnTo>
                    <a:pt x="386" y="12167"/>
                  </a:lnTo>
                  <a:lnTo>
                    <a:pt x="816" y="13015"/>
                  </a:lnTo>
                  <a:lnTo>
                    <a:pt x="1565" y="14117"/>
                  </a:lnTo>
                  <a:lnTo>
                    <a:pt x="2380" y="15120"/>
                  </a:lnTo>
                  <a:lnTo>
                    <a:pt x="3152" y="15968"/>
                  </a:lnTo>
                  <a:lnTo>
                    <a:pt x="4044" y="16839"/>
                  </a:lnTo>
                  <a:lnTo>
                    <a:pt x="4188" y="16971"/>
                  </a:lnTo>
                  <a:lnTo>
                    <a:pt x="4320" y="16993"/>
                  </a:lnTo>
                  <a:lnTo>
                    <a:pt x="5190" y="17225"/>
                  </a:lnTo>
                  <a:lnTo>
                    <a:pt x="5995" y="17522"/>
                  </a:lnTo>
                  <a:lnTo>
                    <a:pt x="6899" y="17963"/>
                  </a:lnTo>
                  <a:lnTo>
                    <a:pt x="7824" y="18580"/>
                  </a:lnTo>
                  <a:lnTo>
                    <a:pt x="8474" y="19186"/>
                  </a:lnTo>
                  <a:lnTo>
                    <a:pt x="8871" y="19649"/>
                  </a:lnTo>
                  <a:lnTo>
                    <a:pt x="9235" y="20167"/>
                  </a:lnTo>
                  <a:lnTo>
                    <a:pt x="9532" y="20740"/>
                  </a:lnTo>
                  <a:lnTo>
                    <a:pt x="9653" y="21059"/>
                  </a:lnTo>
                  <a:lnTo>
                    <a:pt x="9775" y="21390"/>
                  </a:lnTo>
                  <a:lnTo>
                    <a:pt x="9918" y="22139"/>
                  </a:lnTo>
                  <a:lnTo>
                    <a:pt x="9995" y="23010"/>
                  </a:lnTo>
                  <a:lnTo>
                    <a:pt x="10006" y="23991"/>
                  </a:lnTo>
                  <a:lnTo>
                    <a:pt x="9918" y="25677"/>
                  </a:lnTo>
                  <a:lnTo>
                    <a:pt x="9653" y="28365"/>
                  </a:lnTo>
                  <a:lnTo>
                    <a:pt x="9312" y="31550"/>
                  </a:lnTo>
                  <a:lnTo>
                    <a:pt x="8970" y="35242"/>
                  </a:lnTo>
                  <a:lnTo>
                    <a:pt x="8706" y="39440"/>
                  </a:lnTo>
                  <a:lnTo>
                    <a:pt x="8618" y="42955"/>
                  </a:lnTo>
                  <a:lnTo>
                    <a:pt x="8618" y="45457"/>
                  </a:lnTo>
                  <a:lnTo>
                    <a:pt x="8651" y="46768"/>
                  </a:lnTo>
                  <a:lnTo>
                    <a:pt x="8673" y="47418"/>
                  </a:lnTo>
                  <a:lnTo>
                    <a:pt x="8805" y="48652"/>
                  </a:lnTo>
                  <a:lnTo>
                    <a:pt x="9036" y="49787"/>
                  </a:lnTo>
                  <a:lnTo>
                    <a:pt x="9356" y="50845"/>
                  </a:lnTo>
                  <a:lnTo>
                    <a:pt x="9764" y="51815"/>
                  </a:lnTo>
                  <a:lnTo>
                    <a:pt x="10248" y="52697"/>
                  </a:lnTo>
                  <a:lnTo>
                    <a:pt x="10810" y="53512"/>
                  </a:lnTo>
                  <a:lnTo>
                    <a:pt x="11439" y="54239"/>
                  </a:lnTo>
                  <a:lnTo>
                    <a:pt x="12133" y="54912"/>
                  </a:lnTo>
                  <a:lnTo>
                    <a:pt x="12893" y="55496"/>
                  </a:lnTo>
                  <a:lnTo>
                    <a:pt x="13709" y="56025"/>
                  </a:lnTo>
                  <a:lnTo>
                    <a:pt x="14568" y="56487"/>
                  </a:lnTo>
                  <a:lnTo>
                    <a:pt x="15472" y="56884"/>
                  </a:lnTo>
                  <a:lnTo>
                    <a:pt x="16419" y="57226"/>
                  </a:lnTo>
                  <a:lnTo>
                    <a:pt x="17400" y="57512"/>
                  </a:lnTo>
                  <a:lnTo>
                    <a:pt x="18403" y="57744"/>
                  </a:lnTo>
                  <a:lnTo>
                    <a:pt x="19968" y="58008"/>
                  </a:lnTo>
                  <a:lnTo>
                    <a:pt x="22106" y="58184"/>
                  </a:lnTo>
                  <a:lnTo>
                    <a:pt x="24287" y="58195"/>
                  </a:lnTo>
                  <a:lnTo>
                    <a:pt x="26447" y="58063"/>
                  </a:lnTo>
                  <a:lnTo>
                    <a:pt x="28563" y="57799"/>
                  </a:lnTo>
                  <a:lnTo>
                    <a:pt x="30591" y="57446"/>
                  </a:lnTo>
                  <a:lnTo>
                    <a:pt x="32486" y="57016"/>
                  </a:lnTo>
                  <a:lnTo>
                    <a:pt x="34216" y="56531"/>
                  </a:lnTo>
                  <a:lnTo>
                    <a:pt x="34999" y="56267"/>
                  </a:lnTo>
                  <a:lnTo>
                    <a:pt x="35737" y="56003"/>
                  </a:lnTo>
                  <a:lnTo>
                    <a:pt x="37103" y="55452"/>
                  </a:lnTo>
                  <a:lnTo>
                    <a:pt x="38315" y="54879"/>
                  </a:lnTo>
                  <a:lnTo>
                    <a:pt x="39373" y="54283"/>
                  </a:lnTo>
                  <a:lnTo>
                    <a:pt x="40288" y="53666"/>
                  </a:lnTo>
                  <a:lnTo>
                    <a:pt x="41070" y="53016"/>
                  </a:lnTo>
                  <a:lnTo>
                    <a:pt x="41721" y="52355"/>
                  </a:lnTo>
                  <a:lnTo>
                    <a:pt x="42238" y="51672"/>
                  </a:lnTo>
                  <a:lnTo>
                    <a:pt x="42635" y="50956"/>
                  </a:lnTo>
                  <a:lnTo>
                    <a:pt x="42922" y="50239"/>
                  </a:lnTo>
                  <a:lnTo>
                    <a:pt x="43087" y="49490"/>
                  </a:lnTo>
                  <a:lnTo>
                    <a:pt x="43142" y="48730"/>
                  </a:lnTo>
                  <a:lnTo>
                    <a:pt x="43098" y="47958"/>
                  </a:lnTo>
                  <a:lnTo>
                    <a:pt x="42966" y="47165"/>
                  </a:lnTo>
                  <a:lnTo>
                    <a:pt x="42723" y="46360"/>
                  </a:lnTo>
                  <a:lnTo>
                    <a:pt x="42404" y="45534"/>
                  </a:lnTo>
                  <a:lnTo>
                    <a:pt x="42216" y="45126"/>
                  </a:lnTo>
                  <a:lnTo>
                    <a:pt x="39880" y="40410"/>
                  </a:lnTo>
                  <a:lnTo>
                    <a:pt x="32618" y="25886"/>
                  </a:lnTo>
                  <a:lnTo>
                    <a:pt x="30690" y="21941"/>
                  </a:lnTo>
                  <a:lnTo>
                    <a:pt x="30414" y="21346"/>
                  </a:lnTo>
                  <a:lnTo>
                    <a:pt x="29963" y="20145"/>
                  </a:lnTo>
                  <a:lnTo>
                    <a:pt x="29599" y="18911"/>
                  </a:lnTo>
                  <a:lnTo>
                    <a:pt x="29312" y="17566"/>
                  </a:lnTo>
                  <a:lnTo>
                    <a:pt x="28938" y="15307"/>
                  </a:lnTo>
                  <a:lnTo>
                    <a:pt x="28464" y="11450"/>
                  </a:lnTo>
                  <a:lnTo>
                    <a:pt x="28155" y="9004"/>
                  </a:lnTo>
                  <a:lnTo>
                    <a:pt x="28056" y="8376"/>
                  </a:lnTo>
                  <a:lnTo>
                    <a:pt x="27759" y="7197"/>
                  </a:lnTo>
                  <a:lnTo>
                    <a:pt x="27340" y="6128"/>
                  </a:lnTo>
                  <a:lnTo>
                    <a:pt x="26800" y="5147"/>
                  </a:lnTo>
                  <a:lnTo>
                    <a:pt x="26150" y="4265"/>
                  </a:lnTo>
                  <a:lnTo>
                    <a:pt x="25400" y="3483"/>
                  </a:lnTo>
                  <a:lnTo>
                    <a:pt x="24574" y="2778"/>
                  </a:lnTo>
                  <a:lnTo>
                    <a:pt x="23648" y="2172"/>
                  </a:lnTo>
                  <a:lnTo>
                    <a:pt x="22657" y="1643"/>
                  </a:lnTo>
                  <a:lnTo>
                    <a:pt x="21599" y="1191"/>
                  </a:lnTo>
                  <a:lnTo>
                    <a:pt x="20486" y="816"/>
                  </a:lnTo>
                  <a:lnTo>
                    <a:pt x="19318" y="519"/>
                  </a:lnTo>
                  <a:lnTo>
                    <a:pt x="18116" y="298"/>
                  </a:lnTo>
                  <a:lnTo>
                    <a:pt x="16882" y="133"/>
                  </a:lnTo>
                  <a:lnTo>
                    <a:pt x="15626" y="34"/>
                  </a:lnTo>
                  <a:lnTo>
                    <a:pt x="14348" y="1"/>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7"/>
            <p:cNvSpPr/>
            <p:nvPr/>
          </p:nvSpPr>
          <p:spPr>
            <a:xfrm>
              <a:off x="1303323" y="954397"/>
              <a:ext cx="948391" cy="1279294"/>
            </a:xfrm>
            <a:custGeom>
              <a:rect b="b" l="l" r="r" t="t"/>
              <a:pathLst>
                <a:path extrusionOk="0" fill="none" h="58196" w="43143">
                  <a:moveTo>
                    <a:pt x="4188" y="16971"/>
                  </a:moveTo>
                  <a:lnTo>
                    <a:pt x="4044" y="16839"/>
                  </a:lnTo>
                  <a:lnTo>
                    <a:pt x="3152" y="15968"/>
                  </a:lnTo>
                  <a:lnTo>
                    <a:pt x="2380" y="15120"/>
                  </a:lnTo>
                  <a:lnTo>
                    <a:pt x="1565" y="14117"/>
                  </a:lnTo>
                  <a:lnTo>
                    <a:pt x="816" y="13015"/>
                  </a:lnTo>
                  <a:lnTo>
                    <a:pt x="386" y="12167"/>
                  </a:lnTo>
                  <a:lnTo>
                    <a:pt x="177" y="11605"/>
                  </a:lnTo>
                  <a:lnTo>
                    <a:pt x="44" y="11054"/>
                  </a:lnTo>
                  <a:lnTo>
                    <a:pt x="0" y="10525"/>
                  </a:lnTo>
                  <a:lnTo>
                    <a:pt x="33" y="10271"/>
                  </a:lnTo>
                  <a:lnTo>
                    <a:pt x="77" y="10051"/>
                  </a:lnTo>
                  <a:lnTo>
                    <a:pt x="276" y="9500"/>
                  </a:lnTo>
                  <a:lnTo>
                    <a:pt x="606" y="8850"/>
                  </a:lnTo>
                  <a:lnTo>
                    <a:pt x="1069" y="8122"/>
                  </a:lnTo>
                  <a:lnTo>
                    <a:pt x="1642" y="7329"/>
                  </a:lnTo>
                  <a:lnTo>
                    <a:pt x="2325" y="6491"/>
                  </a:lnTo>
                  <a:lnTo>
                    <a:pt x="3097" y="5621"/>
                  </a:lnTo>
                  <a:lnTo>
                    <a:pt x="3967" y="4761"/>
                  </a:lnTo>
                  <a:lnTo>
                    <a:pt x="4915" y="3913"/>
                  </a:lnTo>
                  <a:lnTo>
                    <a:pt x="5929" y="3097"/>
                  </a:lnTo>
                  <a:lnTo>
                    <a:pt x="7020" y="2337"/>
                  </a:lnTo>
                  <a:lnTo>
                    <a:pt x="8155" y="1654"/>
                  </a:lnTo>
                  <a:lnTo>
                    <a:pt x="9334" y="1059"/>
                  </a:lnTo>
                  <a:lnTo>
                    <a:pt x="10557" y="585"/>
                  </a:lnTo>
                  <a:lnTo>
                    <a:pt x="11802" y="232"/>
                  </a:lnTo>
                  <a:lnTo>
                    <a:pt x="13069" y="45"/>
                  </a:lnTo>
                  <a:lnTo>
                    <a:pt x="13709" y="12"/>
                  </a:lnTo>
                  <a:lnTo>
                    <a:pt x="14348" y="1"/>
                  </a:lnTo>
                  <a:lnTo>
                    <a:pt x="15626" y="34"/>
                  </a:lnTo>
                  <a:lnTo>
                    <a:pt x="16882" y="133"/>
                  </a:lnTo>
                  <a:lnTo>
                    <a:pt x="18116" y="298"/>
                  </a:lnTo>
                  <a:lnTo>
                    <a:pt x="19318" y="519"/>
                  </a:lnTo>
                  <a:lnTo>
                    <a:pt x="20486" y="816"/>
                  </a:lnTo>
                  <a:lnTo>
                    <a:pt x="21599" y="1191"/>
                  </a:lnTo>
                  <a:lnTo>
                    <a:pt x="22657" y="1643"/>
                  </a:lnTo>
                  <a:lnTo>
                    <a:pt x="23648" y="2172"/>
                  </a:lnTo>
                  <a:lnTo>
                    <a:pt x="24574" y="2778"/>
                  </a:lnTo>
                  <a:lnTo>
                    <a:pt x="25400" y="3483"/>
                  </a:lnTo>
                  <a:lnTo>
                    <a:pt x="26150" y="4265"/>
                  </a:lnTo>
                  <a:lnTo>
                    <a:pt x="26800" y="5147"/>
                  </a:lnTo>
                  <a:lnTo>
                    <a:pt x="27340" y="6128"/>
                  </a:lnTo>
                  <a:lnTo>
                    <a:pt x="27759" y="7197"/>
                  </a:lnTo>
                  <a:lnTo>
                    <a:pt x="28056" y="8376"/>
                  </a:lnTo>
                  <a:lnTo>
                    <a:pt x="28155" y="9004"/>
                  </a:lnTo>
                  <a:lnTo>
                    <a:pt x="28464" y="11450"/>
                  </a:lnTo>
                  <a:lnTo>
                    <a:pt x="28938" y="15307"/>
                  </a:lnTo>
                  <a:lnTo>
                    <a:pt x="29312" y="17566"/>
                  </a:lnTo>
                  <a:lnTo>
                    <a:pt x="29599" y="18911"/>
                  </a:lnTo>
                  <a:lnTo>
                    <a:pt x="29963" y="20145"/>
                  </a:lnTo>
                  <a:lnTo>
                    <a:pt x="30414" y="21346"/>
                  </a:lnTo>
                  <a:lnTo>
                    <a:pt x="30690" y="21941"/>
                  </a:lnTo>
                  <a:lnTo>
                    <a:pt x="32618" y="25886"/>
                  </a:lnTo>
                  <a:lnTo>
                    <a:pt x="39880" y="40410"/>
                  </a:lnTo>
                  <a:lnTo>
                    <a:pt x="42216" y="45126"/>
                  </a:lnTo>
                  <a:lnTo>
                    <a:pt x="42404" y="45534"/>
                  </a:lnTo>
                  <a:lnTo>
                    <a:pt x="42723" y="46360"/>
                  </a:lnTo>
                  <a:lnTo>
                    <a:pt x="42966" y="47165"/>
                  </a:lnTo>
                  <a:lnTo>
                    <a:pt x="43098" y="47958"/>
                  </a:lnTo>
                  <a:lnTo>
                    <a:pt x="43142" y="48730"/>
                  </a:lnTo>
                  <a:lnTo>
                    <a:pt x="43087" y="49490"/>
                  </a:lnTo>
                  <a:lnTo>
                    <a:pt x="42922" y="50239"/>
                  </a:lnTo>
                  <a:lnTo>
                    <a:pt x="42635" y="50956"/>
                  </a:lnTo>
                  <a:lnTo>
                    <a:pt x="42238" y="51672"/>
                  </a:lnTo>
                  <a:lnTo>
                    <a:pt x="41721" y="52355"/>
                  </a:lnTo>
                  <a:lnTo>
                    <a:pt x="41070" y="53016"/>
                  </a:lnTo>
                  <a:lnTo>
                    <a:pt x="40288" y="53666"/>
                  </a:lnTo>
                  <a:lnTo>
                    <a:pt x="39373" y="54283"/>
                  </a:lnTo>
                  <a:lnTo>
                    <a:pt x="38315" y="54879"/>
                  </a:lnTo>
                  <a:lnTo>
                    <a:pt x="37103" y="55452"/>
                  </a:lnTo>
                  <a:lnTo>
                    <a:pt x="35737" y="56003"/>
                  </a:lnTo>
                  <a:lnTo>
                    <a:pt x="34999" y="56267"/>
                  </a:lnTo>
                  <a:lnTo>
                    <a:pt x="34216" y="56531"/>
                  </a:lnTo>
                  <a:lnTo>
                    <a:pt x="32486" y="57016"/>
                  </a:lnTo>
                  <a:lnTo>
                    <a:pt x="30591" y="57446"/>
                  </a:lnTo>
                  <a:lnTo>
                    <a:pt x="28563" y="57799"/>
                  </a:lnTo>
                  <a:lnTo>
                    <a:pt x="26447" y="58063"/>
                  </a:lnTo>
                  <a:lnTo>
                    <a:pt x="24287" y="58195"/>
                  </a:lnTo>
                  <a:lnTo>
                    <a:pt x="22106" y="58184"/>
                  </a:lnTo>
                  <a:lnTo>
                    <a:pt x="19968" y="58008"/>
                  </a:lnTo>
                  <a:lnTo>
                    <a:pt x="18403" y="57744"/>
                  </a:lnTo>
                  <a:lnTo>
                    <a:pt x="17400" y="57512"/>
                  </a:lnTo>
                  <a:lnTo>
                    <a:pt x="16419" y="57226"/>
                  </a:lnTo>
                  <a:lnTo>
                    <a:pt x="15472" y="56884"/>
                  </a:lnTo>
                  <a:lnTo>
                    <a:pt x="14568" y="56487"/>
                  </a:lnTo>
                  <a:lnTo>
                    <a:pt x="13709" y="56025"/>
                  </a:lnTo>
                  <a:lnTo>
                    <a:pt x="12893" y="55496"/>
                  </a:lnTo>
                  <a:lnTo>
                    <a:pt x="12133" y="54912"/>
                  </a:lnTo>
                  <a:lnTo>
                    <a:pt x="11439" y="54239"/>
                  </a:lnTo>
                  <a:lnTo>
                    <a:pt x="10810" y="53512"/>
                  </a:lnTo>
                  <a:lnTo>
                    <a:pt x="10248" y="52697"/>
                  </a:lnTo>
                  <a:lnTo>
                    <a:pt x="9764" y="51815"/>
                  </a:lnTo>
                  <a:lnTo>
                    <a:pt x="9356" y="50845"/>
                  </a:lnTo>
                  <a:lnTo>
                    <a:pt x="9036" y="49787"/>
                  </a:lnTo>
                  <a:lnTo>
                    <a:pt x="8805" y="48652"/>
                  </a:lnTo>
                  <a:lnTo>
                    <a:pt x="8673" y="47418"/>
                  </a:lnTo>
                  <a:lnTo>
                    <a:pt x="8651" y="46768"/>
                  </a:lnTo>
                  <a:lnTo>
                    <a:pt x="8618" y="45457"/>
                  </a:lnTo>
                  <a:lnTo>
                    <a:pt x="8618" y="42955"/>
                  </a:lnTo>
                  <a:lnTo>
                    <a:pt x="8706" y="39440"/>
                  </a:lnTo>
                  <a:lnTo>
                    <a:pt x="8970" y="35242"/>
                  </a:lnTo>
                  <a:lnTo>
                    <a:pt x="9312" y="31550"/>
                  </a:lnTo>
                  <a:lnTo>
                    <a:pt x="9653" y="28365"/>
                  </a:lnTo>
                  <a:lnTo>
                    <a:pt x="9918" y="25677"/>
                  </a:lnTo>
                  <a:lnTo>
                    <a:pt x="10006" y="23991"/>
                  </a:lnTo>
                  <a:lnTo>
                    <a:pt x="9995" y="23010"/>
                  </a:lnTo>
                  <a:lnTo>
                    <a:pt x="9918" y="22139"/>
                  </a:lnTo>
                  <a:lnTo>
                    <a:pt x="9775" y="21390"/>
                  </a:lnTo>
                  <a:lnTo>
                    <a:pt x="9653" y="21059"/>
                  </a:lnTo>
                  <a:lnTo>
                    <a:pt x="9532" y="20740"/>
                  </a:lnTo>
                  <a:lnTo>
                    <a:pt x="9235" y="20167"/>
                  </a:lnTo>
                  <a:lnTo>
                    <a:pt x="8871" y="19649"/>
                  </a:lnTo>
                  <a:lnTo>
                    <a:pt x="8474" y="19186"/>
                  </a:lnTo>
                  <a:lnTo>
                    <a:pt x="7824" y="18580"/>
                  </a:lnTo>
                  <a:lnTo>
                    <a:pt x="6899" y="17963"/>
                  </a:lnTo>
                  <a:lnTo>
                    <a:pt x="5995" y="17522"/>
                  </a:lnTo>
                  <a:lnTo>
                    <a:pt x="5190" y="17225"/>
                  </a:lnTo>
                  <a:lnTo>
                    <a:pt x="4320" y="16993"/>
                  </a:lnTo>
                  <a:lnTo>
                    <a:pt x="4188" y="16971"/>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7"/>
            <p:cNvSpPr/>
            <p:nvPr/>
          </p:nvSpPr>
          <p:spPr>
            <a:xfrm>
              <a:off x="1534403" y="1754999"/>
              <a:ext cx="805966" cy="1052302"/>
            </a:xfrm>
            <a:custGeom>
              <a:rect b="b" l="l" r="r" t="t"/>
              <a:pathLst>
                <a:path extrusionOk="0" fill="none" h="47870" w="36664">
                  <a:moveTo>
                    <a:pt x="25126" y="1"/>
                  </a:moveTo>
                  <a:lnTo>
                    <a:pt x="25258" y="1"/>
                  </a:lnTo>
                  <a:lnTo>
                    <a:pt x="26525" y="23"/>
                  </a:lnTo>
                  <a:lnTo>
                    <a:pt x="28024" y="166"/>
                  </a:lnTo>
                  <a:lnTo>
                    <a:pt x="29137" y="342"/>
                  </a:lnTo>
                  <a:lnTo>
                    <a:pt x="30283" y="607"/>
                  </a:lnTo>
                  <a:lnTo>
                    <a:pt x="31407" y="981"/>
                  </a:lnTo>
                  <a:lnTo>
                    <a:pt x="31925" y="1235"/>
                  </a:lnTo>
                  <a:lnTo>
                    <a:pt x="32432" y="1499"/>
                  </a:lnTo>
                  <a:lnTo>
                    <a:pt x="33423" y="2194"/>
                  </a:lnTo>
                  <a:lnTo>
                    <a:pt x="34338" y="3042"/>
                  </a:lnTo>
                  <a:lnTo>
                    <a:pt x="35165" y="4001"/>
                  </a:lnTo>
                  <a:lnTo>
                    <a:pt x="35837" y="5037"/>
                  </a:lnTo>
                  <a:lnTo>
                    <a:pt x="36333" y="6106"/>
                  </a:lnTo>
                  <a:lnTo>
                    <a:pt x="36564" y="6910"/>
                  </a:lnTo>
                  <a:lnTo>
                    <a:pt x="36641" y="7439"/>
                  </a:lnTo>
                  <a:lnTo>
                    <a:pt x="36663" y="7957"/>
                  </a:lnTo>
                  <a:lnTo>
                    <a:pt x="36608" y="8464"/>
                  </a:lnTo>
                  <a:lnTo>
                    <a:pt x="36553" y="8706"/>
                  </a:lnTo>
                  <a:lnTo>
                    <a:pt x="35958" y="10745"/>
                  </a:lnTo>
                  <a:lnTo>
                    <a:pt x="32421" y="22117"/>
                  </a:lnTo>
                  <a:lnTo>
                    <a:pt x="25754" y="43297"/>
                  </a:lnTo>
                  <a:lnTo>
                    <a:pt x="24310" y="47870"/>
                  </a:lnTo>
                  <a:lnTo>
                    <a:pt x="1" y="31814"/>
                  </a:lnTo>
                  <a:lnTo>
                    <a:pt x="4541" y="21324"/>
                  </a:lnTo>
                  <a:lnTo>
                    <a:pt x="17676" y="29831"/>
                  </a:lnTo>
                  <a:lnTo>
                    <a:pt x="23759" y="992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7"/>
            <p:cNvSpPr/>
            <p:nvPr/>
          </p:nvSpPr>
          <p:spPr>
            <a:xfrm>
              <a:off x="1534400" y="1755000"/>
              <a:ext cx="805966" cy="1052302"/>
            </a:xfrm>
            <a:custGeom>
              <a:rect b="b" l="l" r="r" t="t"/>
              <a:pathLst>
                <a:path extrusionOk="0" fill="none" h="47870" w="36664">
                  <a:moveTo>
                    <a:pt x="25126" y="1"/>
                  </a:moveTo>
                  <a:lnTo>
                    <a:pt x="25258" y="1"/>
                  </a:lnTo>
                  <a:lnTo>
                    <a:pt x="26525" y="23"/>
                  </a:lnTo>
                  <a:lnTo>
                    <a:pt x="28024" y="166"/>
                  </a:lnTo>
                  <a:lnTo>
                    <a:pt x="29137" y="342"/>
                  </a:lnTo>
                  <a:lnTo>
                    <a:pt x="30283" y="607"/>
                  </a:lnTo>
                  <a:lnTo>
                    <a:pt x="31407" y="981"/>
                  </a:lnTo>
                  <a:lnTo>
                    <a:pt x="31925" y="1235"/>
                  </a:lnTo>
                  <a:lnTo>
                    <a:pt x="32432" y="1499"/>
                  </a:lnTo>
                  <a:lnTo>
                    <a:pt x="33423" y="2194"/>
                  </a:lnTo>
                  <a:lnTo>
                    <a:pt x="34338" y="3042"/>
                  </a:lnTo>
                  <a:lnTo>
                    <a:pt x="35165" y="4001"/>
                  </a:lnTo>
                  <a:lnTo>
                    <a:pt x="35837" y="5037"/>
                  </a:lnTo>
                  <a:lnTo>
                    <a:pt x="36333" y="6106"/>
                  </a:lnTo>
                  <a:lnTo>
                    <a:pt x="36564" y="6910"/>
                  </a:lnTo>
                  <a:lnTo>
                    <a:pt x="36641" y="7439"/>
                  </a:lnTo>
                  <a:lnTo>
                    <a:pt x="36663" y="7957"/>
                  </a:lnTo>
                  <a:lnTo>
                    <a:pt x="36608" y="8464"/>
                  </a:lnTo>
                  <a:lnTo>
                    <a:pt x="36553" y="8706"/>
                  </a:lnTo>
                  <a:lnTo>
                    <a:pt x="35958" y="10745"/>
                  </a:lnTo>
                  <a:lnTo>
                    <a:pt x="32421" y="22117"/>
                  </a:lnTo>
                  <a:lnTo>
                    <a:pt x="25754" y="43297"/>
                  </a:lnTo>
                  <a:lnTo>
                    <a:pt x="24310" y="47870"/>
                  </a:lnTo>
                  <a:lnTo>
                    <a:pt x="1" y="31814"/>
                  </a:lnTo>
                  <a:lnTo>
                    <a:pt x="4541" y="21324"/>
                  </a:lnTo>
                  <a:lnTo>
                    <a:pt x="17676" y="29831"/>
                  </a:lnTo>
                  <a:lnTo>
                    <a:pt x="23759" y="992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7"/>
            <p:cNvSpPr/>
            <p:nvPr/>
          </p:nvSpPr>
          <p:spPr>
            <a:xfrm>
              <a:off x="1025706" y="1981991"/>
              <a:ext cx="89161" cy="142205"/>
            </a:xfrm>
            <a:custGeom>
              <a:rect b="b" l="l" r="r" t="t"/>
              <a:pathLst>
                <a:path extrusionOk="0" fill="none" h="6469" w="4056">
                  <a:moveTo>
                    <a:pt x="1566" y="6116"/>
                  </a:moveTo>
                  <a:lnTo>
                    <a:pt x="1" y="0"/>
                  </a:lnTo>
                  <a:lnTo>
                    <a:pt x="4056" y="646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7"/>
            <p:cNvSpPr/>
            <p:nvPr/>
          </p:nvSpPr>
          <p:spPr>
            <a:xfrm>
              <a:off x="1493471" y="1678698"/>
              <a:ext cx="481593" cy="732787"/>
            </a:xfrm>
            <a:custGeom>
              <a:rect b="b" l="l" r="r" t="t"/>
              <a:pathLst>
                <a:path extrusionOk="0" h="33335" w="21908">
                  <a:moveTo>
                    <a:pt x="15197" y="1"/>
                  </a:moveTo>
                  <a:lnTo>
                    <a:pt x="14701" y="12"/>
                  </a:lnTo>
                  <a:lnTo>
                    <a:pt x="13610" y="78"/>
                  </a:lnTo>
                  <a:lnTo>
                    <a:pt x="12431" y="221"/>
                  </a:lnTo>
                  <a:lnTo>
                    <a:pt x="11230" y="419"/>
                  </a:lnTo>
                  <a:lnTo>
                    <a:pt x="10084" y="673"/>
                  </a:lnTo>
                  <a:lnTo>
                    <a:pt x="9037" y="992"/>
                  </a:lnTo>
                  <a:lnTo>
                    <a:pt x="8166" y="1367"/>
                  </a:lnTo>
                  <a:lnTo>
                    <a:pt x="7681" y="1687"/>
                  </a:lnTo>
                  <a:lnTo>
                    <a:pt x="7439" y="1907"/>
                  </a:lnTo>
                  <a:lnTo>
                    <a:pt x="7340" y="2028"/>
                  </a:lnTo>
                  <a:lnTo>
                    <a:pt x="7252" y="2182"/>
                  </a:lnTo>
                  <a:lnTo>
                    <a:pt x="6249" y="3703"/>
                  </a:lnTo>
                  <a:lnTo>
                    <a:pt x="5444" y="4816"/>
                  </a:lnTo>
                  <a:lnTo>
                    <a:pt x="5213" y="5114"/>
                  </a:lnTo>
                  <a:lnTo>
                    <a:pt x="4585" y="5764"/>
                  </a:lnTo>
                  <a:lnTo>
                    <a:pt x="3428" y="6811"/>
                  </a:lnTo>
                  <a:lnTo>
                    <a:pt x="1092" y="8662"/>
                  </a:lnTo>
                  <a:lnTo>
                    <a:pt x="629" y="8993"/>
                  </a:lnTo>
                  <a:lnTo>
                    <a:pt x="3924" y="10634"/>
                  </a:lnTo>
                  <a:lnTo>
                    <a:pt x="1" y="13808"/>
                  </a:lnTo>
                  <a:lnTo>
                    <a:pt x="155" y="15031"/>
                  </a:lnTo>
                  <a:lnTo>
                    <a:pt x="563" y="17456"/>
                  </a:lnTo>
                  <a:lnTo>
                    <a:pt x="1070" y="19869"/>
                  </a:lnTo>
                  <a:lnTo>
                    <a:pt x="1676" y="22249"/>
                  </a:lnTo>
                  <a:lnTo>
                    <a:pt x="2028" y="23439"/>
                  </a:lnTo>
                  <a:lnTo>
                    <a:pt x="2392" y="24651"/>
                  </a:lnTo>
                  <a:lnTo>
                    <a:pt x="3053" y="27120"/>
                  </a:lnTo>
                  <a:lnTo>
                    <a:pt x="3659" y="29588"/>
                  </a:lnTo>
                  <a:lnTo>
                    <a:pt x="4188" y="32079"/>
                  </a:lnTo>
                  <a:lnTo>
                    <a:pt x="4431" y="33335"/>
                  </a:lnTo>
                  <a:lnTo>
                    <a:pt x="20508" y="14690"/>
                  </a:lnTo>
                  <a:lnTo>
                    <a:pt x="17467" y="11780"/>
                  </a:lnTo>
                  <a:lnTo>
                    <a:pt x="21908" y="10767"/>
                  </a:lnTo>
                  <a:lnTo>
                    <a:pt x="21842" y="10039"/>
                  </a:lnTo>
                  <a:lnTo>
                    <a:pt x="21324" y="6194"/>
                  </a:lnTo>
                  <a:lnTo>
                    <a:pt x="20905" y="4177"/>
                  </a:lnTo>
                  <a:lnTo>
                    <a:pt x="20574" y="3020"/>
                  </a:lnTo>
                  <a:lnTo>
                    <a:pt x="20387" y="2535"/>
                  </a:lnTo>
                  <a:lnTo>
                    <a:pt x="20189" y="2105"/>
                  </a:lnTo>
                  <a:lnTo>
                    <a:pt x="19748" y="1411"/>
                  </a:lnTo>
                  <a:lnTo>
                    <a:pt x="19252" y="882"/>
                  </a:lnTo>
                  <a:lnTo>
                    <a:pt x="18679" y="507"/>
                  </a:lnTo>
                  <a:lnTo>
                    <a:pt x="18029" y="254"/>
                  </a:lnTo>
                  <a:lnTo>
                    <a:pt x="17323" y="111"/>
                  </a:lnTo>
                  <a:lnTo>
                    <a:pt x="16111" y="12"/>
                  </a:lnTo>
                  <a:lnTo>
                    <a:pt x="151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7"/>
            <p:cNvSpPr/>
            <p:nvPr/>
          </p:nvSpPr>
          <p:spPr>
            <a:xfrm>
              <a:off x="1493471" y="1678698"/>
              <a:ext cx="481593" cy="732787"/>
            </a:xfrm>
            <a:custGeom>
              <a:rect b="b" l="l" r="r" t="t"/>
              <a:pathLst>
                <a:path extrusionOk="0" fill="none" h="33335" w="21908">
                  <a:moveTo>
                    <a:pt x="7340" y="2028"/>
                  </a:moveTo>
                  <a:lnTo>
                    <a:pt x="7252" y="2182"/>
                  </a:lnTo>
                  <a:lnTo>
                    <a:pt x="6249" y="3703"/>
                  </a:lnTo>
                  <a:lnTo>
                    <a:pt x="5444" y="4816"/>
                  </a:lnTo>
                  <a:lnTo>
                    <a:pt x="5213" y="5114"/>
                  </a:lnTo>
                  <a:lnTo>
                    <a:pt x="4585" y="5764"/>
                  </a:lnTo>
                  <a:lnTo>
                    <a:pt x="3428" y="6811"/>
                  </a:lnTo>
                  <a:lnTo>
                    <a:pt x="1092" y="8662"/>
                  </a:lnTo>
                  <a:lnTo>
                    <a:pt x="629" y="8993"/>
                  </a:lnTo>
                  <a:lnTo>
                    <a:pt x="3924" y="10634"/>
                  </a:lnTo>
                  <a:lnTo>
                    <a:pt x="1" y="13808"/>
                  </a:lnTo>
                  <a:lnTo>
                    <a:pt x="155" y="15031"/>
                  </a:lnTo>
                  <a:lnTo>
                    <a:pt x="563" y="17456"/>
                  </a:lnTo>
                  <a:lnTo>
                    <a:pt x="1070" y="19869"/>
                  </a:lnTo>
                  <a:lnTo>
                    <a:pt x="1676" y="22249"/>
                  </a:lnTo>
                  <a:lnTo>
                    <a:pt x="2028" y="23439"/>
                  </a:lnTo>
                  <a:lnTo>
                    <a:pt x="2392" y="24651"/>
                  </a:lnTo>
                  <a:lnTo>
                    <a:pt x="3053" y="27120"/>
                  </a:lnTo>
                  <a:lnTo>
                    <a:pt x="3659" y="29588"/>
                  </a:lnTo>
                  <a:lnTo>
                    <a:pt x="4188" y="32079"/>
                  </a:lnTo>
                  <a:lnTo>
                    <a:pt x="4431" y="33335"/>
                  </a:lnTo>
                  <a:lnTo>
                    <a:pt x="20508" y="14690"/>
                  </a:lnTo>
                  <a:lnTo>
                    <a:pt x="17467" y="11780"/>
                  </a:lnTo>
                  <a:lnTo>
                    <a:pt x="21908" y="10767"/>
                  </a:lnTo>
                  <a:lnTo>
                    <a:pt x="21842" y="10039"/>
                  </a:lnTo>
                  <a:lnTo>
                    <a:pt x="21324" y="6194"/>
                  </a:lnTo>
                  <a:lnTo>
                    <a:pt x="20905" y="4177"/>
                  </a:lnTo>
                  <a:lnTo>
                    <a:pt x="20574" y="3020"/>
                  </a:lnTo>
                  <a:lnTo>
                    <a:pt x="20387" y="2535"/>
                  </a:lnTo>
                  <a:lnTo>
                    <a:pt x="20189" y="2105"/>
                  </a:lnTo>
                  <a:lnTo>
                    <a:pt x="19748" y="1411"/>
                  </a:lnTo>
                  <a:lnTo>
                    <a:pt x="19252" y="882"/>
                  </a:lnTo>
                  <a:lnTo>
                    <a:pt x="18679" y="507"/>
                  </a:lnTo>
                  <a:lnTo>
                    <a:pt x="18029" y="254"/>
                  </a:lnTo>
                  <a:lnTo>
                    <a:pt x="17323" y="111"/>
                  </a:lnTo>
                  <a:lnTo>
                    <a:pt x="16111" y="12"/>
                  </a:lnTo>
                  <a:lnTo>
                    <a:pt x="15197" y="1"/>
                  </a:lnTo>
                  <a:lnTo>
                    <a:pt x="14701" y="12"/>
                  </a:lnTo>
                  <a:lnTo>
                    <a:pt x="13610" y="78"/>
                  </a:lnTo>
                  <a:lnTo>
                    <a:pt x="12431" y="221"/>
                  </a:lnTo>
                  <a:lnTo>
                    <a:pt x="11230" y="419"/>
                  </a:lnTo>
                  <a:lnTo>
                    <a:pt x="10084" y="673"/>
                  </a:lnTo>
                  <a:lnTo>
                    <a:pt x="9037" y="992"/>
                  </a:lnTo>
                  <a:lnTo>
                    <a:pt x="8166" y="1367"/>
                  </a:lnTo>
                  <a:lnTo>
                    <a:pt x="7681" y="1687"/>
                  </a:lnTo>
                  <a:lnTo>
                    <a:pt x="7439" y="1907"/>
                  </a:lnTo>
                  <a:lnTo>
                    <a:pt x="7340" y="2028"/>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7"/>
            <p:cNvSpPr/>
            <p:nvPr/>
          </p:nvSpPr>
          <p:spPr>
            <a:xfrm>
              <a:off x="1610968" y="1492176"/>
              <a:ext cx="258250" cy="760397"/>
            </a:xfrm>
            <a:custGeom>
              <a:rect b="b" l="l" r="r" t="t"/>
              <a:pathLst>
                <a:path extrusionOk="0" h="34591" w="11748">
                  <a:moveTo>
                    <a:pt x="9973" y="0"/>
                  </a:moveTo>
                  <a:lnTo>
                    <a:pt x="9885" y="265"/>
                  </a:lnTo>
                  <a:lnTo>
                    <a:pt x="9157" y="1995"/>
                  </a:lnTo>
                  <a:lnTo>
                    <a:pt x="8353" y="3527"/>
                  </a:lnTo>
                  <a:lnTo>
                    <a:pt x="7560" y="4761"/>
                  </a:lnTo>
                  <a:lnTo>
                    <a:pt x="6954" y="5576"/>
                  </a:lnTo>
                  <a:lnTo>
                    <a:pt x="6270" y="6370"/>
                  </a:lnTo>
                  <a:lnTo>
                    <a:pt x="5521" y="7097"/>
                  </a:lnTo>
                  <a:lnTo>
                    <a:pt x="4695" y="7736"/>
                  </a:lnTo>
                  <a:lnTo>
                    <a:pt x="3802" y="8276"/>
                  </a:lnTo>
                  <a:lnTo>
                    <a:pt x="2832" y="8684"/>
                  </a:lnTo>
                  <a:lnTo>
                    <a:pt x="1785" y="8937"/>
                  </a:lnTo>
                  <a:lnTo>
                    <a:pt x="1234" y="8992"/>
                  </a:lnTo>
                  <a:lnTo>
                    <a:pt x="1411" y="9687"/>
                  </a:lnTo>
                  <a:lnTo>
                    <a:pt x="1664" y="11108"/>
                  </a:lnTo>
                  <a:lnTo>
                    <a:pt x="1796" y="12530"/>
                  </a:lnTo>
                  <a:lnTo>
                    <a:pt x="1796" y="13973"/>
                  </a:lnTo>
                  <a:lnTo>
                    <a:pt x="1741" y="14690"/>
                  </a:lnTo>
                  <a:lnTo>
                    <a:pt x="1576" y="16320"/>
                  </a:lnTo>
                  <a:lnTo>
                    <a:pt x="805" y="22260"/>
                  </a:lnTo>
                  <a:lnTo>
                    <a:pt x="243" y="27351"/>
                  </a:lnTo>
                  <a:lnTo>
                    <a:pt x="22" y="30437"/>
                  </a:lnTo>
                  <a:lnTo>
                    <a:pt x="0" y="32321"/>
                  </a:lnTo>
                  <a:lnTo>
                    <a:pt x="66" y="33324"/>
                  </a:lnTo>
                  <a:lnTo>
                    <a:pt x="210" y="34062"/>
                  </a:lnTo>
                  <a:lnTo>
                    <a:pt x="386" y="34415"/>
                  </a:lnTo>
                  <a:lnTo>
                    <a:pt x="529" y="34547"/>
                  </a:lnTo>
                  <a:lnTo>
                    <a:pt x="606" y="34580"/>
                  </a:lnTo>
                  <a:lnTo>
                    <a:pt x="694" y="34591"/>
                  </a:lnTo>
                  <a:lnTo>
                    <a:pt x="904" y="34503"/>
                  </a:lnTo>
                  <a:lnTo>
                    <a:pt x="1289" y="34161"/>
                  </a:lnTo>
                  <a:lnTo>
                    <a:pt x="1918" y="33302"/>
                  </a:lnTo>
                  <a:lnTo>
                    <a:pt x="2678" y="32045"/>
                  </a:lnTo>
                  <a:lnTo>
                    <a:pt x="3967" y="29632"/>
                  </a:lnTo>
                  <a:lnTo>
                    <a:pt x="5874" y="25621"/>
                  </a:lnTo>
                  <a:lnTo>
                    <a:pt x="7802" y="21257"/>
                  </a:lnTo>
                  <a:lnTo>
                    <a:pt x="9543" y="17081"/>
                  </a:lnTo>
                  <a:lnTo>
                    <a:pt x="10899" y="13588"/>
                  </a:lnTo>
                  <a:lnTo>
                    <a:pt x="11527" y="11791"/>
                  </a:lnTo>
                  <a:lnTo>
                    <a:pt x="11736" y="11064"/>
                  </a:lnTo>
                  <a:lnTo>
                    <a:pt x="11747" y="10888"/>
                  </a:lnTo>
                  <a:lnTo>
                    <a:pt x="11736" y="10568"/>
                  </a:lnTo>
                  <a:lnTo>
                    <a:pt x="11593" y="9389"/>
                  </a:lnTo>
                  <a:lnTo>
                    <a:pt x="11196" y="6855"/>
                  </a:lnTo>
                  <a:lnTo>
                    <a:pt x="10193" y="1180"/>
                  </a:lnTo>
                  <a:lnTo>
                    <a:pt x="997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7"/>
            <p:cNvSpPr/>
            <p:nvPr/>
          </p:nvSpPr>
          <p:spPr>
            <a:xfrm>
              <a:off x="1610968" y="1492176"/>
              <a:ext cx="258250" cy="760397"/>
            </a:xfrm>
            <a:custGeom>
              <a:rect b="b" l="l" r="r" t="t"/>
              <a:pathLst>
                <a:path extrusionOk="0" fill="none" h="34591" w="11748">
                  <a:moveTo>
                    <a:pt x="1234" y="8992"/>
                  </a:moveTo>
                  <a:lnTo>
                    <a:pt x="1411" y="9687"/>
                  </a:lnTo>
                  <a:lnTo>
                    <a:pt x="1664" y="11108"/>
                  </a:lnTo>
                  <a:lnTo>
                    <a:pt x="1796" y="12530"/>
                  </a:lnTo>
                  <a:lnTo>
                    <a:pt x="1796" y="13973"/>
                  </a:lnTo>
                  <a:lnTo>
                    <a:pt x="1741" y="14690"/>
                  </a:lnTo>
                  <a:lnTo>
                    <a:pt x="1576" y="16320"/>
                  </a:lnTo>
                  <a:lnTo>
                    <a:pt x="805" y="22260"/>
                  </a:lnTo>
                  <a:lnTo>
                    <a:pt x="243" y="27351"/>
                  </a:lnTo>
                  <a:lnTo>
                    <a:pt x="22" y="30437"/>
                  </a:lnTo>
                  <a:lnTo>
                    <a:pt x="0" y="32321"/>
                  </a:lnTo>
                  <a:lnTo>
                    <a:pt x="66" y="33324"/>
                  </a:lnTo>
                  <a:lnTo>
                    <a:pt x="210" y="34062"/>
                  </a:lnTo>
                  <a:lnTo>
                    <a:pt x="386" y="34415"/>
                  </a:lnTo>
                  <a:lnTo>
                    <a:pt x="529" y="34547"/>
                  </a:lnTo>
                  <a:lnTo>
                    <a:pt x="606" y="34580"/>
                  </a:lnTo>
                  <a:lnTo>
                    <a:pt x="694" y="34591"/>
                  </a:lnTo>
                  <a:lnTo>
                    <a:pt x="904" y="34503"/>
                  </a:lnTo>
                  <a:lnTo>
                    <a:pt x="1289" y="34161"/>
                  </a:lnTo>
                  <a:lnTo>
                    <a:pt x="1918" y="33302"/>
                  </a:lnTo>
                  <a:lnTo>
                    <a:pt x="2678" y="32045"/>
                  </a:lnTo>
                  <a:lnTo>
                    <a:pt x="3967" y="29632"/>
                  </a:lnTo>
                  <a:lnTo>
                    <a:pt x="5874" y="25621"/>
                  </a:lnTo>
                  <a:lnTo>
                    <a:pt x="7802" y="21257"/>
                  </a:lnTo>
                  <a:lnTo>
                    <a:pt x="9543" y="17081"/>
                  </a:lnTo>
                  <a:lnTo>
                    <a:pt x="10899" y="13588"/>
                  </a:lnTo>
                  <a:lnTo>
                    <a:pt x="11527" y="11791"/>
                  </a:lnTo>
                  <a:lnTo>
                    <a:pt x="11736" y="11064"/>
                  </a:lnTo>
                  <a:lnTo>
                    <a:pt x="11747" y="10888"/>
                  </a:lnTo>
                  <a:lnTo>
                    <a:pt x="11736" y="10568"/>
                  </a:lnTo>
                  <a:lnTo>
                    <a:pt x="11593" y="9389"/>
                  </a:lnTo>
                  <a:lnTo>
                    <a:pt x="11196" y="6855"/>
                  </a:lnTo>
                  <a:lnTo>
                    <a:pt x="10193" y="1180"/>
                  </a:lnTo>
                  <a:lnTo>
                    <a:pt x="9973" y="0"/>
                  </a:lnTo>
                  <a:lnTo>
                    <a:pt x="9885" y="265"/>
                  </a:lnTo>
                  <a:lnTo>
                    <a:pt x="9157" y="1995"/>
                  </a:lnTo>
                  <a:lnTo>
                    <a:pt x="8353" y="3527"/>
                  </a:lnTo>
                  <a:lnTo>
                    <a:pt x="7560" y="4761"/>
                  </a:lnTo>
                  <a:lnTo>
                    <a:pt x="6954" y="5576"/>
                  </a:lnTo>
                  <a:lnTo>
                    <a:pt x="6270" y="6370"/>
                  </a:lnTo>
                  <a:lnTo>
                    <a:pt x="5521" y="7097"/>
                  </a:lnTo>
                  <a:lnTo>
                    <a:pt x="4695" y="7736"/>
                  </a:lnTo>
                  <a:lnTo>
                    <a:pt x="3802" y="8276"/>
                  </a:lnTo>
                  <a:lnTo>
                    <a:pt x="2832" y="8684"/>
                  </a:lnTo>
                  <a:lnTo>
                    <a:pt x="1785" y="8937"/>
                  </a:lnTo>
                  <a:lnTo>
                    <a:pt x="1234" y="899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7"/>
            <p:cNvSpPr/>
            <p:nvPr/>
          </p:nvSpPr>
          <p:spPr>
            <a:xfrm>
              <a:off x="1638094" y="1492176"/>
              <a:ext cx="204217" cy="268187"/>
            </a:xfrm>
            <a:custGeom>
              <a:rect b="b" l="l" r="r" t="t"/>
              <a:pathLst>
                <a:path extrusionOk="0" h="12200" w="9290">
                  <a:moveTo>
                    <a:pt x="8739" y="0"/>
                  </a:moveTo>
                  <a:lnTo>
                    <a:pt x="8651" y="265"/>
                  </a:lnTo>
                  <a:lnTo>
                    <a:pt x="7923" y="1995"/>
                  </a:lnTo>
                  <a:lnTo>
                    <a:pt x="7119" y="3527"/>
                  </a:lnTo>
                  <a:lnTo>
                    <a:pt x="6326" y="4761"/>
                  </a:lnTo>
                  <a:lnTo>
                    <a:pt x="5720" y="5576"/>
                  </a:lnTo>
                  <a:lnTo>
                    <a:pt x="5036" y="6370"/>
                  </a:lnTo>
                  <a:lnTo>
                    <a:pt x="4287" y="7097"/>
                  </a:lnTo>
                  <a:lnTo>
                    <a:pt x="3461" y="7736"/>
                  </a:lnTo>
                  <a:lnTo>
                    <a:pt x="2568" y="8276"/>
                  </a:lnTo>
                  <a:lnTo>
                    <a:pt x="1598" y="8684"/>
                  </a:lnTo>
                  <a:lnTo>
                    <a:pt x="551" y="8937"/>
                  </a:lnTo>
                  <a:lnTo>
                    <a:pt x="0" y="8992"/>
                  </a:lnTo>
                  <a:lnTo>
                    <a:pt x="199" y="9764"/>
                  </a:lnTo>
                  <a:lnTo>
                    <a:pt x="463" y="11340"/>
                  </a:lnTo>
                  <a:lnTo>
                    <a:pt x="518" y="12144"/>
                  </a:lnTo>
                  <a:lnTo>
                    <a:pt x="893" y="12188"/>
                  </a:lnTo>
                  <a:lnTo>
                    <a:pt x="1279" y="12199"/>
                  </a:lnTo>
                  <a:lnTo>
                    <a:pt x="1642" y="12188"/>
                  </a:lnTo>
                  <a:lnTo>
                    <a:pt x="2381" y="12045"/>
                  </a:lnTo>
                  <a:lnTo>
                    <a:pt x="3119" y="11780"/>
                  </a:lnTo>
                  <a:lnTo>
                    <a:pt x="3835" y="11395"/>
                  </a:lnTo>
                  <a:lnTo>
                    <a:pt x="4529" y="10921"/>
                  </a:lnTo>
                  <a:lnTo>
                    <a:pt x="5213" y="10370"/>
                  </a:lnTo>
                  <a:lnTo>
                    <a:pt x="5863" y="9753"/>
                  </a:lnTo>
                  <a:lnTo>
                    <a:pt x="6469" y="9092"/>
                  </a:lnTo>
                  <a:lnTo>
                    <a:pt x="7306" y="8056"/>
                  </a:lnTo>
                  <a:lnTo>
                    <a:pt x="8232" y="6667"/>
                  </a:lnTo>
                  <a:lnTo>
                    <a:pt x="8893" y="5378"/>
                  </a:lnTo>
                  <a:lnTo>
                    <a:pt x="9191" y="4585"/>
                  </a:lnTo>
                  <a:lnTo>
                    <a:pt x="9279" y="4155"/>
                  </a:lnTo>
                  <a:lnTo>
                    <a:pt x="9290" y="3978"/>
                  </a:lnTo>
                  <a:lnTo>
                    <a:pt x="9290" y="3064"/>
                  </a:lnTo>
                  <a:lnTo>
                    <a:pt x="8860" y="662"/>
                  </a:lnTo>
                  <a:lnTo>
                    <a:pt x="8739" y="0"/>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7"/>
            <p:cNvSpPr/>
            <p:nvPr/>
          </p:nvSpPr>
          <p:spPr>
            <a:xfrm>
              <a:off x="1638094" y="1492176"/>
              <a:ext cx="204217" cy="268187"/>
            </a:xfrm>
            <a:custGeom>
              <a:rect b="b" l="l" r="r" t="t"/>
              <a:pathLst>
                <a:path extrusionOk="0" fill="none" h="12200" w="9290">
                  <a:moveTo>
                    <a:pt x="8739" y="0"/>
                  </a:moveTo>
                  <a:lnTo>
                    <a:pt x="8651" y="265"/>
                  </a:lnTo>
                  <a:lnTo>
                    <a:pt x="7923" y="1995"/>
                  </a:lnTo>
                  <a:lnTo>
                    <a:pt x="7119" y="3527"/>
                  </a:lnTo>
                  <a:lnTo>
                    <a:pt x="6326" y="4761"/>
                  </a:lnTo>
                  <a:lnTo>
                    <a:pt x="5720" y="5576"/>
                  </a:lnTo>
                  <a:lnTo>
                    <a:pt x="5036" y="6370"/>
                  </a:lnTo>
                  <a:lnTo>
                    <a:pt x="4287" y="7097"/>
                  </a:lnTo>
                  <a:lnTo>
                    <a:pt x="3461" y="7736"/>
                  </a:lnTo>
                  <a:lnTo>
                    <a:pt x="2568" y="8276"/>
                  </a:lnTo>
                  <a:lnTo>
                    <a:pt x="1598" y="8684"/>
                  </a:lnTo>
                  <a:lnTo>
                    <a:pt x="551" y="8937"/>
                  </a:lnTo>
                  <a:lnTo>
                    <a:pt x="0" y="8992"/>
                  </a:lnTo>
                  <a:lnTo>
                    <a:pt x="199" y="9764"/>
                  </a:lnTo>
                  <a:lnTo>
                    <a:pt x="463" y="11340"/>
                  </a:lnTo>
                  <a:lnTo>
                    <a:pt x="518" y="12144"/>
                  </a:lnTo>
                  <a:lnTo>
                    <a:pt x="893" y="12188"/>
                  </a:lnTo>
                  <a:lnTo>
                    <a:pt x="1279" y="12199"/>
                  </a:lnTo>
                  <a:lnTo>
                    <a:pt x="1642" y="12188"/>
                  </a:lnTo>
                  <a:lnTo>
                    <a:pt x="2381" y="12045"/>
                  </a:lnTo>
                  <a:lnTo>
                    <a:pt x="3119" y="11780"/>
                  </a:lnTo>
                  <a:lnTo>
                    <a:pt x="3835" y="11395"/>
                  </a:lnTo>
                  <a:lnTo>
                    <a:pt x="4529" y="10921"/>
                  </a:lnTo>
                  <a:lnTo>
                    <a:pt x="5213" y="10370"/>
                  </a:lnTo>
                  <a:lnTo>
                    <a:pt x="5863" y="9753"/>
                  </a:lnTo>
                  <a:lnTo>
                    <a:pt x="6469" y="9092"/>
                  </a:lnTo>
                  <a:lnTo>
                    <a:pt x="7306" y="8056"/>
                  </a:lnTo>
                  <a:lnTo>
                    <a:pt x="8232" y="6667"/>
                  </a:lnTo>
                  <a:lnTo>
                    <a:pt x="8893" y="5378"/>
                  </a:lnTo>
                  <a:lnTo>
                    <a:pt x="9191" y="4585"/>
                  </a:lnTo>
                  <a:lnTo>
                    <a:pt x="9279" y="4155"/>
                  </a:lnTo>
                  <a:lnTo>
                    <a:pt x="9290" y="3978"/>
                  </a:lnTo>
                  <a:lnTo>
                    <a:pt x="9290" y="3064"/>
                  </a:lnTo>
                  <a:lnTo>
                    <a:pt x="8860" y="662"/>
                  </a:lnTo>
                  <a:lnTo>
                    <a:pt x="8739"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7"/>
            <p:cNvSpPr/>
            <p:nvPr/>
          </p:nvSpPr>
          <p:spPr>
            <a:xfrm>
              <a:off x="1610968" y="2002566"/>
              <a:ext cx="151899" cy="250007"/>
            </a:xfrm>
            <a:custGeom>
              <a:rect b="b" l="l" r="r" t="t"/>
              <a:pathLst>
                <a:path extrusionOk="0" h="11373" w="6910">
                  <a:moveTo>
                    <a:pt x="694" y="1"/>
                  </a:moveTo>
                  <a:lnTo>
                    <a:pt x="463" y="2017"/>
                  </a:lnTo>
                  <a:lnTo>
                    <a:pt x="110" y="5896"/>
                  </a:lnTo>
                  <a:lnTo>
                    <a:pt x="0" y="8354"/>
                  </a:lnTo>
                  <a:lnTo>
                    <a:pt x="33" y="9687"/>
                  </a:lnTo>
                  <a:lnTo>
                    <a:pt x="121" y="10447"/>
                  </a:lnTo>
                  <a:lnTo>
                    <a:pt x="221" y="10855"/>
                  </a:lnTo>
                  <a:lnTo>
                    <a:pt x="353" y="11142"/>
                  </a:lnTo>
                  <a:lnTo>
                    <a:pt x="507" y="11318"/>
                  </a:lnTo>
                  <a:lnTo>
                    <a:pt x="606" y="11362"/>
                  </a:lnTo>
                  <a:lnTo>
                    <a:pt x="694" y="11373"/>
                  </a:lnTo>
                  <a:lnTo>
                    <a:pt x="904" y="11285"/>
                  </a:lnTo>
                  <a:lnTo>
                    <a:pt x="1300" y="10932"/>
                  </a:lnTo>
                  <a:lnTo>
                    <a:pt x="1951" y="10051"/>
                  </a:lnTo>
                  <a:lnTo>
                    <a:pt x="2711" y="8783"/>
                  </a:lnTo>
                  <a:lnTo>
                    <a:pt x="4011" y="6326"/>
                  </a:lnTo>
                  <a:lnTo>
                    <a:pt x="5940" y="2260"/>
                  </a:lnTo>
                  <a:lnTo>
                    <a:pt x="6909" y="67"/>
                  </a:lnTo>
                  <a:lnTo>
                    <a:pt x="6535" y="166"/>
                  </a:lnTo>
                  <a:lnTo>
                    <a:pt x="5752" y="331"/>
                  </a:lnTo>
                  <a:lnTo>
                    <a:pt x="4970" y="431"/>
                  </a:lnTo>
                  <a:lnTo>
                    <a:pt x="4188" y="486"/>
                  </a:lnTo>
                  <a:lnTo>
                    <a:pt x="3405" y="475"/>
                  </a:lnTo>
                  <a:lnTo>
                    <a:pt x="2623" y="408"/>
                  </a:lnTo>
                  <a:lnTo>
                    <a:pt x="1840" y="287"/>
                  </a:lnTo>
                  <a:lnTo>
                    <a:pt x="1069" y="111"/>
                  </a:lnTo>
                  <a:lnTo>
                    <a:pt x="694"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7"/>
            <p:cNvSpPr/>
            <p:nvPr/>
          </p:nvSpPr>
          <p:spPr>
            <a:xfrm>
              <a:off x="1610968" y="2002566"/>
              <a:ext cx="151899" cy="250007"/>
            </a:xfrm>
            <a:custGeom>
              <a:rect b="b" l="l" r="r" t="t"/>
              <a:pathLst>
                <a:path extrusionOk="0" fill="none" h="11373" w="6910">
                  <a:moveTo>
                    <a:pt x="606" y="11362"/>
                  </a:moveTo>
                  <a:lnTo>
                    <a:pt x="694" y="11373"/>
                  </a:lnTo>
                  <a:lnTo>
                    <a:pt x="904" y="11285"/>
                  </a:lnTo>
                  <a:lnTo>
                    <a:pt x="1300" y="10932"/>
                  </a:lnTo>
                  <a:lnTo>
                    <a:pt x="1951" y="10051"/>
                  </a:lnTo>
                  <a:lnTo>
                    <a:pt x="2711" y="8783"/>
                  </a:lnTo>
                  <a:lnTo>
                    <a:pt x="4011" y="6326"/>
                  </a:lnTo>
                  <a:lnTo>
                    <a:pt x="5940" y="2260"/>
                  </a:lnTo>
                  <a:lnTo>
                    <a:pt x="6909" y="67"/>
                  </a:lnTo>
                  <a:lnTo>
                    <a:pt x="6535" y="166"/>
                  </a:lnTo>
                  <a:lnTo>
                    <a:pt x="5752" y="331"/>
                  </a:lnTo>
                  <a:lnTo>
                    <a:pt x="4970" y="431"/>
                  </a:lnTo>
                  <a:lnTo>
                    <a:pt x="4188" y="486"/>
                  </a:lnTo>
                  <a:lnTo>
                    <a:pt x="3405" y="475"/>
                  </a:lnTo>
                  <a:lnTo>
                    <a:pt x="2623" y="408"/>
                  </a:lnTo>
                  <a:lnTo>
                    <a:pt x="1840" y="287"/>
                  </a:lnTo>
                  <a:lnTo>
                    <a:pt x="1069" y="111"/>
                  </a:lnTo>
                  <a:lnTo>
                    <a:pt x="694" y="1"/>
                  </a:lnTo>
                  <a:lnTo>
                    <a:pt x="463" y="2017"/>
                  </a:lnTo>
                  <a:lnTo>
                    <a:pt x="110" y="5896"/>
                  </a:lnTo>
                  <a:lnTo>
                    <a:pt x="0" y="8354"/>
                  </a:lnTo>
                  <a:lnTo>
                    <a:pt x="33" y="9687"/>
                  </a:lnTo>
                  <a:lnTo>
                    <a:pt x="121" y="10447"/>
                  </a:lnTo>
                  <a:lnTo>
                    <a:pt x="221" y="10855"/>
                  </a:lnTo>
                  <a:lnTo>
                    <a:pt x="353" y="11142"/>
                  </a:lnTo>
                  <a:lnTo>
                    <a:pt x="507" y="11318"/>
                  </a:lnTo>
                  <a:lnTo>
                    <a:pt x="606" y="1136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7"/>
            <p:cNvSpPr/>
            <p:nvPr/>
          </p:nvSpPr>
          <p:spPr>
            <a:xfrm>
              <a:off x="1390769" y="1183081"/>
              <a:ext cx="480384" cy="548441"/>
            </a:xfrm>
            <a:custGeom>
              <a:rect b="b" l="l" r="r" t="t"/>
              <a:pathLst>
                <a:path extrusionOk="0" h="24949" w="21853">
                  <a:moveTo>
                    <a:pt x="1631" y="0"/>
                  </a:moveTo>
                  <a:lnTo>
                    <a:pt x="1422" y="419"/>
                  </a:lnTo>
                  <a:lnTo>
                    <a:pt x="507" y="2799"/>
                  </a:lnTo>
                  <a:lnTo>
                    <a:pt x="144" y="4155"/>
                  </a:lnTo>
                  <a:lnTo>
                    <a:pt x="11" y="5014"/>
                  </a:lnTo>
                  <a:lnTo>
                    <a:pt x="0" y="5400"/>
                  </a:lnTo>
                  <a:lnTo>
                    <a:pt x="11" y="5819"/>
                  </a:lnTo>
                  <a:lnTo>
                    <a:pt x="166" y="6998"/>
                  </a:lnTo>
                  <a:lnTo>
                    <a:pt x="463" y="8474"/>
                  </a:lnTo>
                  <a:lnTo>
                    <a:pt x="871" y="10138"/>
                  </a:lnTo>
                  <a:lnTo>
                    <a:pt x="1378" y="11891"/>
                  </a:lnTo>
                  <a:lnTo>
                    <a:pt x="1962" y="13621"/>
                  </a:lnTo>
                  <a:lnTo>
                    <a:pt x="2612" y="15218"/>
                  </a:lnTo>
                  <a:lnTo>
                    <a:pt x="3306" y="16563"/>
                  </a:lnTo>
                  <a:lnTo>
                    <a:pt x="3659" y="17103"/>
                  </a:lnTo>
                  <a:lnTo>
                    <a:pt x="4408" y="18172"/>
                  </a:lnTo>
                  <a:lnTo>
                    <a:pt x="5731" y="20100"/>
                  </a:lnTo>
                  <a:lnTo>
                    <a:pt x="6722" y="21400"/>
                  </a:lnTo>
                  <a:lnTo>
                    <a:pt x="7802" y="22624"/>
                  </a:lnTo>
                  <a:lnTo>
                    <a:pt x="8684" y="23428"/>
                  </a:lnTo>
                  <a:lnTo>
                    <a:pt x="9301" y="23891"/>
                  </a:lnTo>
                  <a:lnTo>
                    <a:pt x="9940" y="24288"/>
                  </a:lnTo>
                  <a:lnTo>
                    <a:pt x="10601" y="24596"/>
                  </a:lnTo>
                  <a:lnTo>
                    <a:pt x="11295" y="24817"/>
                  </a:lnTo>
                  <a:lnTo>
                    <a:pt x="12001" y="24938"/>
                  </a:lnTo>
                  <a:lnTo>
                    <a:pt x="12364" y="24949"/>
                  </a:lnTo>
                  <a:lnTo>
                    <a:pt x="12739" y="24938"/>
                  </a:lnTo>
                  <a:lnTo>
                    <a:pt x="13477" y="24795"/>
                  </a:lnTo>
                  <a:lnTo>
                    <a:pt x="14205" y="24519"/>
                  </a:lnTo>
                  <a:lnTo>
                    <a:pt x="14921" y="24144"/>
                  </a:lnTo>
                  <a:lnTo>
                    <a:pt x="15626" y="23671"/>
                  </a:lnTo>
                  <a:lnTo>
                    <a:pt x="16298" y="23109"/>
                  </a:lnTo>
                  <a:lnTo>
                    <a:pt x="16948" y="22502"/>
                  </a:lnTo>
                  <a:lnTo>
                    <a:pt x="17555" y="21841"/>
                  </a:lnTo>
                  <a:lnTo>
                    <a:pt x="18392" y="20805"/>
                  </a:lnTo>
                  <a:lnTo>
                    <a:pt x="19318" y="19406"/>
                  </a:lnTo>
                  <a:lnTo>
                    <a:pt x="19990" y="18128"/>
                  </a:lnTo>
                  <a:lnTo>
                    <a:pt x="20276" y="17323"/>
                  </a:lnTo>
                  <a:lnTo>
                    <a:pt x="20365" y="16893"/>
                  </a:lnTo>
                  <a:lnTo>
                    <a:pt x="20376" y="16717"/>
                  </a:lnTo>
                  <a:lnTo>
                    <a:pt x="20442" y="13863"/>
                  </a:lnTo>
                  <a:lnTo>
                    <a:pt x="20508" y="12794"/>
                  </a:lnTo>
                  <a:lnTo>
                    <a:pt x="20563" y="12728"/>
                  </a:lnTo>
                  <a:lnTo>
                    <a:pt x="21037" y="12034"/>
                  </a:lnTo>
                  <a:lnTo>
                    <a:pt x="21467" y="11196"/>
                  </a:lnTo>
                  <a:lnTo>
                    <a:pt x="21709" y="10568"/>
                  </a:lnTo>
                  <a:lnTo>
                    <a:pt x="21852" y="9885"/>
                  </a:lnTo>
                  <a:lnTo>
                    <a:pt x="21852" y="9202"/>
                  </a:lnTo>
                  <a:lnTo>
                    <a:pt x="21775" y="8860"/>
                  </a:lnTo>
                  <a:lnTo>
                    <a:pt x="21577" y="8254"/>
                  </a:lnTo>
                  <a:lnTo>
                    <a:pt x="21224" y="7472"/>
                  </a:lnTo>
                  <a:lnTo>
                    <a:pt x="20827" y="6987"/>
                  </a:lnTo>
                  <a:lnTo>
                    <a:pt x="20761" y="6965"/>
                  </a:lnTo>
                  <a:lnTo>
                    <a:pt x="20530" y="6987"/>
                  </a:lnTo>
                  <a:lnTo>
                    <a:pt x="18921" y="7020"/>
                  </a:lnTo>
                  <a:lnTo>
                    <a:pt x="17389" y="6987"/>
                  </a:lnTo>
                  <a:lnTo>
                    <a:pt x="15615" y="6866"/>
                  </a:lnTo>
                  <a:lnTo>
                    <a:pt x="13698" y="6623"/>
                  </a:lnTo>
                  <a:lnTo>
                    <a:pt x="12265" y="6326"/>
                  </a:lnTo>
                  <a:lnTo>
                    <a:pt x="11340" y="6072"/>
                  </a:lnTo>
                  <a:lnTo>
                    <a:pt x="10447" y="5764"/>
                  </a:lnTo>
                  <a:lnTo>
                    <a:pt x="9620" y="5400"/>
                  </a:lnTo>
                  <a:lnTo>
                    <a:pt x="9235" y="5191"/>
                  </a:lnTo>
                  <a:lnTo>
                    <a:pt x="8232" y="4618"/>
                  </a:lnTo>
                  <a:lnTo>
                    <a:pt x="6281" y="3383"/>
                  </a:lnTo>
                  <a:lnTo>
                    <a:pt x="4386" y="2083"/>
                  </a:lnTo>
                  <a:lnTo>
                    <a:pt x="2535" y="717"/>
                  </a:lnTo>
                  <a:lnTo>
                    <a:pt x="16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7"/>
            <p:cNvSpPr/>
            <p:nvPr/>
          </p:nvSpPr>
          <p:spPr>
            <a:xfrm>
              <a:off x="1390769" y="1183081"/>
              <a:ext cx="480384" cy="548441"/>
            </a:xfrm>
            <a:custGeom>
              <a:rect b="b" l="l" r="r" t="t"/>
              <a:pathLst>
                <a:path extrusionOk="0" fill="none" h="24949" w="21853">
                  <a:moveTo>
                    <a:pt x="1631" y="0"/>
                  </a:moveTo>
                  <a:lnTo>
                    <a:pt x="1422" y="419"/>
                  </a:lnTo>
                  <a:lnTo>
                    <a:pt x="507" y="2799"/>
                  </a:lnTo>
                  <a:lnTo>
                    <a:pt x="144" y="4155"/>
                  </a:lnTo>
                  <a:lnTo>
                    <a:pt x="11" y="5014"/>
                  </a:lnTo>
                  <a:lnTo>
                    <a:pt x="0" y="5400"/>
                  </a:lnTo>
                  <a:lnTo>
                    <a:pt x="11" y="5819"/>
                  </a:lnTo>
                  <a:lnTo>
                    <a:pt x="166" y="6998"/>
                  </a:lnTo>
                  <a:lnTo>
                    <a:pt x="463" y="8474"/>
                  </a:lnTo>
                  <a:lnTo>
                    <a:pt x="871" y="10138"/>
                  </a:lnTo>
                  <a:lnTo>
                    <a:pt x="1378" y="11891"/>
                  </a:lnTo>
                  <a:lnTo>
                    <a:pt x="1962" y="13621"/>
                  </a:lnTo>
                  <a:lnTo>
                    <a:pt x="2612" y="15218"/>
                  </a:lnTo>
                  <a:lnTo>
                    <a:pt x="3306" y="16563"/>
                  </a:lnTo>
                  <a:lnTo>
                    <a:pt x="3659" y="17103"/>
                  </a:lnTo>
                  <a:lnTo>
                    <a:pt x="4408" y="18172"/>
                  </a:lnTo>
                  <a:lnTo>
                    <a:pt x="5731" y="20100"/>
                  </a:lnTo>
                  <a:lnTo>
                    <a:pt x="6722" y="21400"/>
                  </a:lnTo>
                  <a:lnTo>
                    <a:pt x="7802" y="22624"/>
                  </a:lnTo>
                  <a:lnTo>
                    <a:pt x="8684" y="23428"/>
                  </a:lnTo>
                  <a:lnTo>
                    <a:pt x="9301" y="23891"/>
                  </a:lnTo>
                  <a:lnTo>
                    <a:pt x="9940" y="24288"/>
                  </a:lnTo>
                  <a:lnTo>
                    <a:pt x="10601" y="24596"/>
                  </a:lnTo>
                  <a:lnTo>
                    <a:pt x="11295" y="24817"/>
                  </a:lnTo>
                  <a:lnTo>
                    <a:pt x="12001" y="24938"/>
                  </a:lnTo>
                  <a:lnTo>
                    <a:pt x="12364" y="24949"/>
                  </a:lnTo>
                  <a:lnTo>
                    <a:pt x="12739" y="24938"/>
                  </a:lnTo>
                  <a:lnTo>
                    <a:pt x="13477" y="24795"/>
                  </a:lnTo>
                  <a:lnTo>
                    <a:pt x="14205" y="24519"/>
                  </a:lnTo>
                  <a:lnTo>
                    <a:pt x="14921" y="24144"/>
                  </a:lnTo>
                  <a:lnTo>
                    <a:pt x="15626" y="23671"/>
                  </a:lnTo>
                  <a:lnTo>
                    <a:pt x="16298" y="23109"/>
                  </a:lnTo>
                  <a:lnTo>
                    <a:pt x="16948" y="22502"/>
                  </a:lnTo>
                  <a:lnTo>
                    <a:pt x="17555" y="21841"/>
                  </a:lnTo>
                  <a:lnTo>
                    <a:pt x="18392" y="20805"/>
                  </a:lnTo>
                  <a:lnTo>
                    <a:pt x="19318" y="19406"/>
                  </a:lnTo>
                  <a:lnTo>
                    <a:pt x="19990" y="18128"/>
                  </a:lnTo>
                  <a:lnTo>
                    <a:pt x="20276" y="17323"/>
                  </a:lnTo>
                  <a:lnTo>
                    <a:pt x="20365" y="16893"/>
                  </a:lnTo>
                  <a:lnTo>
                    <a:pt x="20376" y="16717"/>
                  </a:lnTo>
                  <a:lnTo>
                    <a:pt x="20442" y="13863"/>
                  </a:lnTo>
                  <a:lnTo>
                    <a:pt x="20508" y="12794"/>
                  </a:lnTo>
                  <a:lnTo>
                    <a:pt x="20563" y="12728"/>
                  </a:lnTo>
                  <a:lnTo>
                    <a:pt x="21037" y="12034"/>
                  </a:lnTo>
                  <a:lnTo>
                    <a:pt x="21467" y="11196"/>
                  </a:lnTo>
                  <a:lnTo>
                    <a:pt x="21709" y="10568"/>
                  </a:lnTo>
                  <a:lnTo>
                    <a:pt x="21852" y="9885"/>
                  </a:lnTo>
                  <a:lnTo>
                    <a:pt x="21852" y="9202"/>
                  </a:lnTo>
                  <a:lnTo>
                    <a:pt x="21775" y="8860"/>
                  </a:lnTo>
                  <a:lnTo>
                    <a:pt x="21577" y="8254"/>
                  </a:lnTo>
                  <a:lnTo>
                    <a:pt x="21224" y="7472"/>
                  </a:lnTo>
                  <a:lnTo>
                    <a:pt x="20827" y="6987"/>
                  </a:lnTo>
                  <a:lnTo>
                    <a:pt x="20761" y="6965"/>
                  </a:lnTo>
                  <a:lnTo>
                    <a:pt x="20530" y="6987"/>
                  </a:lnTo>
                  <a:lnTo>
                    <a:pt x="18921" y="7020"/>
                  </a:lnTo>
                  <a:lnTo>
                    <a:pt x="17389" y="6987"/>
                  </a:lnTo>
                  <a:lnTo>
                    <a:pt x="15615" y="6866"/>
                  </a:lnTo>
                  <a:lnTo>
                    <a:pt x="13698" y="6623"/>
                  </a:lnTo>
                  <a:lnTo>
                    <a:pt x="12265" y="6326"/>
                  </a:lnTo>
                  <a:lnTo>
                    <a:pt x="11340" y="6072"/>
                  </a:lnTo>
                  <a:lnTo>
                    <a:pt x="10447" y="5764"/>
                  </a:lnTo>
                  <a:lnTo>
                    <a:pt x="9620" y="5400"/>
                  </a:lnTo>
                  <a:lnTo>
                    <a:pt x="9235" y="5191"/>
                  </a:lnTo>
                  <a:lnTo>
                    <a:pt x="8232" y="4618"/>
                  </a:lnTo>
                  <a:lnTo>
                    <a:pt x="6281" y="3383"/>
                  </a:lnTo>
                  <a:lnTo>
                    <a:pt x="4386" y="2083"/>
                  </a:lnTo>
                  <a:lnTo>
                    <a:pt x="2535" y="717"/>
                  </a:lnTo>
                  <a:lnTo>
                    <a:pt x="1631"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7"/>
            <p:cNvSpPr/>
            <p:nvPr/>
          </p:nvSpPr>
          <p:spPr>
            <a:xfrm>
              <a:off x="1505826" y="1538691"/>
              <a:ext cx="36843" cy="16245"/>
            </a:xfrm>
            <a:custGeom>
              <a:rect b="b" l="l" r="r" t="t"/>
              <a:pathLst>
                <a:path extrusionOk="0" fill="none" h="739" w="1676">
                  <a:moveTo>
                    <a:pt x="1" y="0"/>
                  </a:moveTo>
                  <a:lnTo>
                    <a:pt x="166" y="176"/>
                  </a:lnTo>
                  <a:lnTo>
                    <a:pt x="541" y="452"/>
                  </a:lnTo>
                  <a:lnTo>
                    <a:pt x="970" y="650"/>
                  </a:lnTo>
                  <a:lnTo>
                    <a:pt x="1444" y="738"/>
                  </a:lnTo>
                  <a:lnTo>
                    <a:pt x="1676" y="738"/>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7"/>
            <p:cNvSpPr/>
            <p:nvPr/>
          </p:nvSpPr>
          <p:spPr>
            <a:xfrm>
              <a:off x="1349090" y="1330847"/>
              <a:ext cx="425647" cy="217297"/>
            </a:xfrm>
            <a:custGeom>
              <a:rect b="b" l="l" r="r" t="t"/>
              <a:pathLst>
                <a:path extrusionOk="0" h="9885" w="19363">
                  <a:moveTo>
                    <a:pt x="18635" y="0"/>
                  </a:moveTo>
                  <a:lnTo>
                    <a:pt x="18249" y="33"/>
                  </a:lnTo>
                  <a:lnTo>
                    <a:pt x="15627" y="342"/>
                  </a:lnTo>
                  <a:lnTo>
                    <a:pt x="13136" y="706"/>
                  </a:lnTo>
                  <a:lnTo>
                    <a:pt x="10238" y="1224"/>
                  </a:lnTo>
                  <a:lnTo>
                    <a:pt x="7153" y="1907"/>
                  </a:lnTo>
                  <a:lnTo>
                    <a:pt x="4850" y="2546"/>
                  </a:lnTo>
                  <a:lnTo>
                    <a:pt x="3362" y="3020"/>
                  </a:lnTo>
                  <a:lnTo>
                    <a:pt x="1940" y="3549"/>
                  </a:lnTo>
                  <a:lnTo>
                    <a:pt x="618" y="4122"/>
                  </a:lnTo>
                  <a:lnTo>
                    <a:pt x="1" y="4441"/>
                  </a:lnTo>
                  <a:lnTo>
                    <a:pt x="221" y="5091"/>
                  </a:lnTo>
                  <a:lnTo>
                    <a:pt x="1202" y="7571"/>
                  </a:lnTo>
                  <a:lnTo>
                    <a:pt x="1643" y="8519"/>
                  </a:lnTo>
                  <a:lnTo>
                    <a:pt x="2095" y="9290"/>
                  </a:lnTo>
                  <a:lnTo>
                    <a:pt x="2403" y="9676"/>
                  </a:lnTo>
                  <a:lnTo>
                    <a:pt x="2602" y="9830"/>
                  </a:lnTo>
                  <a:lnTo>
                    <a:pt x="2690" y="9852"/>
                  </a:lnTo>
                  <a:lnTo>
                    <a:pt x="2888" y="9885"/>
                  </a:lnTo>
                  <a:lnTo>
                    <a:pt x="3373" y="9885"/>
                  </a:lnTo>
                  <a:lnTo>
                    <a:pt x="4266" y="9786"/>
                  </a:lnTo>
                  <a:lnTo>
                    <a:pt x="5500" y="9477"/>
                  </a:lnTo>
                  <a:lnTo>
                    <a:pt x="6227" y="9180"/>
                  </a:lnTo>
                  <a:lnTo>
                    <a:pt x="6558" y="8948"/>
                  </a:lnTo>
                  <a:lnTo>
                    <a:pt x="6635" y="8838"/>
                  </a:lnTo>
                  <a:lnTo>
                    <a:pt x="6701" y="8717"/>
                  </a:lnTo>
                  <a:lnTo>
                    <a:pt x="6778" y="8364"/>
                  </a:lnTo>
                  <a:lnTo>
                    <a:pt x="6833" y="7714"/>
                  </a:lnTo>
                  <a:lnTo>
                    <a:pt x="6910" y="6766"/>
                  </a:lnTo>
                  <a:lnTo>
                    <a:pt x="7076" y="6193"/>
                  </a:lnTo>
                  <a:lnTo>
                    <a:pt x="7263" y="5951"/>
                  </a:lnTo>
                  <a:lnTo>
                    <a:pt x="7395" y="5885"/>
                  </a:lnTo>
                  <a:lnTo>
                    <a:pt x="7461" y="5874"/>
                  </a:lnTo>
                  <a:lnTo>
                    <a:pt x="7604" y="5885"/>
                  </a:lnTo>
                  <a:lnTo>
                    <a:pt x="7814" y="6006"/>
                  </a:lnTo>
                  <a:lnTo>
                    <a:pt x="8244" y="6513"/>
                  </a:lnTo>
                  <a:lnTo>
                    <a:pt x="8706" y="7207"/>
                  </a:lnTo>
                  <a:lnTo>
                    <a:pt x="9048" y="7659"/>
                  </a:lnTo>
                  <a:lnTo>
                    <a:pt x="9412" y="8034"/>
                  </a:lnTo>
                  <a:lnTo>
                    <a:pt x="9720" y="8221"/>
                  </a:lnTo>
                  <a:lnTo>
                    <a:pt x="9941" y="8287"/>
                  </a:lnTo>
                  <a:lnTo>
                    <a:pt x="10051" y="8298"/>
                  </a:lnTo>
                  <a:lnTo>
                    <a:pt x="10304" y="8298"/>
                  </a:lnTo>
                  <a:lnTo>
                    <a:pt x="11054" y="8199"/>
                  </a:lnTo>
                  <a:lnTo>
                    <a:pt x="12497" y="7890"/>
                  </a:lnTo>
                  <a:lnTo>
                    <a:pt x="14668" y="7306"/>
                  </a:lnTo>
                  <a:lnTo>
                    <a:pt x="16442" y="6733"/>
                  </a:lnTo>
                  <a:lnTo>
                    <a:pt x="16905" y="6546"/>
                  </a:lnTo>
                  <a:lnTo>
                    <a:pt x="17081" y="6458"/>
                  </a:lnTo>
                  <a:lnTo>
                    <a:pt x="17467" y="6116"/>
                  </a:lnTo>
                  <a:lnTo>
                    <a:pt x="18084" y="5422"/>
                  </a:lnTo>
                  <a:lnTo>
                    <a:pt x="19164" y="3868"/>
                  </a:lnTo>
                  <a:lnTo>
                    <a:pt x="19362" y="3549"/>
                  </a:lnTo>
                  <a:lnTo>
                    <a:pt x="186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7"/>
            <p:cNvSpPr/>
            <p:nvPr/>
          </p:nvSpPr>
          <p:spPr>
            <a:xfrm>
              <a:off x="1349090" y="1330847"/>
              <a:ext cx="425647" cy="217297"/>
            </a:xfrm>
            <a:custGeom>
              <a:rect b="b" l="l" r="r" t="t"/>
              <a:pathLst>
                <a:path extrusionOk="0" fill="none" h="9885" w="19363">
                  <a:moveTo>
                    <a:pt x="18635" y="0"/>
                  </a:moveTo>
                  <a:lnTo>
                    <a:pt x="18249" y="33"/>
                  </a:lnTo>
                  <a:lnTo>
                    <a:pt x="15627" y="342"/>
                  </a:lnTo>
                  <a:lnTo>
                    <a:pt x="13136" y="706"/>
                  </a:lnTo>
                  <a:lnTo>
                    <a:pt x="10238" y="1224"/>
                  </a:lnTo>
                  <a:lnTo>
                    <a:pt x="7153" y="1907"/>
                  </a:lnTo>
                  <a:lnTo>
                    <a:pt x="4850" y="2546"/>
                  </a:lnTo>
                  <a:lnTo>
                    <a:pt x="3362" y="3020"/>
                  </a:lnTo>
                  <a:lnTo>
                    <a:pt x="1940" y="3549"/>
                  </a:lnTo>
                  <a:lnTo>
                    <a:pt x="618" y="4122"/>
                  </a:lnTo>
                  <a:lnTo>
                    <a:pt x="1" y="4441"/>
                  </a:lnTo>
                  <a:lnTo>
                    <a:pt x="221" y="5091"/>
                  </a:lnTo>
                  <a:lnTo>
                    <a:pt x="1202" y="7571"/>
                  </a:lnTo>
                  <a:lnTo>
                    <a:pt x="1643" y="8519"/>
                  </a:lnTo>
                  <a:lnTo>
                    <a:pt x="2095" y="9290"/>
                  </a:lnTo>
                  <a:lnTo>
                    <a:pt x="2403" y="9676"/>
                  </a:lnTo>
                  <a:lnTo>
                    <a:pt x="2602" y="9830"/>
                  </a:lnTo>
                  <a:lnTo>
                    <a:pt x="2690" y="9852"/>
                  </a:lnTo>
                  <a:lnTo>
                    <a:pt x="2888" y="9885"/>
                  </a:lnTo>
                  <a:lnTo>
                    <a:pt x="3373" y="9885"/>
                  </a:lnTo>
                  <a:lnTo>
                    <a:pt x="4266" y="9786"/>
                  </a:lnTo>
                  <a:lnTo>
                    <a:pt x="5500" y="9477"/>
                  </a:lnTo>
                  <a:lnTo>
                    <a:pt x="6227" y="9180"/>
                  </a:lnTo>
                  <a:lnTo>
                    <a:pt x="6558" y="8948"/>
                  </a:lnTo>
                  <a:lnTo>
                    <a:pt x="6635" y="8838"/>
                  </a:lnTo>
                  <a:lnTo>
                    <a:pt x="6701" y="8717"/>
                  </a:lnTo>
                  <a:lnTo>
                    <a:pt x="6778" y="8364"/>
                  </a:lnTo>
                  <a:lnTo>
                    <a:pt x="6833" y="7714"/>
                  </a:lnTo>
                  <a:lnTo>
                    <a:pt x="6910" y="6766"/>
                  </a:lnTo>
                  <a:lnTo>
                    <a:pt x="7076" y="6193"/>
                  </a:lnTo>
                  <a:lnTo>
                    <a:pt x="7263" y="5951"/>
                  </a:lnTo>
                  <a:lnTo>
                    <a:pt x="7395" y="5885"/>
                  </a:lnTo>
                  <a:lnTo>
                    <a:pt x="7461" y="5874"/>
                  </a:lnTo>
                  <a:lnTo>
                    <a:pt x="7604" y="5885"/>
                  </a:lnTo>
                  <a:lnTo>
                    <a:pt x="7814" y="6006"/>
                  </a:lnTo>
                  <a:lnTo>
                    <a:pt x="8244" y="6513"/>
                  </a:lnTo>
                  <a:lnTo>
                    <a:pt x="8706" y="7207"/>
                  </a:lnTo>
                  <a:lnTo>
                    <a:pt x="9048" y="7659"/>
                  </a:lnTo>
                  <a:lnTo>
                    <a:pt x="9412" y="8034"/>
                  </a:lnTo>
                  <a:lnTo>
                    <a:pt x="9720" y="8221"/>
                  </a:lnTo>
                  <a:lnTo>
                    <a:pt x="9941" y="8287"/>
                  </a:lnTo>
                  <a:lnTo>
                    <a:pt x="10051" y="8298"/>
                  </a:lnTo>
                  <a:lnTo>
                    <a:pt x="10304" y="8298"/>
                  </a:lnTo>
                  <a:lnTo>
                    <a:pt x="11054" y="8199"/>
                  </a:lnTo>
                  <a:lnTo>
                    <a:pt x="12497" y="7890"/>
                  </a:lnTo>
                  <a:lnTo>
                    <a:pt x="14668" y="7306"/>
                  </a:lnTo>
                  <a:lnTo>
                    <a:pt x="16442" y="6733"/>
                  </a:lnTo>
                  <a:lnTo>
                    <a:pt x="16905" y="6546"/>
                  </a:lnTo>
                  <a:lnTo>
                    <a:pt x="17081" y="6458"/>
                  </a:lnTo>
                  <a:lnTo>
                    <a:pt x="17467" y="6116"/>
                  </a:lnTo>
                  <a:lnTo>
                    <a:pt x="18084" y="5422"/>
                  </a:lnTo>
                  <a:lnTo>
                    <a:pt x="19164" y="3868"/>
                  </a:lnTo>
                  <a:lnTo>
                    <a:pt x="19362" y="3549"/>
                  </a:lnTo>
                  <a:lnTo>
                    <a:pt x="18635"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7"/>
            <p:cNvSpPr/>
            <p:nvPr/>
          </p:nvSpPr>
          <p:spPr>
            <a:xfrm>
              <a:off x="1349090" y="1330847"/>
              <a:ext cx="409666" cy="97646"/>
            </a:xfrm>
            <a:custGeom>
              <a:rect b="b" l="l" r="r" t="t"/>
              <a:pathLst>
                <a:path extrusionOk="0" fill="none" h="4442" w="18636">
                  <a:moveTo>
                    <a:pt x="1" y="4441"/>
                  </a:moveTo>
                  <a:lnTo>
                    <a:pt x="1103" y="3945"/>
                  </a:lnTo>
                  <a:lnTo>
                    <a:pt x="3351" y="3042"/>
                  </a:lnTo>
                  <a:lnTo>
                    <a:pt x="5621" y="2259"/>
                  </a:lnTo>
                  <a:lnTo>
                    <a:pt x="7935" y="1587"/>
                  </a:lnTo>
                  <a:lnTo>
                    <a:pt x="10271" y="1036"/>
                  </a:lnTo>
                  <a:lnTo>
                    <a:pt x="12640" y="595"/>
                  </a:lnTo>
                  <a:lnTo>
                    <a:pt x="15021" y="265"/>
                  </a:lnTo>
                  <a:lnTo>
                    <a:pt x="17423" y="55"/>
                  </a:lnTo>
                  <a:lnTo>
                    <a:pt x="18635" y="0"/>
                  </a:lnTo>
                </a:path>
              </a:pathLst>
            </a:custGeom>
            <a:noFill/>
            <a:ln cap="rnd" cmpd="sng" w="3415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7"/>
            <p:cNvSpPr/>
            <p:nvPr/>
          </p:nvSpPr>
          <p:spPr>
            <a:xfrm>
              <a:off x="1922966" y="2410737"/>
              <a:ext cx="38535" cy="97646"/>
            </a:xfrm>
            <a:custGeom>
              <a:rect b="b" l="l" r="r" t="t"/>
              <a:pathLst>
                <a:path extrusionOk="0" fill="none" h="4442" w="1753">
                  <a:moveTo>
                    <a:pt x="0" y="1"/>
                  </a:moveTo>
                  <a:lnTo>
                    <a:pt x="1753" y="4442"/>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7"/>
            <p:cNvSpPr/>
            <p:nvPr/>
          </p:nvSpPr>
          <p:spPr>
            <a:xfrm>
              <a:off x="1247355" y="1845853"/>
              <a:ext cx="99823" cy="379594"/>
            </a:xfrm>
            <a:custGeom>
              <a:rect b="b" l="l" r="r" t="t"/>
              <a:pathLst>
                <a:path extrusionOk="0" h="17268" w="4541">
                  <a:moveTo>
                    <a:pt x="3946" y="0"/>
                  </a:moveTo>
                  <a:lnTo>
                    <a:pt x="1" y="143"/>
                  </a:lnTo>
                  <a:lnTo>
                    <a:pt x="23" y="143"/>
                  </a:lnTo>
                  <a:lnTo>
                    <a:pt x="618" y="15747"/>
                  </a:lnTo>
                  <a:lnTo>
                    <a:pt x="629" y="15912"/>
                  </a:lnTo>
                  <a:lnTo>
                    <a:pt x="706" y="16221"/>
                  </a:lnTo>
                  <a:lnTo>
                    <a:pt x="838" y="16496"/>
                  </a:lnTo>
                  <a:lnTo>
                    <a:pt x="1014" y="16739"/>
                  </a:lnTo>
                  <a:lnTo>
                    <a:pt x="1235" y="16948"/>
                  </a:lnTo>
                  <a:lnTo>
                    <a:pt x="1499" y="17102"/>
                  </a:lnTo>
                  <a:lnTo>
                    <a:pt x="1786" y="17213"/>
                  </a:lnTo>
                  <a:lnTo>
                    <a:pt x="2094" y="17268"/>
                  </a:lnTo>
                  <a:lnTo>
                    <a:pt x="2260" y="17268"/>
                  </a:lnTo>
                  <a:lnTo>
                    <a:pt x="3020" y="17235"/>
                  </a:lnTo>
                  <a:lnTo>
                    <a:pt x="3174" y="17224"/>
                  </a:lnTo>
                  <a:lnTo>
                    <a:pt x="3483" y="17158"/>
                  </a:lnTo>
                  <a:lnTo>
                    <a:pt x="3769" y="17025"/>
                  </a:lnTo>
                  <a:lnTo>
                    <a:pt x="4012" y="16838"/>
                  </a:lnTo>
                  <a:lnTo>
                    <a:pt x="4221" y="16618"/>
                  </a:lnTo>
                  <a:lnTo>
                    <a:pt x="4375" y="16364"/>
                  </a:lnTo>
                  <a:lnTo>
                    <a:pt x="4486" y="16067"/>
                  </a:lnTo>
                  <a:lnTo>
                    <a:pt x="4541" y="15758"/>
                  </a:lnTo>
                  <a:lnTo>
                    <a:pt x="4541" y="15604"/>
                  </a:lnTo>
                  <a:lnTo>
                    <a:pt x="3946" y="0"/>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7"/>
            <p:cNvSpPr/>
            <p:nvPr/>
          </p:nvSpPr>
          <p:spPr>
            <a:xfrm>
              <a:off x="1247355" y="1845853"/>
              <a:ext cx="99823" cy="379594"/>
            </a:xfrm>
            <a:custGeom>
              <a:rect b="b" l="l" r="r" t="t"/>
              <a:pathLst>
                <a:path extrusionOk="0" fill="none" h="17268" w="4541">
                  <a:moveTo>
                    <a:pt x="1" y="143"/>
                  </a:moveTo>
                  <a:lnTo>
                    <a:pt x="3946" y="0"/>
                  </a:lnTo>
                  <a:lnTo>
                    <a:pt x="4541" y="15604"/>
                  </a:lnTo>
                  <a:lnTo>
                    <a:pt x="4541" y="15758"/>
                  </a:lnTo>
                  <a:lnTo>
                    <a:pt x="4486" y="16067"/>
                  </a:lnTo>
                  <a:lnTo>
                    <a:pt x="4375" y="16364"/>
                  </a:lnTo>
                  <a:lnTo>
                    <a:pt x="4221" y="16618"/>
                  </a:lnTo>
                  <a:lnTo>
                    <a:pt x="4012" y="16838"/>
                  </a:lnTo>
                  <a:lnTo>
                    <a:pt x="3769" y="17025"/>
                  </a:lnTo>
                  <a:lnTo>
                    <a:pt x="3483" y="17158"/>
                  </a:lnTo>
                  <a:lnTo>
                    <a:pt x="3174" y="17224"/>
                  </a:lnTo>
                  <a:lnTo>
                    <a:pt x="3020" y="17235"/>
                  </a:lnTo>
                  <a:lnTo>
                    <a:pt x="2260" y="17268"/>
                  </a:lnTo>
                  <a:lnTo>
                    <a:pt x="2094" y="17268"/>
                  </a:lnTo>
                  <a:lnTo>
                    <a:pt x="1786" y="17213"/>
                  </a:lnTo>
                  <a:lnTo>
                    <a:pt x="1499" y="17102"/>
                  </a:lnTo>
                  <a:lnTo>
                    <a:pt x="1235" y="16948"/>
                  </a:lnTo>
                  <a:lnTo>
                    <a:pt x="1014" y="16739"/>
                  </a:lnTo>
                  <a:lnTo>
                    <a:pt x="838" y="16496"/>
                  </a:lnTo>
                  <a:lnTo>
                    <a:pt x="706" y="16221"/>
                  </a:lnTo>
                  <a:lnTo>
                    <a:pt x="629" y="15912"/>
                  </a:lnTo>
                  <a:lnTo>
                    <a:pt x="618" y="15747"/>
                  </a:lnTo>
                  <a:lnTo>
                    <a:pt x="23" y="143"/>
                  </a:lnTo>
                  <a:lnTo>
                    <a:pt x="1" y="143"/>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7"/>
            <p:cNvSpPr/>
            <p:nvPr/>
          </p:nvSpPr>
          <p:spPr>
            <a:xfrm>
              <a:off x="1236694" y="1830333"/>
              <a:ext cx="107099" cy="24247"/>
            </a:xfrm>
            <a:custGeom>
              <a:rect b="b" l="l" r="r" t="t"/>
              <a:pathLst>
                <a:path extrusionOk="0" h="1103" w="4872">
                  <a:moveTo>
                    <a:pt x="4838" y="1"/>
                  </a:moveTo>
                  <a:lnTo>
                    <a:pt x="1" y="188"/>
                  </a:lnTo>
                  <a:lnTo>
                    <a:pt x="34" y="1103"/>
                  </a:lnTo>
                  <a:lnTo>
                    <a:pt x="4871" y="926"/>
                  </a:lnTo>
                  <a:lnTo>
                    <a:pt x="48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7"/>
            <p:cNvSpPr/>
            <p:nvPr/>
          </p:nvSpPr>
          <p:spPr>
            <a:xfrm>
              <a:off x="1236694" y="1830333"/>
              <a:ext cx="107099" cy="24247"/>
            </a:xfrm>
            <a:custGeom>
              <a:rect b="b" l="l" r="r" t="t"/>
              <a:pathLst>
                <a:path extrusionOk="0" fill="none" h="1103" w="4872">
                  <a:moveTo>
                    <a:pt x="1" y="188"/>
                  </a:moveTo>
                  <a:lnTo>
                    <a:pt x="4838" y="1"/>
                  </a:lnTo>
                  <a:lnTo>
                    <a:pt x="4871" y="926"/>
                  </a:lnTo>
                  <a:lnTo>
                    <a:pt x="34" y="1103"/>
                  </a:lnTo>
                  <a:lnTo>
                    <a:pt x="1" y="188"/>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7"/>
            <p:cNvSpPr/>
            <p:nvPr/>
          </p:nvSpPr>
          <p:spPr>
            <a:xfrm>
              <a:off x="1191652" y="1846337"/>
              <a:ext cx="554025" cy="684095"/>
            </a:xfrm>
            <a:custGeom>
              <a:rect b="b" l="l" r="r" t="t"/>
              <a:pathLst>
                <a:path extrusionOk="0" h="31120" w="25203">
                  <a:moveTo>
                    <a:pt x="1455" y="0"/>
                  </a:moveTo>
                  <a:lnTo>
                    <a:pt x="1300" y="66"/>
                  </a:lnTo>
                  <a:lnTo>
                    <a:pt x="1135" y="220"/>
                  </a:lnTo>
                  <a:lnTo>
                    <a:pt x="970" y="474"/>
                  </a:lnTo>
                  <a:lnTo>
                    <a:pt x="882" y="661"/>
                  </a:lnTo>
                  <a:lnTo>
                    <a:pt x="816" y="860"/>
                  </a:lnTo>
                  <a:lnTo>
                    <a:pt x="738" y="1300"/>
                  </a:lnTo>
                  <a:lnTo>
                    <a:pt x="750" y="2006"/>
                  </a:lnTo>
                  <a:lnTo>
                    <a:pt x="1025" y="3240"/>
                  </a:lnTo>
                  <a:lnTo>
                    <a:pt x="1102" y="3460"/>
                  </a:lnTo>
                  <a:lnTo>
                    <a:pt x="1058" y="3482"/>
                  </a:lnTo>
                  <a:lnTo>
                    <a:pt x="661" y="3824"/>
                  </a:lnTo>
                  <a:lnTo>
                    <a:pt x="309" y="4265"/>
                  </a:lnTo>
                  <a:lnTo>
                    <a:pt x="121" y="4617"/>
                  </a:lnTo>
                  <a:lnTo>
                    <a:pt x="0" y="5036"/>
                  </a:lnTo>
                  <a:lnTo>
                    <a:pt x="11" y="5499"/>
                  </a:lnTo>
                  <a:lnTo>
                    <a:pt x="77" y="5741"/>
                  </a:lnTo>
                  <a:lnTo>
                    <a:pt x="154" y="5995"/>
                  </a:lnTo>
                  <a:lnTo>
                    <a:pt x="265" y="6513"/>
                  </a:lnTo>
                  <a:lnTo>
                    <a:pt x="342" y="7339"/>
                  </a:lnTo>
                  <a:lnTo>
                    <a:pt x="397" y="8551"/>
                  </a:lnTo>
                  <a:lnTo>
                    <a:pt x="529" y="9918"/>
                  </a:lnTo>
                  <a:lnTo>
                    <a:pt x="672" y="10678"/>
                  </a:lnTo>
                  <a:lnTo>
                    <a:pt x="827" y="11438"/>
                  </a:lnTo>
                  <a:lnTo>
                    <a:pt x="1179" y="12816"/>
                  </a:lnTo>
                  <a:lnTo>
                    <a:pt x="1521" y="13731"/>
                  </a:lnTo>
                  <a:lnTo>
                    <a:pt x="1807" y="14282"/>
                  </a:lnTo>
                  <a:lnTo>
                    <a:pt x="2149" y="14799"/>
                  </a:lnTo>
                  <a:lnTo>
                    <a:pt x="2557" y="15262"/>
                  </a:lnTo>
                  <a:lnTo>
                    <a:pt x="2799" y="15472"/>
                  </a:lnTo>
                  <a:lnTo>
                    <a:pt x="3515" y="16001"/>
                  </a:lnTo>
                  <a:lnTo>
                    <a:pt x="4992" y="17003"/>
                  </a:lnTo>
                  <a:lnTo>
                    <a:pt x="6502" y="17940"/>
                  </a:lnTo>
                  <a:lnTo>
                    <a:pt x="8056" y="18822"/>
                  </a:lnTo>
                  <a:lnTo>
                    <a:pt x="8849" y="19229"/>
                  </a:lnTo>
                  <a:lnTo>
                    <a:pt x="9345" y="19472"/>
                  </a:lnTo>
                  <a:lnTo>
                    <a:pt x="10447" y="20089"/>
                  </a:lnTo>
                  <a:lnTo>
                    <a:pt x="11901" y="20981"/>
                  </a:lnTo>
                  <a:lnTo>
                    <a:pt x="12155" y="21147"/>
                  </a:lnTo>
                  <a:lnTo>
                    <a:pt x="16177" y="31119"/>
                  </a:lnTo>
                  <a:lnTo>
                    <a:pt x="25202" y="19229"/>
                  </a:lnTo>
                  <a:lnTo>
                    <a:pt x="17907" y="15538"/>
                  </a:lnTo>
                  <a:lnTo>
                    <a:pt x="17643" y="15284"/>
                  </a:lnTo>
                  <a:lnTo>
                    <a:pt x="16232" y="13675"/>
                  </a:lnTo>
                  <a:lnTo>
                    <a:pt x="15494" y="12640"/>
                  </a:lnTo>
                  <a:lnTo>
                    <a:pt x="15064" y="11923"/>
                  </a:lnTo>
                  <a:lnTo>
                    <a:pt x="14888" y="11560"/>
                  </a:lnTo>
                  <a:lnTo>
                    <a:pt x="14249" y="10039"/>
                  </a:lnTo>
                  <a:lnTo>
                    <a:pt x="13510" y="8210"/>
                  </a:lnTo>
                  <a:lnTo>
                    <a:pt x="13213" y="7604"/>
                  </a:lnTo>
                  <a:lnTo>
                    <a:pt x="12893" y="7108"/>
                  </a:lnTo>
                  <a:lnTo>
                    <a:pt x="12552" y="6788"/>
                  </a:lnTo>
                  <a:lnTo>
                    <a:pt x="12375" y="6700"/>
                  </a:lnTo>
                  <a:lnTo>
                    <a:pt x="11901" y="6491"/>
                  </a:lnTo>
                  <a:lnTo>
                    <a:pt x="10193" y="5631"/>
                  </a:lnTo>
                  <a:lnTo>
                    <a:pt x="7361" y="4143"/>
                  </a:lnTo>
                  <a:lnTo>
                    <a:pt x="6777" y="3824"/>
                  </a:lnTo>
                  <a:lnTo>
                    <a:pt x="6777" y="6259"/>
                  </a:lnTo>
                  <a:lnTo>
                    <a:pt x="4199" y="3978"/>
                  </a:lnTo>
                  <a:lnTo>
                    <a:pt x="3956" y="3471"/>
                  </a:lnTo>
                  <a:lnTo>
                    <a:pt x="2777" y="1256"/>
                  </a:lnTo>
                  <a:lnTo>
                    <a:pt x="2270" y="397"/>
                  </a:lnTo>
                  <a:lnTo>
                    <a:pt x="2050" y="88"/>
                  </a:lnTo>
                  <a:lnTo>
                    <a:pt x="1995" y="66"/>
                  </a:lnTo>
                  <a:lnTo>
                    <a:pt x="1907" y="77"/>
                  </a:lnTo>
                  <a:lnTo>
                    <a:pt x="1664" y="11"/>
                  </a:lnTo>
                  <a:lnTo>
                    <a:pt x="1455" y="0"/>
                  </a:lnTo>
                  <a:close/>
                </a:path>
              </a:pathLst>
            </a:custGeom>
            <a:solidFill>
              <a:srgbClr val="9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7"/>
            <p:cNvSpPr/>
            <p:nvPr/>
          </p:nvSpPr>
          <p:spPr>
            <a:xfrm>
              <a:off x="1191652" y="1846337"/>
              <a:ext cx="554025" cy="684095"/>
            </a:xfrm>
            <a:custGeom>
              <a:rect b="b" l="l" r="r" t="t"/>
              <a:pathLst>
                <a:path extrusionOk="0" fill="none" h="31120" w="25203">
                  <a:moveTo>
                    <a:pt x="17907" y="15538"/>
                  </a:moveTo>
                  <a:lnTo>
                    <a:pt x="17643" y="15284"/>
                  </a:lnTo>
                  <a:lnTo>
                    <a:pt x="16232" y="13675"/>
                  </a:lnTo>
                  <a:lnTo>
                    <a:pt x="15494" y="12640"/>
                  </a:lnTo>
                  <a:lnTo>
                    <a:pt x="15064" y="11923"/>
                  </a:lnTo>
                  <a:lnTo>
                    <a:pt x="14888" y="11560"/>
                  </a:lnTo>
                  <a:lnTo>
                    <a:pt x="14249" y="10039"/>
                  </a:lnTo>
                  <a:lnTo>
                    <a:pt x="13510" y="8210"/>
                  </a:lnTo>
                  <a:lnTo>
                    <a:pt x="13213" y="7604"/>
                  </a:lnTo>
                  <a:lnTo>
                    <a:pt x="12893" y="7108"/>
                  </a:lnTo>
                  <a:lnTo>
                    <a:pt x="12552" y="6788"/>
                  </a:lnTo>
                  <a:lnTo>
                    <a:pt x="12375" y="6700"/>
                  </a:lnTo>
                  <a:lnTo>
                    <a:pt x="11901" y="6491"/>
                  </a:lnTo>
                  <a:lnTo>
                    <a:pt x="10193" y="5631"/>
                  </a:lnTo>
                  <a:lnTo>
                    <a:pt x="7361" y="4143"/>
                  </a:lnTo>
                  <a:lnTo>
                    <a:pt x="6777" y="3824"/>
                  </a:lnTo>
                  <a:lnTo>
                    <a:pt x="6777" y="6259"/>
                  </a:lnTo>
                  <a:lnTo>
                    <a:pt x="4199" y="3978"/>
                  </a:lnTo>
                  <a:lnTo>
                    <a:pt x="3956" y="3471"/>
                  </a:lnTo>
                  <a:lnTo>
                    <a:pt x="2777" y="1256"/>
                  </a:lnTo>
                  <a:lnTo>
                    <a:pt x="2270" y="397"/>
                  </a:lnTo>
                  <a:lnTo>
                    <a:pt x="2050" y="88"/>
                  </a:lnTo>
                  <a:lnTo>
                    <a:pt x="1995" y="66"/>
                  </a:lnTo>
                  <a:lnTo>
                    <a:pt x="1907" y="77"/>
                  </a:lnTo>
                  <a:lnTo>
                    <a:pt x="1664" y="11"/>
                  </a:lnTo>
                  <a:lnTo>
                    <a:pt x="1455" y="0"/>
                  </a:lnTo>
                  <a:lnTo>
                    <a:pt x="1300" y="66"/>
                  </a:lnTo>
                  <a:lnTo>
                    <a:pt x="1135" y="220"/>
                  </a:lnTo>
                  <a:lnTo>
                    <a:pt x="970" y="474"/>
                  </a:lnTo>
                  <a:lnTo>
                    <a:pt x="882" y="661"/>
                  </a:lnTo>
                  <a:lnTo>
                    <a:pt x="816" y="860"/>
                  </a:lnTo>
                  <a:lnTo>
                    <a:pt x="738" y="1300"/>
                  </a:lnTo>
                  <a:lnTo>
                    <a:pt x="750" y="2006"/>
                  </a:lnTo>
                  <a:lnTo>
                    <a:pt x="1025" y="3240"/>
                  </a:lnTo>
                  <a:lnTo>
                    <a:pt x="1102" y="3460"/>
                  </a:lnTo>
                  <a:lnTo>
                    <a:pt x="1058" y="3482"/>
                  </a:lnTo>
                  <a:lnTo>
                    <a:pt x="661" y="3824"/>
                  </a:lnTo>
                  <a:lnTo>
                    <a:pt x="309" y="4265"/>
                  </a:lnTo>
                  <a:lnTo>
                    <a:pt x="121" y="4617"/>
                  </a:lnTo>
                  <a:lnTo>
                    <a:pt x="0" y="5036"/>
                  </a:lnTo>
                  <a:lnTo>
                    <a:pt x="11" y="5499"/>
                  </a:lnTo>
                  <a:lnTo>
                    <a:pt x="77" y="5741"/>
                  </a:lnTo>
                  <a:lnTo>
                    <a:pt x="154" y="5995"/>
                  </a:lnTo>
                  <a:lnTo>
                    <a:pt x="265" y="6513"/>
                  </a:lnTo>
                  <a:lnTo>
                    <a:pt x="342" y="7339"/>
                  </a:lnTo>
                  <a:lnTo>
                    <a:pt x="397" y="8551"/>
                  </a:lnTo>
                  <a:lnTo>
                    <a:pt x="529" y="9918"/>
                  </a:lnTo>
                  <a:lnTo>
                    <a:pt x="672" y="10678"/>
                  </a:lnTo>
                  <a:lnTo>
                    <a:pt x="827" y="11438"/>
                  </a:lnTo>
                  <a:lnTo>
                    <a:pt x="1179" y="12816"/>
                  </a:lnTo>
                  <a:lnTo>
                    <a:pt x="1521" y="13731"/>
                  </a:lnTo>
                  <a:lnTo>
                    <a:pt x="1807" y="14282"/>
                  </a:lnTo>
                  <a:lnTo>
                    <a:pt x="2149" y="14799"/>
                  </a:lnTo>
                  <a:lnTo>
                    <a:pt x="2557" y="15262"/>
                  </a:lnTo>
                  <a:lnTo>
                    <a:pt x="2799" y="15472"/>
                  </a:lnTo>
                  <a:lnTo>
                    <a:pt x="3515" y="16001"/>
                  </a:lnTo>
                  <a:lnTo>
                    <a:pt x="4992" y="17003"/>
                  </a:lnTo>
                  <a:lnTo>
                    <a:pt x="6502" y="17940"/>
                  </a:lnTo>
                  <a:lnTo>
                    <a:pt x="8056" y="18822"/>
                  </a:lnTo>
                  <a:lnTo>
                    <a:pt x="8849" y="19229"/>
                  </a:lnTo>
                  <a:lnTo>
                    <a:pt x="9345" y="19472"/>
                  </a:lnTo>
                  <a:lnTo>
                    <a:pt x="10447" y="20089"/>
                  </a:lnTo>
                  <a:lnTo>
                    <a:pt x="11901" y="20981"/>
                  </a:lnTo>
                  <a:lnTo>
                    <a:pt x="12155" y="21147"/>
                  </a:lnTo>
                  <a:lnTo>
                    <a:pt x="16177" y="31119"/>
                  </a:lnTo>
                  <a:lnTo>
                    <a:pt x="25202" y="19229"/>
                  </a:lnTo>
                  <a:lnTo>
                    <a:pt x="17907" y="15538"/>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7"/>
            <p:cNvSpPr/>
            <p:nvPr/>
          </p:nvSpPr>
          <p:spPr>
            <a:xfrm>
              <a:off x="1340627" y="1983925"/>
              <a:ext cx="60100" cy="38777"/>
            </a:xfrm>
            <a:custGeom>
              <a:rect b="b" l="l" r="r" t="t"/>
              <a:pathLst>
                <a:path extrusionOk="0" fill="none" h="1764" w="2734">
                  <a:moveTo>
                    <a:pt x="0" y="0"/>
                  </a:moveTo>
                  <a:lnTo>
                    <a:pt x="2733" y="1763"/>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7"/>
            <p:cNvSpPr/>
            <p:nvPr/>
          </p:nvSpPr>
          <p:spPr>
            <a:xfrm>
              <a:off x="1215876" y="1922396"/>
              <a:ext cx="128158" cy="155526"/>
            </a:xfrm>
            <a:custGeom>
              <a:rect b="b" l="l" r="r" t="t"/>
              <a:pathLst>
                <a:path extrusionOk="0" fill="none" h="7075" w="5830">
                  <a:moveTo>
                    <a:pt x="0" y="0"/>
                  </a:moveTo>
                  <a:lnTo>
                    <a:pt x="121" y="397"/>
                  </a:lnTo>
                  <a:lnTo>
                    <a:pt x="805" y="2347"/>
                  </a:lnTo>
                  <a:lnTo>
                    <a:pt x="1190" y="3273"/>
                  </a:lnTo>
                  <a:lnTo>
                    <a:pt x="1444" y="3747"/>
                  </a:lnTo>
                  <a:lnTo>
                    <a:pt x="1554" y="3901"/>
                  </a:lnTo>
                  <a:lnTo>
                    <a:pt x="1686" y="4055"/>
                  </a:lnTo>
                  <a:lnTo>
                    <a:pt x="2160" y="4463"/>
                  </a:lnTo>
                  <a:lnTo>
                    <a:pt x="3152" y="5235"/>
                  </a:lnTo>
                  <a:lnTo>
                    <a:pt x="5367" y="6766"/>
                  </a:lnTo>
                  <a:lnTo>
                    <a:pt x="5830" y="7075"/>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7"/>
            <p:cNvSpPr/>
            <p:nvPr/>
          </p:nvSpPr>
          <p:spPr>
            <a:xfrm>
              <a:off x="1196488" y="1998455"/>
              <a:ext cx="134467" cy="148997"/>
            </a:xfrm>
            <a:custGeom>
              <a:rect b="b" l="l" r="r" t="t"/>
              <a:pathLst>
                <a:path extrusionOk="0" fill="none" h="6778" w="6117">
                  <a:moveTo>
                    <a:pt x="1" y="0"/>
                  </a:moveTo>
                  <a:lnTo>
                    <a:pt x="177" y="518"/>
                  </a:lnTo>
                  <a:lnTo>
                    <a:pt x="1158" y="2976"/>
                  </a:lnTo>
                  <a:lnTo>
                    <a:pt x="1709" y="4067"/>
                  </a:lnTo>
                  <a:lnTo>
                    <a:pt x="2050" y="4574"/>
                  </a:lnTo>
                  <a:lnTo>
                    <a:pt x="2216" y="4717"/>
                  </a:lnTo>
                  <a:lnTo>
                    <a:pt x="2590" y="4970"/>
                  </a:lnTo>
                  <a:lnTo>
                    <a:pt x="3802" y="5631"/>
                  </a:lnTo>
                  <a:lnTo>
                    <a:pt x="5731" y="6601"/>
                  </a:lnTo>
                  <a:lnTo>
                    <a:pt x="6116" y="6777"/>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7"/>
            <p:cNvSpPr/>
            <p:nvPr/>
          </p:nvSpPr>
          <p:spPr>
            <a:xfrm>
              <a:off x="1214426" y="2121513"/>
              <a:ext cx="87468" cy="72938"/>
            </a:xfrm>
            <a:custGeom>
              <a:rect b="b" l="l" r="r" t="t"/>
              <a:pathLst>
                <a:path extrusionOk="0" fill="none" h="3318" w="3979">
                  <a:moveTo>
                    <a:pt x="0" y="0"/>
                  </a:moveTo>
                  <a:lnTo>
                    <a:pt x="386" y="529"/>
                  </a:lnTo>
                  <a:lnTo>
                    <a:pt x="1278" y="1488"/>
                  </a:lnTo>
                  <a:lnTo>
                    <a:pt x="2281" y="2326"/>
                  </a:lnTo>
                  <a:lnTo>
                    <a:pt x="3394" y="3031"/>
                  </a:lnTo>
                  <a:lnTo>
                    <a:pt x="3978" y="3317"/>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7"/>
            <p:cNvSpPr/>
            <p:nvPr/>
          </p:nvSpPr>
          <p:spPr>
            <a:xfrm>
              <a:off x="867762" y="1311942"/>
              <a:ext cx="411359" cy="521579"/>
            </a:xfrm>
            <a:custGeom>
              <a:rect b="b" l="l" r="r" t="t"/>
              <a:pathLst>
                <a:path extrusionOk="0" h="23727" w="18713">
                  <a:moveTo>
                    <a:pt x="2932" y="1"/>
                  </a:moveTo>
                  <a:lnTo>
                    <a:pt x="1" y="2172"/>
                  </a:lnTo>
                  <a:lnTo>
                    <a:pt x="17577" y="23726"/>
                  </a:lnTo>
                  <a:lnTo>
                    <a:pt x="18712" y="23627"/>
                  </a:lnTo>
                  <a:lnTo>
                    <a:pt x="29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7"/>
            <p:cNvSpPr/>
            <p:nvPr/>
          </p:nvSpPr>
          <p:spPr>
            <a:xfrm>
              <a:off x="867762" y="1311942"/>
              <a:ext cx="411359" cy="521579"/>
            </a:xfrm>
            <a:custGeom>
              <a:rect b="b" l="l" r="r" t="t"/>
              <a:pathLst>
                <a:path extrusionOk="0" fill="none" h="23727" w="18713">
                  <a:moveTo>
                    <a:pt x="1" y="2172"/>
                  </a:moveTo>
                  <a:lnTo>
                    <a:pt x="17577" y="23726"/>
                  </a:lnTo>
                  <a:lnTo>
                    <a:pt x="18712" y="23627"/>
                  </a:lnTo>
                  <a:lnTo>
                    <a:pt x="2932" y="1"/>
                  </a:lnTo>
                  <a:lnTo>
                    <a:pt x="1" y="217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7"/>
            <p:cNvSpPr/>
            <p:nvPr/>
          </p:nvSpPr>
          <p:spPr>
            <a:xfrm>
              <a:off x="690693" y="1092249"/>
              <a:ext cx="250007" cy="281970"/>
            </a:xfrm>
            <a:custGeom>
              <a:rect b="b" l="l" r="r" t="t"/>
              <a:pathLst>
                <a:path extrusionOk="0" h="12827" w="11373">
                  <a:moveTo>
                    <a:pt x="3593" y="0"/>
                  </a:moveTo>
                  <a:lnTo>
                    <a:pt x="1" y="2645"/>
                  </a:lnTo>
                  <a:lnTo>
                    <a:pt x="7494" y="12827"/>
                  </a:lnTo>
                  <a:lnTo>
                    <a:pt x="11373" y="9796"/>
                  </a:lnTo>
                  <a:lnTo>
                    <a:pt x="3593" y="0"/>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7"/>
            <p:cNvSpPr/>
            <p:nvPr/>
          </p:nvSpPr>
          <p:spPr>
            <a:xfrm>
              <a:off x="690693" y="1092249"/>
              <a:ext cx="250007" cy="281970"/>
            </a:xfrm>
            <a:custGeom>
              <a:rect b="b" l="l" r="r" t="t"/>
              <a:pathLst>
                <a:path extrusionOk="0" fill="none" h="12827" w="11373">
                  <a:moveTo>
                    <a:pt x="7494" y="12827"/>
                  </a:moveTo>
                  <a:lnTo>
                    <a:pt x="11373" y="9796"/>
                  </a:lnTo>
                  <a:lnTo>
                    <a:pt x="3593" y="0"/>
                  </a:lnTo>
                  <a:lnTo>
                    <a:pt x="1" y="2645"/>
                  </a:lnTo>
                  <a:lnTo>
                    <a:pt x="7494" y="12827"/>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7"/>
            <p:cNvSpPr/>
            <p:nvPr/>
          </p:nvSpPr>
          <p:spPr>
            <a:xfrm>
              <a:off x="590892" y="1075278"/>
              <a:ext cx="343521" cy="643648"/>
            </a:xfrm>
            <a:custGeom>
              <a:rect b="b" l="l" r="r" t="t"/>
              <a:pathLst>
                <a:path extrusionOk="0" h="29280" w="15627">
                  <a:moveTo>
                    <a:pt x="7472" y="1"/>
                  </a:moveTo>
                  <a:lnTo>
                    <a:pt x="7318" y="45"/>
                  </a:lnTo>
                  <a:lnTo>
                    <a:pt x="6601" y="497"/>
                  </a:lnTo>
                  <a:lnTo>
                    <a:pt x="4915" y="1764"/>
                  </a:lnTo>
                  <a:lnTo>
                    <a:pt x="2260" y="3979"/>
                  </a:lnTo>
                  <a:lnTo>
                    <a:pt x="684" y="5422"/>
                  </a:lnTo>
                  <a:lnTo>
                    <a:pt x="199" y="5940"/>
                  </a:lnTo>
                  <a:lnTo>
                    <a:pt x="23" y="6172"/>
                  </a:lnTo>
                  <a:lnTo>
                    <a:pt x="0" y="6249"/>
                  </a:lnTo>
                  <a:lnTo>
                    <a:pt x="0" y="6337"/>
                  </a:lnTo>
                  <a:lnTo>
                    <a:pt x="122" y="6623"/>
                  </a:lnTo>
                  <a:lnTo>
                    <a:pt x="529" y="7285"/>
                  </a:lnTo>
                  <a:lnTo>
                    <a:pt x="2006" y="9268"/>
                  </a:lnTo>
                  <a:lnTo>
                    <a:pt x="4607" y="12519"/>
                  </a:lnTo>
                  <a:lnTo>
                    <a:pt x="6282" y="14624"/>
                  </a:lnTo>
                  <a:lnTo>
                    <a:pt x="7020" y="15604"/>
                  </a:lnTo>
                  <a:lnTo>
                    <a:pt x="7185" y="15891"/>
                  </a:lnTo>
                  <a:lnTo>
                    <a:pt x="7273" y="16122"/>
                  </a:lnTo>
                  <a:lnTo>
                    <a:pt x="7439" y="17092"/>
                  </a:lnTo>
                  <a:lnTo>
                    <a:pt x="7637" y="19406"/>
                  </a:lnTo>
                  <a:lnTo>
                    <a:pt x="7924" y="25665"/>
                  </a:lnTo>
                  <a:lnTo>
                    <a:pt x="8012" y="29280"/>
                  </a:lnTo>
                  <a:lnTo>
                    <a:pt x="13500" y="25853"/>
                  </a:lnTo>
                  <a:lnTo>
                    <a:pt x="13290" y="22910"/>
                  </a:lnTo>
                  <a:lnTo>
                    <a:pt x="12794" y="16387"/>
                  </a:lnTo>
                  <a:lnTo>
                    <a:pt x="12640" y="14888"/>
                  </a:lnTo>
                  <a:lnTo>
                    <a:pt x="12574" y="14591"/>
                  </a:lnTo>
                  <a:lnTo>
                    <a:pt x="12287" y="13929"/>
                  </a:lnTo>
                  <a:lnTo>
                    <a:pt x="11847" y="13213"/>
                  </a:lnTo>
                  <a:lnTo>
                    <a:pt x="11318" y="12497"/>
                  </a:lnTo>
                  <a:lnTo>
                    <a:pt x="9973" y="10921"/>
                  </a:lnTo>
                  <a:lnTo>
                    <a:pt x="9621" y="10568"/>
                  </a:lnTo>
                  <a:lnTo>
                    <a:pt x="10061" y="10150"/>
                  </a:lnTo>
                  <a:lnTo>
                    <a:pt x="12188" y="8254"/>
                  </a:lnTo>
                  <a:lnTo>
                    <a:pt x="13169" y="7494"/>
                  </a:lnTo>
                  <a:lnTo>
                    <a:pt x="13643" y="7219"/>
                  </a:lnTo>
                  <a:lnTo>
                    <a:pt x="13786" y="7196"/>
                  </a:lnTo>
                  <a:lnTo>
                    <a:pt x="14051" y="7174"/>
                  </a:lnTo>
                  <a:lnTo>
                    <a:pt x="14723" y="6987"/>
                  </a:lnTo>
                  <a:lnTo>
                    <a:pt x="15186" y="6756"/>
                  </a:lnTo>
                  <a:lnTo>
                    <a:pt x="15428" y="6568"/>
                  </a:lnTo>
                  <a:lnTo>
                    <a:pt x="15582" y="6359"/>
                  </a:lnTo>
                  <a:lnTo>
                    <a:pt x="15626" y="6150"/>
                  </a:lnTo>
                  <a:lnTo>
                    <a:pt x="15582" y="6039"/>
                  </a:lnTo>
                  <a:lnTo>
                    <a:pt x="15516" y="5940"/>
                  </a:lnTo>
                  <a:lnTo>
                    <a:pt x="15274" y="5764"/>
                  </a:lnTo>
                  <a:lnTo>
                    <a:pt x="14745" y="5577"/>
                  </a:lnTo>
                  <a:lnTo>
                    <a:pt x="13544" y="5411"/>
                  </a:lnTo>
                  <a:lnTo>
                    <a:pt x="13301" y="5400"/>
                  </a:lnTo>
                  <a:lnTo>
                    <a:pt x="12585" y="4750"/>
                  </a:lnTo>
                  <a:lnTo>
                    <a:pt x="9125" y="1367"/>
                  </a:lnTo>
                  <a:lnTo>
                    <a:pt x="8993" y="1202"/>
                  </a:lnTo>
                  <a:lnTo>
                    <a:pt x="8254" y="430"/>
                  </a:lnTo>
                  <a:lnTo>
                    <a:pt x="7835" y="122"/>
                  </a:lnTo>
                  <a:lnTo>
                    <a:pt x="7582" y="12"/>
                  </a:lnTo>
                  <a:lnTo>
                    <a:pt x="7472" y="1"/>
                  </a:lnTo>
                  <a:close/>
                </a:path>
              </a:pathLst>
            </a:custGeom>
            <a:solidFill>
              <a:srgbClr val="9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7"/>
            <p:cNvSpPr/>
            <p:nvPr/>
          </p:nvSpPr>
          <p:spPr>
            <a:xfrm>
              <a:off x="590892" y="1075278"/>
              <a:ext cx="343521" cy="643648"/>
            </a:xfrm>
            <a:custGeom>
              <a:rect b="b" l="l" r="r" t="t"/>
              <a:pathLst>
                <a:path extrusionOk="0" fill="none" h="29280" w="15627">
                  <a:moveTo>
                    <a:pt x="8012" y="29280"/>
                  </a:moveTo>
                  <a:lnTo>
                    <a:pt x="13500" y="25853"/>
                  </a:lnTo>
                  <a:lnTo>
                    <a:pt x="13290" y="22910"/>
                  </a:lnTo>
                  <a:lnTo>
                    <a:pt x="12794" y="16387"/>
                  </a:lnTo>
                  <a:lnTo>
                    <a:pt x="12640" y="14888"/>
                  </a:lnTo>
                  <a:lnTo>
                    <a:pt x="12574" y="14591"/>
                  </a:lnTo>
                  <a:lnTo>
                    <a:pt x="12287" y="13929"/>
                  </a:lnTo>
                  <a:lnTo>
                    <a:pt x="11847" y="13213"/>
                  </a:lnTo>
                  <a:lnTo>
                    <a:pt x="11318" y="12497"/>
                  </a:lnTo>
                  <a:lnTo>
                    <a:pt x="9973" y="10921"/>
                  </a:lnTo>
                  <a:lnTo>
                    <a:pt x="9621" y="10568"/>
                  </a:lnTo>
                  <a:lnTo>
                    <a:pt x="10061" y="10150"/>
                  </a:lnTo>
                  <a:lnTo>
                    <a:pt x="12188" y="8254"/>
                  </a:lnTo>
                  <a:lnTo>
                    <a:pt x="13169" y="7494"/>
                  </a:lnTo>
                  <a:lnTo>
                    <a:pt x="13643" y="7219"/>
                  </a:lnTo>
                  <a:lnTo>
                    <a:pt x="13786" y="7196"/>
                  </a:lnTo>
                  <a:lnTo>
                    <a:pt x="14051" y="7174"/>
                  </a:lnTo>
                  <a:lnTo>
                    <a:pt x="14723" y="6987"/>
                  </a:lnTo>
                  <a:lnTo>
                    <a:pt x="15186" y="6756"/>
                  </a:lnTo>
                  <a:lnTo>
                    <a:pt x="15428" y="6568"/>
                  </a:lnTo>
                  <a:lnTo>
                    <a:pt x="15582" y="6359"/>
                  </a:lnTo>
                  <a:lnTo>
                    <a:pt x="15626" y="6150"/>
                  </a:lnTo>
                  <a:lnTo>
                    <a:pt x="15582" y="6039"/>
                  </a:lnTo>
                  <a:lnTo>
                    <a:pt x="15516" y="5940"/>
                  </a:lnTo>
                  <a:lnTo>
                    <a:pt x="15274" y="5764"/>
                  </a:lnTo>
                  <a:lnTo>
                    <a:pt x="14745" y="5577"/>
                  </a:lnTo>
                  <a:lnTo>
                    <a:pt x="13544" y="5411"/>
                  </a:lnTo>
                  <a:lnTo>
                    <a:pt x="13301" y="5400"/>
                  </a:lnTo>
                  <a:lnTo>
                    <a:pt x="12585" y="4750"/>
                  </a:lnTo>
                  <a:lnTo>
                    <a:pt x="9125" y="1367"/>
                  </a:lnTo>
                  <a:lnTo>
                    <a:pt x="8993" y="1202"/>
                  </a:lnTo>
                  <a:lnTo>
                    <a:pt x="8254" y="430"/>
                  </a:lnTo>
                  <a:lnTo>
                    <a:pt x="7835" y="122"/>
                  </a:lnTo>
                  <a:lnTo>
                    <a:pt x="7582" y="12"/>
                  </a:lnTo>
                  <a:lnTo>
                    <a:pt x="7472" y="1"/>
                  </a:lnTo>
                  <a:lnTo>
                    <a:pt x="7318" y="45"/>
                  </a:lnTo>
                  <a:lnTo>
                    <a:pt x="6601" y="497"/>
                  </a:lnTo>
                  <a:lnTo>
                    <a:pt x="4915" y="1764"/>
                  </a:lnTo>
                  <a:lnTo>
                    <a:pt x="2260" y="3979"/>
                  </a:lnTo>
                  <a:lnTo>
                    <a:pt x="684" y="5422"/>
                  </a:lnTo>
                  <a:lnTo>
                    <a:pt x="199" y="5940"/>
                  </a:lnTo>
                  <a:lnTo>
                    <a:pt x="23" y="6172"/>
                  </a:lnTo>
                  <a:lnTo>
                    <a:pt x="0" y="6249"/>
                  </a:lnTo>
                  <a:lnTo>
                    <a:pt x="0" y="6337"/>
                  </a:lnTo>
                  <a:lnTo>
                    <a:pt x="122" y="6623"/>
                  </a:lnTo>
                  <a:lnTo>
                    <a:pt x="529" y="7285"/>
                  </a:lnTo>
                  <a:lnTo>
                    <a:pt x="2006" y="9268"/>
                  </a:lnTo>
                  <a:lnTo>
                    <a:pt x="4607" y="12519"/>
                  </a:lnTo>
                  <a:lnTo>
                    <a:pt x="6282" y="14624"/>
                  </a:lnTo>
                  <a:lnTo>
                    <a:pt x="7020" y="15604"/>
                  </a:lnTo>
                  <a:lnTo>
                    <a:pt x="7185" y="15891"/>
                  </a:lnTo>
                  <a:lnTo>
                    <a:pt x="7273" y="16122"/>
                  </a:lnTo>
                  <a:lnTo>
                    <a:pt x="7439" y="17092"/>
                  </a:lnTo>
                  <a:lnTo>
                    <a:pt x="7637" y="19406"/>
                  </a:lnTo>
                  <a:lnTo>
                    <a:pt x="7924" y="25665"/>
                  </a:lnTo>
                  <a:lnTo>
                    <a:pt x="8012" y="2928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7"/>
            <p:cNvSpPr/>
            <p:nvPr/>
          </p:nvSpPr>
          <p:spPr>
            <a:xfrm>
              <a:off x="752222" y="1194226"/>
              <a:ext cx="131082" cy="71003"/>
            </a:xfrm>
            <a:custGeom>
              <a:rect b="b" l="l" r="r" t="t"/>
              <a:pathLst>
                <a:path extrusionOk="0" fill="none" h="3230" w="5963">
                  <a:moveTo>
                    <a:pt x="5962" y="0"/>
                  </a:moveTo>
                  <a:lnTo>
                    <a:pt x="5433" y="22"/>
                  </a:lnTo>
                  <a:lnTo>
                    <a:pt x="4386" y="199"/>
                  </a:lnTo>
                  <a:lnTo>
                    <a:pt x="3879" y="353"/>
                  </a:lnTo>
                  <a:lnTo>
                    <a:pt x="3582" y="529"/>
                  </a:lnTo>
                  <a:lnTo>
                    <a:pt x="2403" y="1378"/>
                  </a:lnTo>
                  <a:lnTo>
                    <a:pt x="408" y="2909"/>
                  </a:lnTo>
                  <a:lnTo>
                    <a:pt x="1" y="322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7"/>
            <p:cNvSpPr/>
            <p:nvPr/>
          </p:nvSpPr>
          <p:spPr>
            <a:xfrm>
              <a:off x="711048" y="1145293"/>
              <a:ext cx="118464" cy="82127"/>
            </a:xfrm>
            <a:custGeom>
              <a:rect b="b" l="l" r="r" t="t"/>
              <a:pathLst>
                <a:path extrusionOk="0" fill="none" h="3736" w="5389">
                  <a:moveTo>
                    <a:pt x="5389" y="0"/>
                  </a:moveTo>
                  <a:lnTo>
                    <a:pt x="5201" y="77"/>
                  </a:lnTo>
                  <a:lnTo>
                    <a:pt x="4287" y="551"/>
                  </a:lnTo>
                  <a:lnTo>
                    <a:pt x="3736" y="915"/>
                  </a:lnTo>
                  <a:lnTo>
                    <a:pt x="3593" y="1080"/>
                  </a:lnTo>
                  <a:lnTo>
                    <a:pt x="3394" y="1301"/>
                  </a:lnTo>
                  <a:lnTo>
                    <a:pt x="2336" y="2105"/>
                  </a:lnTo>
                  <a:lnTo>
                    <a:pt x="419" y="3460"/>
                  </a:lnTo>
                  <a:lnTo>
                    <a:pt x="0" y="3736"/>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7"/>
            <p:cNvSpPr/>
            <p:nvPr/>
          </p:nvSpPr>
          <p:spPr>
            <a:xfrm>
              <a:off x="665259" y="1111857"/>
              <a:ext cx="127916" cy="76081"/>
            </a:xfrm>
            <a:custGeom>
              <a:rect b="b" l="l" r="r" t="t"/>
              <a:pathLst>
                <a:path extrusionOk="0" fill="none" h="3461" w="5819">
                  <a:moveTo>
                    <a:pt x="5819" y="1"/>
                  </a:moveTo>
                  <a:lnTo>
                    <a:pt x="5191" y="331"/>
                  </a:lnTo>
                  <a:lnTo>
                    <a:pt x="2149" y="1984"/>
                  </a:lnTo>
                  <a:lnTo>
                    <a:pt x="794" y="2822"/>
                  </a:lnTo>
                  <a:lnTo>
                    <a:pt x="166" y="3284"/>
                  </a:lnTo>
                  <a:lnTo>
                    <a:pt x="1" y="3461"/>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7"/>
            <p:cNvSpPr/>
            <p:nvPr/>
          </p:nvSpPr>
          <p:spPr>
            <a:xfrm>
              <a:off x="761916" y="1541109"/>
              <a:ext cx="125982" cy="177816"/>
            </a:xfrm>
            <a:custGeom>
              <a:rect b="b" l="l" r="r" t="t"/>
              <a:pathLst>
                <a:path extrusionOk="0" h="8089" w="5731">
                  <a:moveTo>
                    <a:pt x="5400" y="0"/>
                  </a:moveTo>
                  <a:lnTo>
                    <a:pt x="4397" y="353"/>
                  </a:lnTo>
                  <a:lnTo>
                    <a:pt x="2711" y="805"/>
                  </a:lnTo>
                  <a:lnTo>
                    <a:pt x="1389" y="1003"/>
                  </a:lnTo>
                  <a:lnTo>
                    <a:pt x="386" y="1003"/>
                  </a:lnTo>
                  <a:lnTo>
                    <a:pt x="0" y="937"/>
                  </a:lnTo>
                  <a:lnTo>
                    <a:pt x="0" y="937"/>
                  </a:lnTo>
                  <a:lnTo>
                    <a:pt x="155" y="4838"/>
                  </a:lnTo>
                  <a:lnTo>
                    <a:pt x="232" y="8089"/>
                  </a:lnTo>
                  <a:lnTo>
                    <a:pt x="5731" y="4662"/>
                  </a:lnTo>
                  <a:lnTo>
                    <a:pt x="5587" y="2535"/>
                  </a:lnTo>
                  <a:lnTo>
                    <a:pt x="54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7"/>
            <p:cNvSpPr/>
            <p:nvPr/>
          </p:nvSpPr>
          <p:spPr>
            <a:xfrm>
              <a:off x="761916" y="1541109"/>
              <a:ext cx="125982" cy="177816"/>
            </a:xfrm>
            <a:custGeom>
              <a:rect b="b" l="l" r="r" t="t"/>
              <a:pathLst>
                <a:path extrusionOk="0" fill="none" h="8089" w="5731">
                  <a:moveTo>
                    <a:pt x="5731" y="4662"/>
                  </a:moveTo>
                  <a:lnTo>
                    <a:pt x="5587" y="2535"/>
                  </a:lnTo>
                  <a:lnTo>
                    <a:pt x="5400" y="0"/>
                  </a:lnTo>
                  <a:lnTo>
                    <a:pt x="4397" y="353"/>
                  </a:lnTo>
                  <a:lnTo>
                    <a:pt x="2711" y="805"/>
                  </a:lnTo>
                  <a:lnTo>
                    <a:pt x="1389" y="1003"/>
                  </a:lnTo>
                  <a:lnTo>
                    <a:pt x="386" y="1003"/>
                  </a:lnTo>
                  <a:lnTo>
                    <a:pt x="0" y="937"/>
                  </a:lnTo>
                  <a:lnTo>
                    <a:pt x="155" y="4838"/>
                  </a:lnTo>
                  <a:lnTo>
                    <a:pt x="232" y="8089"/>
                  </a:lnTo>
                  <a:lnTo>
                    <a:pt x="5731" y="466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7"/>
            <p:cNvSpPr/>
            <p:nvPr/>
          </p:nvSpPr>
          <p:spPr>
            <a:xfrm>
              <a:off x="1581401" y="2767074"/>
              <a:ext cx="119937" cy="27390"/>
            </a:xfrm>
            <a:custGeom>
              <a:rect b="b" l="l" r="r" t="t"/>
              <a:pathLst>
                <a:path extrusionOk="0" h="1246" w="5456">
                  <a:moveTo>
                    <a:pt x="5422" y="1"/>
                  </a:moveTo>
                  <a:lnTo>
                    <a:pt x="1" y="210"/>
                  </a:lnTo>
                  <a:lnTo>
                    <a:pt x="45" y="1246"/>
                  </a:lnTo>
                  <a:lnTo>
                    <a:pt x="5455" y="1036"/>
                  </a:lnTo>
                  <a:lnTo>
                    <a:pt x="54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7"/>
            <p:cNvSpPr/>
            <p:nvPr/>
          </p:nvSpPr>
          <p:spPr>
            <a:xfrm>
              <a:off x="1981800" y="2701525"/>
              <a:ext cx="113825" cy="96800"/>
            </a:xfrm>
            <a:custGeom>
              <a:rect b="b" l="l" r="r" t="t"/>
              <a:pathLst>
                <a:path extrusionOk="0" h="3872" w="4553">
                  <a:moveTo>
                    <a:pt x="4553" y="0"/>
                  </a:moveTo>
                  <a:lnTo>
                    <a:pt x="3374" y="3872"/>
                  </a:lnTo>
                  <a:lnTo>
                    <a:pt x="0" y="1643"/>
                  </a:lnTo>
                  <a:close/>
                </a:path>
              </a:pathLst>
            </a:custGeom>
            <a:solidFill>
              <a:srgbClr val="FFFFFF"/>
            </a:solidFill>
            <a:ln>
              <a:noFill/>
            </a:ln>
          </p:spPr>
        </p:sp>
      </p:grpSp>
      <p:grpSp>
        <p:nvGrpSpPr>
          <p:cNvPr id="1034" name="Google Shape;1034;p47"/>
          <p:cNvGrpSpPr/>
          <p:nvPr/>
        </p:nvGrpSpPr>
        <p:grpSpPr>
          <a:xfrm>
            <a:off x="6484919" y="2851151"/>
            <a:ext cx="1473218" cy="1520701"/>
            <a:chOff x="1311302" y="2524607"/>
            <a:chExt cx="2103396" cy="2171190"/>
          </a:xfrm>
        </p:grpSpPr>
        <p:sp>
          <p:nvSpPr>
            <p:cNvPr id="1035" name="Google Shape;1035;p47"/>
            <p:cNvSpPr/>
            <p:nvPr/>
          </p:nvSpPr>
          <p:spPr>
            <a:xfrm>
              <a:off x="1525698" y="2806554"/>
              <a:ext cx="1889000" cy="1889000"/>
            </a:xfrm>
            <a:custGeom>
              <a:rect b="b" l="l" r="r" t="t"/>
              <a:pathLst>
                <a:path extrusionOk="0" h="85932" w="85932">
                  <a:moveTo>
                    <a:pt x="41930" y="1"/>
                  </a:moveTo>
                  <a:lnTo>
                    <a:pt x="39869" y="100"/>
                  </a:lnTo>
                  <a:lnTo>
                    <a:pt x="37820" y="298"/>
                  </a:lnTo>
                  <a:lnTo>
                    <a:pt x="35770" y="596"/>
                  </a:lnTo>
                  <a:lnTo>
                    <a:pt x="33742" y="993"/>
                  </a:lnTo>
                  <a:lnTo>
                    <a:pt x="31726" y="1477"/>
                  </a:lnTo>
                  <a:lnTo>
                    <a:pt x="29731" y="2073"/>
                  </a:lnTo>
                  <a:lnTo>
                    <a:pt x="27770" y="2756"/>
                  </a:lnTo>
                  <a:lnTo>
                    <a:pt x="25830" y="3549"/>
                  </a:lnTo>
                  <a:lnTo>
                    <a:pt x="23924" y="4431"/>
                  </a:lnTo>
                  <a:lnTo>
                    <a:pt x="22051" y="5411"/>
                  </a:lnTo>
                  <a:lnTo>
                    <a:pt x="20221" y="6491"/>
                  </a:lnTo>
                  <a:lnTo>
                    <a:pt x="18425" y="7681"/>
                  </a:lnTo>
                  <a:lnTo>
                    <a:pt x="16695" y="8960"/>
                  </a:lnTo>
                  <a:lnTo>
                    <a:pt x="14998" y="10326"/>
                  </a:lnTo>
                  <a:lnTo>
                    <a:pt x="13367" y="11803"/>
                  </a:lnTo>
                  <a:lnTo>
                    <a:pt x="12574" y="12585"/>
                  </a:lnTo>
                  <a:lnTo>
                    <a:pt x="11802" y="13379"/>
                  </a:lnTo>
                  <a:lnTo>
                    <a:pt x="10326" y="15010"/>
                  </a:lnTo>
                  <a:lnTo>
                    <a:pt x="8948" y="16696"/>
                  </a:lnTo>
                  <a:lnTo>
                    <a:pt x="7670" y="18437"/>
                  </a:lnTo>
                  <a:lnTo>
                    <a:pt x="6491" y="20222"/>
                  </a:lnTo>
                  <a:lnTo>
                    <a:pt x="5411" y="22051"/>
                  </a:lnTo>
                  <a:lnTo>
                    <a:pt x="4430" y="23924"/>
                  </a:lnTo>
                  <a:lnTo>
                    <a:pt x="3538" y="25831"/>
                  </a:lnTo>
                  <a:lnTo>
                    <a:pt x="2755" y="27770"/>
                  </a:lnTo>
                  <a:lnTo>
                    <a:pt x="2061" y="29743"/>
                  </a:lnTo>
                  <a:lnTo>
                    <a:pt x="1477" y="31737"/>
                  </a:lnTo>
                  <a:lnTo>
                    <a:pt x="981" y="33743"/>
                  </a:lnTo>
                  <a:lnTo>
                    <a:pt x="595" y="35782"/>
                  </a:lnTo>
                  <a:lnTo>
                    <a:pt x="298" y="37820"/>
                  </a:lnTo>
                  <a:lnTo>
                    <a:pt x="99" y="39881"/>
                  </a:lnTo>
                  <a:lnTo>
                    <a:pt x="0" y="41941"/>
                  </a:lnTo>
                  <a:lnTo>
                    <a:pt x="0" y="44002"/>
                  </a:lnTo>
                  <a:lnTo>
                    <a:pt x="99" y="46063"/>
                  </a:lnTo>
                  <a:lnTo>
                    <a:pt x="298" y="48112"/>
                  </a:lnTo>
                  <a:lnTo>
                    <a:pt x="595" y="50162"/>
                  </a:lnTo>
                  <a:lnTo>
                    <a:pt x="981" y="52190"/>
                  </a:lnTo>
                  <a:lnTo>
                    <a:pt x="1477" y="54206"/>
                  </a:lnTo>
                  <a:lnTo>
                    <a:pt x="2061" y="56201"/>
                  </a:lnTo>
                  <a:lnTo>
                    <a:pt x="2755" y="58173"/>
                  </a:lnTo>
                  <a:lnTo>
                    <a:pt x="3538" y="60113"/>
                  </a:lnTo>
                  <a:lnTo>
                    <a:pt x="4430" y="62019"/>
                  </a:lnTo>
                  <a:lnTo>
                    <a:pt x="5411" y="63882"/>
                  </a:lnTo>
                  <a:lnTo>
                    <a:pt x="6491" y="65722"/>
                  </a:lnTo>
                  <a:lnTo>
                    <a:pt x="7670" y="67507"/>
                  </a:lnTo>
                  <a:lnTo>
                    <a:pt x="8948" y="69248"/>
                  </a:lnTo>
                  <a:lnTo>
                    <a:pt x="10326" y="70934"/>
                  </a:lnTo>
                  <a:lnTo>
                    <a:pt x="11802" y="72565"/>
                  </a:lnTo>
                  <a:lnTo>
                    <a:pt x="12574" y="73358"/>
                  </a:lnTo>
                  <a:lnTo>
                    <a:pt x="13367" y="74130"/>
                  </a:lnTo>
                  <a:lnTo>
                    <a:pt x="14998" y="75606"/>
                  </a:lnTo>
                  <a:lnTo>
                    <a:pt x="16695" y="76984"/>
                  </a:lnTo>
                  <a:lnTo>
                    <a:pt x="18425" y="78262"/>
                  </a:lnTo>
                  <a:lnTo>
                    <a:pt x="20221" y="79441"/>
                  </a:lnTo>
                  <a:lnTo>
                    <a:pt x="22051" y="80521"/>
                  </a:lnTo>
                  <a:lnTo>
                    <a:pt x="23924" y="81513"/>
                  </a:lnTo>
                  <a:lnTo>
                    <a:pt x="25830" y="82394"/>
                  </a:lnTo>
                  <a:lnTo>
                    <a:pt x="27770" y="83177"/>
                  </a:lnTo>
                  <a:lnTo>
                    <a:pt x="29731" y="83871"/>
                  </a:lnTo>
                  <a:lnTo>
                    <a:pt x="31726" y="84455"/>
                  </a:lnTo>
                  <a:lnTo>
                    <a:pt x="33742" y="84951"/>
                  </a:lnTo>
                  <a:lnTo>
                    <a:pt x="35770" y="85348"/>
                  </a:lnTo>
                  <a:lnTo>
                    <a:pt x="37820" y="85634"/>
                  </a:lnTo>
                  <a:lnTo>
                    <a:pt x="39869" y="85833"/>
                  </a:lnTo>
                  <a:lnTo>
                    <a:pt x="41930" y="85932"/>
                  </a:lnTo>
                  <a:lnTo>
                    <a:pt x="43991" y="85932"/>
                  </a:lnTo>
                  <a:lnTo>
                    <a:pt x="46051" y="85833"/>
                  </a:lnTo>
                  <a:lnTo>
                    <a:pt x="48112" y="85634"/>
                  </a:lnTo>
                  <a:lnTo>
                    <a:pt x="50151" y="85348"/>
                  </a:lnTo>
                  <a:lnTo>
                    <a:pt x="52189" y="84951"/>
                  </a:lnTo>
                  <a:lnTo>
                    <a:pt x="54206" y="84455"/>
                  </a:lnTo>
                  <a:lnTo>
                    <a:pt x="56189" y="83871"/>
                  </a:lnTo>
                  <a:lnTo>
                    <a:pt x="58162" y="83177"/>
                  </a:lnTo>
                  <a:lnTo>
                    <a:pt x="60101" y="82394"/>
                  </a:lnTo>
                  <a:lnTo>
                    <a:pt x="62008" y="81513"/>
                  </a:lnTo>
                  <a:lnTo>
                    <a:pt x="63881" y="80521"/>
                  </a:lnTo>
                  <a:lnTo>
                    <a:pt x="65710" y="79441"/>
                  </a:lnTo>
                  <a:lnTo>
                    <a:pt x="67495" y="78262"/>
                  </a:lnTo>
                  <a:lnTo>
                    <a:pt x="69237" y="76984"/>
                  </a:lnTo>
                  <a:lnTo>
                    <a:pt x="70923" y="75606"/>
                  </a:lnTo>
                  <a:lnTo>
                    <a:pt x="72553" y="74130"/>
                  </a:lnTo>
                  <a:lnTo>
                    <a:pt x="73347" y="73358"/>
                  </a:lnTo>
                  <a:lnTo>
                    <a:pt x="74129" y="72565"/>
                  </a:lnTo>
                  <a:lnTo>
                    <a:pt x="75606" y="70934"/>
                  </a:lnTo>
                  <a:lnTo>
                    <a:pt x="76983" y="69248"/>
                  </a:lnTo>
                  <a:lnTo>
                    <a:pt x="78262" y="67507"/>
                  </a:lnTo>
                  <a:lnTo>
                    <a:pt x="79441" y="65722"/>
                  </a:lnTo>
                  <a:lnTo>
                    <a:pt x="80521" y="63882"/>
                  </a:lnTo>
                  <a:lnTo>
                    <a:pt x="81501" y="62019"/>
                  </a:lnTo>
                  <a:lnTo>
                    <a:pt x="82394" y="60113"/>
                  </a:lnTo>
                  <a:lnTo>
                    <a:pt x="83176" y="58173"/>
                  </a:lnTo>
                  <a:lnTo>
                    <a:pt x="83860" y="56201"/>
                  </a:lnTo>
                  <a:lnTo>
                    <a:pt x="84455" y="54206"/>
                  </a:lnTo>
                  <a:lnTo>
                    <a:pt x="84951" y="52190"/>
                  </a:lnTo>
                  <a:lnTo>
                    <a:pt x="85336" y="50162"/>
                  </a:lnTo>
                  <a:lnTo>
                    <a:pt x="85634" y="48112"/>
                  </a:lnTo>
                  <a:lnTo>
                    <a:pt x="85832" y="46063"/>
                  </a:lnTo>
                  <a:lnTo>
                    <a:pt x="85931" y="44002"/>
                  </a:lnTo>
                  <a:lnTo>
                    <a:pt x="85931" y="41941"/>
                  </a:lnTo>
                  <a:lnTo>
                    <a:pt x="85832" y="39881"/>
                  </a:lnTo>
                  <a:lnTo>
                    <a:pt x="85634" y="37820"/>
                  </a:lnTo>
                  <a:lnTo>
                    <a:pt x="85336" y="35782"/>
                  </a:lnTo>
                  <a:lnTo>
                    <a:pt x="84951" y="33743"/>
                  </a:lnTo>
                  <a:lnTo>
                    <a:pt x="84455" y="31737"/>
                  </a:lnTo>
                  <a:lnTo>
                    <a:pt x="83860" y="29743"/>
                  </a:lnTo>
                  <a:lnTo>
                    <a:pt x="83176" y="27770"/>
                  </a:lnTo>
                  <a:lnTo>
                    <a:pt x="82394" y="25831"/>
                  </a:lnTo>
                  <a:lnTo>
                    <a:pt x="81501" y="23924"/>
                  </a:lnTo>
                  <a:lnTo>
                    <a:pt x="80521" y="22051"/>
                  </a:lnTo>
                  <a:lnTo>
                    <a:pt x="79441" y="20222"/>
                  </a:lnTo>
                  <a:lnTo>
                    <a:pt x="78262" y="18437"/>
                  </a:lnTo>
                  <a:lnTo>
                    <a:pt x="76983" y="16696"/>
                  </a:lnTo>
                  <a:lnTo>
                    <a:pt x="75606" y="15010"/>
                  </a:lnTo>
                  <a:lnTo>
                    <a:pt x="74129" y="13379"/>
                  </a:lnTo>
                  <a:lnTo>
                    <a:pt x="73347" y="12585"/>
                  </a:lnTo>
                  <a:lnTo>
                    <a:pt x="72553" y="11803"/>
                  </a:lnTo>
                  <a:lnTo>
                    <a:pt x="70923" y="10326"/>
                  </a:lnTo>
                  <a:lnTo>
                    <a:pt x="69237" y="8960"/>
                  </a:lnTo>
                  <a:lnTo>
                    <a:pt x="67495" y="7681"/>
                  </a:lnTo>
                  <a:lnTo>
                    <a:pt x="65710" y="6491"/>
                  </a:lnTo>
                  <a:lnTo>
                    <a:pt x="63881" y="5411"/>
                  </a:lnTo>
                  <a:lnTo>
                    <a:pt x="62008" y="4431"/>
                  </a:lnTo>
                  <a:lnTo>
                    <a:pt x="60101" y="3549"/>
                  </a:lnTo>
                  <a:lnTo>
                    <a:pt x="58162" y="2756"/>
                  </a:lnTo>
                  <a:lnTo>
                    <a:pt x="56189" y="2073"/>
                  </a:lnTo>
                  <a:lnTo>
                    <a:pt x="54206" y="1477"/>
                  </a:lnTo>
                  <a:lnTo>
                    <a:pt x="52189" y="993"/>
                  </a:lnTo>
                  <a:lnTo>
                    <a:pt x="50151" y="596"/>
                  </a:lnTo>
                  <a:lnTo>
                    <a:pt x="48112" y="298"/>
                  </a:lnTo>
                  <a:lnTo>
                    <a:pt x="46051" y="100"/>
                  </a:lnTo>
                  <a:lnTo>
                    <a:pt x="43991"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7"/>
            <p:cNvSpPr/>
            <p:nvPr/>
          </p:nvSpPr>
          <p:spPr>
            <a:xfrm>
              <a:off x="1311302" y="3253744"/>
              <a:ext cx="1935273" cy="1442052"/>
            </a:xfrm>
            <a:custGeom>
              <a:rect b="b" l="l" r="r" t="t"/>
              <a:pathLst>
                <a:path extrusionOk="0" h="65600" w="88037">
                  <a:moveTo>
                    <a:pt x="11825" y="0"/>
                  </a:moveTo>
                  <a:lnTo>
                    <a:pt x="1" y="4518"/>
                  </a:lnTo>
                  <a:lnTo>
                    <a:pt x="805" y="7163"/>
                  </a:lnTo>
                  <a:lnTo>
                    <a:pt x="4706" y="20265"/>
                  </a:lnTo>
                  <a:lnTo>
                    <a:pt x="6491" y="26513"/>
                  </a:lnTo>
                  <a:lnTo>
                    <a:pt x="7351" y="29720"/>
                  </a:lnTo>
                  <a:lnTo>
                    <a:pt x="7604" y="30811"/>
                  </a:lnTo>
                  <a:lnTo>
                    <a:pt x="7836" y="31781"/>
                  </a:lnTo>
                  <a:lnTo>
                    <a:pt x="8420" y="33676"/>
                  </a:lnTo>
                  <a:lnTo>
                    <a:pt x="9103" y="35483"/>
                  </a:lnTo>
                  <a:lnTo>
                    <a:pt x="9830" y="37147"/>
                  </a:lnTo>
                  <a:lnTo>
                    <a:pt x="10569" y="38602"/>
                  </a:lnTo>
                  <a:lnTo>
                    <a:pt x="11263" y="39814"/>
                  </a:lnTo>
                  <a:lnTo>
                    <a:pt x="11869" y="40729"/>
                  </a:lnTo>
                  <a:lnTo>
                    <a:pt x="12343" y="41280"/>
                  </a:lnTo>
                  <a:lnTo>
                    <a:pt x="12508" y="41390"/>
                  </a:lnTo>
                  <a:lnTo>
                    <a:pt x="12607" y="41401"/>
                  </a:lnTo>
                  <a:lnTo>
                    <a:pt x="13081" y="41224"/>
                  </a:lnTo>
                  <a:lnTo>
                    <a:pt x="14293" y="40585"/>
                  </a:lnTo>
                  <a:lnTo>
                    <a:pt x="16685" y="39120"/>
                  </a:lnTo>
                  <a:lnTo>
                    <a:pt x="19594" y="37257"/>
                  </a:lnTo>
                  <a:lnTo>
                    <a:pt x="27153" y="32188"/>
                  </a:lnTo>
                  <a:lnTo>
                    <a:pt x="29137" y="30811"/>
                  </a:lnTo>
                  <a:lnTo>
                    <a:pt x="29236" y="58624"/>
                  </a:lnTo>
                  <a:lnTo>
                    <a:pt x="30018" y="59131"/>
                  </a:lnTo>
                  <a:lnTo>
                    <a:pt x="31616" y="60079"/>
                  </a:lnTo>
                  <a:lnTo>
                    <a:pt x="33247" y="60950"/>
                  </a:lnTo>
                  <a:lnTo>
                    <a:pt x="34900" y="61743"/>
                  </a:lnTo>
                  <a:lnTo>
                    <a:pt x="36575" y="62470"/>
                  </a:lnTo>
                  <a:lnTo>
                    <a:pt x="38283" y="63109"/>
                  </a:lnTo>
                  <a:lnTo>
                    <a:pt x="40002" y="63682"/>
                  </a:lnTo>
                  <a:lnTo>
                    <a:pt x="41743" y="64178"/>
                  </a:lnTo>
                  <a:lnTo>
                    <a:pt x="43506" y="64608"/>
                  </a:lnTo>
                  <a:lnTo>
                    <a:pt x="45281" y="64950"/>
                  </a:lnTo>
                  <a:lnTo>
                    <a:pt x="47055" y="65225"/>
                  </a:lnTo>
                  <a:lnTo>
                    <a:pt x="48851" y="65423"/>
                  </a:lnTo>
                  <a:lnTo>
                    <a:pt x="50647" y="65556"/>
                  </a:lnTo>
                  <a:lnTo>
                    <a:pt x="52443" y="65600"/>
                  </a:lnTo>
                  <a:lnTo>
                    <a:pt x="54239" y="65578"/>
                  </a:lnTo>
                  <a:lnTo>
                    <a:pt x="56036" y="65479"/>
                  </a:lnTo>
                  <a:lnTo>
                    <a:pt x="57821" y="65302"/>
                  </a:lnTo>
                  <a:lnTo>
                    <a:pt x="59606" y="65049"/>
                  </a:lnTo>
                  <a:lnTo>
                    <a:pt x="61380" y="64718"/>
                  </a:lnTo>
                  <a:lnTo>
                    <a:pt x="63143" y="64322"/>
                  </a:lnTo>
                  <a:lnTo>
                    <a:pt x="64895" y="63848"/>
                  </a:lnTo>
                  <a:lnTo>
                    <a:pt x="66626" y="63297"/>
                  </a:lnTo>
                  <a:lnTo>
                    <a:pt x="68334" y="62680"/>
                  </a:lnTo>
                  <a:lnTo>
                    <a:pt x="70020" y="61974"/>
                  </a:lnTo>
                  <a:lnTo>
                    <a:pt x="71684" y="61203"/>
                  </a:lnTo>
                  <a:lnTo>
                    <a:pt x="73314" y="60354"/>
                  </a:lnTo>
                  <a:lnTo>
                    <a:pt x="74923" y="59429"/>
                  </a:lnTo>
                  <a:lnTo>
                    <a:pt x="76499" y="58437"/>
                  </a:lnTo>
                  <a:lnTo>
                    <a:pt x="78031" y="57357"/>
                  </a:lnTo>
                  <a:lnTo>
                    <a:pt x="79541" y="56211"/>
                  </a:lnTo>
                  <a:lnTo>
                    <a:pt x="80995" y="54988"/>
                  </a:lnTo>
                  <a:lnTo>
                    <a:pt x="82417" y="53688"/>
                  </a:lnTo>
                  <a:lnTo>
                    <a:pt x="83100" y="53015"/>
                  </a:lnTo>
                  <a:lnTo>
                    <a:pt x="83794" y="52321"/>
                  </a:lnTo>
                  <a:lnTo>
                    <a:pt x="85094" y="50889"/>
                  </a:lnTo>
                  <a:lnTo>
                    <a:pt x="86329" y="49412"/>
                  </a:lnTo>
                  <a:lnTo>
                    <a:pt x="87486" y="47891"/>
                  </a:lnTo>
                  <a:lnTo>
                    <a:pt x="88037" y="47120"/>
                  </a:lnTo>
                  <a:lnTo>
                    <a:pt x="85954" y="39516"/>
                  </a:lnTo>
                  <a:lnTo>
                    <a:pt x="80532" y="20045"/>
                  </a:lnTo>
                  <a:lnTo>
                    <a:pt x="78417" y="12750"/>
                  </a:lnTo>
                  <a:lnTo>
                    <a:pt x="77733" y="10568"/>
                  </a:lnTo>
                  <a:lnTo>
                    <a:pt x="77447" y="9796"/>
                  </a:lnTo>
                  <a:lnTo>
                    <a:pt x="77381" y="9686"/>
                  </a:lnTo>
                  <a:lnTo>
                    <a:pt x="77282" y="9609"/>
                  </a:lnTo>
                  <a:lnTo>
                    <a:pt x="76995" y="9532"/>
                  </a:lnTo>
                  <a:lnTo>
                    <a:pt x="76830" y="9521"/>
                  </a:lnTo>
                  <a:lnTo>
                    <a:pt x="76642" y="9334"/>
                  </a:lnTo>
                  <a:lnTo>
                    <a:pt x="76025" y="8893"/>
                  </a:lnTo>
                  <a:lnTo>
                    <a:pt x="74648" y="8066"/>
                  </a:lnTo>
                  <a:lnTo>
                    <a:pt x="72113" y="6755"/>
                  </a:lnTo>
                  <a:lnTo>
                    <a:pt x="69149" y="5311"/>
                  </a:lnTo>
                  <a:lnTo>
                    <a:pt x="61612" y="1873"/>
                  </a:lnTo>
                  <a:lnTo>
                    <a:pt x="59672" y="1047"/>
                  </a:lnTo>
                  <a:lnTo>
                    <a:pt x="49490" y="1554"/>
                  </a:lnTo>
                  <a:lnTo>
                    <a:pt x="47363" y="1884"/>
                  </a:lnTo>
                  <a:lnTo>
                    <a:pt x="37633" y="3471"/>
                  </a:lnTo>
                  <a:lnTo>
                    <a:pt x="32575" y="4342"/>
                  </a:lnTo>
                  <a:lnTo>
                    <a:pt x="31826" y="4518"/>
                  </a:lnTo>
                  <a:lnTo>
                    <a:pt x="31605" y="4694"/>
                  </a:lnTo>
                  <a:lnTo>
                    <a:pt x="30316" y="6171"/>
                  </a:lnTo>
                  <a:lnTo>
                    <a:pt x="27142" y="10028"/>
                  </a:lnTo>
                  <a:lnTo>
                    <a:pt x="19451" y="19670"/>
                  </a:lnTo>
                  <a:lnTo>
                    <a:pt x="17776" y="21797"/>
                  </a:lnTo>
                  <a:lnTo>
                    <a:pt x="118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7"/>
            <p:cNvSpPr/>
            <p:nvPr/>
          </p:nvSpPr>
          <p:spPr>
            <a:xfrm>
              <a:off x="1311302" y="3253744"/>
              <a:ext cx="1935273" cy="1442052"/>
            </a:xfrm>
            <a:custGeom>
              <a:rect b="b" l="l" r="r" t="t"/>
              <a:pathLst>
                <a:path extrusionOk="0" fill="none" h="65600" w="88037">
                  <a:moveTo>
                    <a:pt x="29236" y="58624"/>
                  </a:moveTo>
                  <a:lnTo>
                    <a:pt x="30018" y="59131"/>
                  </a:lnTo>
                  <a:lnTo>
                    <a:pt x="31616" y="60079"/>
                  </a:lnTo>
                  <a:lnTo>
                    <a:pt x="33247" y="60950"/>
                  </a:lnTo>
                  <a:lnTo>
                    <a:pt x="34900" y="61743"/>
                  </a:lnTo>
                  <a:lnTo>
                    <a:pt x="36575" y="62470"/>
                  </a:lnTo>
                  <a:lnTo>
                    <a:pt x="38283" y="63109"/>
                  </a:lnTo>
                  <a:lnTo>
                    <a:pt x="40002" y="63682"/>
                  </a:lnTo>
                  <a:lnTo>
                    <a:pt x="41743" y="64178"/>
                  </a:lnTo>
                  <a:lnTo>
                    <a:pt x="43506" y="64608"/>
                  </a:lnTo>
                  <a:lnTo>
                    <a:pt x="45281" y="64950"/>
                  </a:lnTo>
                  <a:lnTo>
                    <a:pt x="47055" y="65225"/>
                  </a:lnTo>
                  <a:lnTo>
                    <a:pt x="48851" y="65423"/>
                  </a:lnTo>
                  <a:lnTo>
                    <a:pt x="50647" y="65556"/>
                  </a:lnTo>
                  <a:lnTo>
                    <a:pt x="52443" y="65600"/>
                  </a:lnTo>
                  <a:lnTo>
                    <a:pt x="54239" y="65578"/>
                  </a:lnTo>
                  <a:lnTo>
                    <a:pt x="56036" y="65479"/>
                  </a:lnTo>
                  <a:lnTo>
                    <a:pt x="57821" y="65302"/>
                  </a:lnTo>
                  <a:lnTo>
                    <a:pt x="59606" y="65049"/>
                  </a:lnTo>
                  <a:lnTo>
                    <a:pt x="61380" y="64718"/>
                  </a:lnTo>
                  <a:lnTo>
                    <a:pt x="63143" y="64322"/>
                  </a:lnTo>
                  <a:lnTo>
                    <a:pt x="64895" y="63848"/>
                  </a:lnTo>
                  <a:lnTo>
                    <a:pt x="66626" y="63297"/>
                  </a:lnTo>
                  <a:lnTo>
                    <a:pt x="68334" y="62680"/>
                  </a:lnTo>
                  <a:lnTo>
                    <a:pt x="70020" y="61974"/>
                  </a:lnTo>
                  <a:lnTo>
                    <a:pt x="71684" y="61203"/>
                  </a:lnTo>
                  <a:lnTo>
                    <a:pt x="73314" y="60354"/>
                  </a:lnTo>
                  <a:lnTo>
                    <a:pt x="74923" y="59429"/>
                  </a:lnTo>
                  <a:lnTo>
                    <a:pt x="76499" y="58437"/>
                  </a:lnTo>
                  <a:lnTo>
                    <a:pt x="78031" y="57357"/>
                  </a:lnTo>
                  <a:lnTo>
                    <a:pt x="79541" y="56211"/>
                  </a:lnTo>
                  <a:lnTo>
                    <a:pt x="80995" y="54988"/>
                  </a:lnTo>
                  <a:lnTo>
                    <a:pt x="82417" y="53688"/>
                  </a:lnTo>
                  <a:lnTo>
                    <a:pt x="83100" y="53015"/>
                  </a:lnTo>
                  <a:lnTo>
                    <a:pt x="83794" y="52321"/>
                  </a:lnTo>
                  <a:lnTo>
                    <a:pt x="85094" y="50889"/>
                  </a:lnTo>
                  <a:lnTo>
                    <a:pt x="86329" y="49412"/>
                  </a:lnTo>
                  <a:lnTo>
                    <a:pt x="87486" y="47891"/>
                  </a:lnTo>
                  <a:lnTo>
                    <a:pt x="88037" y="47120"/>
                  </a:lnTo>
                  <a:lnTo>
                    <a:pt x="85954" y="39516"/>
                  </a:lnTo>
                  <a:lnTo>
                    <a:pt x="80532" y="20045"/>
                  </a:lnTo>
                  <a:lnTo>
                    <a:pt x="78417" y="12750"/>
                  </a:lnTo>
                  <a:lnTo>
                    <a:pt x="77733" y="10568"/>
                  </a:lnTo>
                  <a:lnTo>
                    <a:pt x="77447" y="9796"/>
                  </a:lnTo>
                  <a:lnTo>
                    <a:pt x="77381" y="9686"/>
                  </a:lnTo>
                  <a:lnTo>
                    <a:pt x="77282" y="9609"/>
                  </a:lnTo>
                  <a:lnTo>
                    <a:pt x="76995" y="9532"/>
                  </a:lnTo>
                  <a:lnTo>
                    <a:pt x="76830" y="9521"/>
                  </a:lnTo>
                  <a:lnTo>
                    <a:pt x="76642" y="9334"/>
                  </a:lnTo>
                  <a:lnTo>
                    <a:pt x="76025" y="8893"/>
                  </a:lnTo>
                  <a:lnTo>
                    <a:pt x="74648" y="8066"/>
                  </a:lnTo>
                  <a:lnTo>
                    <a:pt x="72113" y="6755"/>
                  </a:lnTo>
                  <a:lnTo>
                    <a:pt x="69149" y="5311"/>
                  </a:lnTo>
                  <a:lnTo>
                    <a:pt x="61612" y="1873"/>
                  </a:lnTo>
                  <a:lnTo>
                    <a:pt x="59672" y="1047"/>
                  </a:lnTo>
                  <a:lnTo>
                    <a:pt x="49490" y="1554"/>
                  </a:lnTo>
                  <a:lnTo>
                    <a:pt x="47363" y="1884"/>
                  </a:lnTo>
                  <a:lnTo>
                    <a:pt x="37633" y="3471"/>
                  </a:lnTo>
                  <a:lnTo>
                    <a:pt x="32575" y="4342"/>
                  </a:lnTo>
                  <a:lnTo>
                    <a:pt x="31826" y="4518"/>
                  </a:lnTo>
                  <a:lnTo>
                    <a:pt x="31605" y="4694"/>
                  </a:lnTo>
                  <a:lnTo>
                    <a:pt x="30316" y="6171"/>
                  </a:lnTo>
                  <a:lnTo>
                    <a:pt x="27142" y="10028"/>
                  </a:lnTo>
                  <a:lnTo>
                    <a:pt x="19451" y="19670"/>
                  </a:lnTo>
                  <a:lnTo>
                    <a:pt x="17776" y="21797"/>
                  </a:lnTo>
                  <a:lnTo>
                    <a:pt x="11825" y="0"/>
                  </a:lnTo>
                  <a:lnTo>
                    <a:pt x="1" y="4518"/>
                  </a:lnTo>
                  <a:lnTo>
                    <a:pt x="805" y="7163"/>
                  </a:lnTo>
                  <a:lnTo>
                    <a:pt x="4706" y="20265"/>
                  </a:lnTo>
                  <a:lnTo>
                    <a:pt x="6491" y="26513"/>
                  </a:lnTo>
                  <a:lnTo>
                    <a:pt x="7351" y="29720"/>
                  </a:lnTo>
                  <a:lnTo>
                    <a:pt x="7604" y="30811"/>
                  </a:lnTo>
                  <a:lnTo>
                    <a:pt x="7836" y="31781"/>
                  </a:lnTo>
                  <a:lnTo>
                    <a:pt x="8420" y="33676"/>
                  </a:lnTo>
                  <a:lnTo>
                    <a:pt x="9103" y="35483"/>
                  </a:lnTo>
                  <a:lnTo>
                    <a:pt x="9830" y="37147"/>
                  </a:lnTo>
                  <a:lnTo>
                    <a:pt x="10569" y="38602"/>
                  </a:lnTo>
                  <a:lnTo>
                    <a:pt x="11263" y="39814"/>
                  </a:lnTo>
                  <a:lnTo>
                    <a:pt x="11869" y="40729"/>
                  </a:lnTo>
                  <a:lnTo>
                    <a:pt x="12343" y="41280"/>
                  </a:lnTo>
                  <a:lnTo>
                    <a:pt x="12508" y="41390"/>
                  </a:lnTo>
                  <a:lnTo>
                    <a:pt x="12607" y="41401"/>
                  </a:lnTo>
                  <a:lnTo>
                    <a:pt x="13081" y="41224"/>
                  </a:lnTo>
                  <a:lnTo>
                    <a:pt x="14293" y="40585"/>
                  </a:lnTo>
                  <a:lnTo>
                    <a:pt x="16685" y="39120"/>
                  </a:lnTo>
                  <a:lnTo>
                    <a:pt x="19594" y="37257"/>
                  </a:lnTo>
                  <a:lnTo>
                    <a:pt x="27153" y="32188"/>
                  </a:lnTo>
                  <a:lnTo>
                    <a:pt x="29137" y="30811"/>
                  </a:lnTo>
                  <a:lnTo>
                    <a:pt x="29236" y="5862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7"/>
            <p:cNvSpPr/>
            <p:nvPr/>
          </p:nvSpPr>
          <p:spPr>
            <a:xfrm>
              <a:off x="1593030" y="2784528"/>
              <a:ext cx="111693" cy="424416"/>
            </a:xfrm>
            <a:custGeom>
              <a:rect b="b" l="l" r="r" t="t"/>
              <a:pathLst>
                <a:path extrusionOk="0" h="19307" w="5081">
                  <a:moveTo>
                    <a:pt x="4409" y="0"/>
                  </a:moveTo>
                  <a:lnTo>
                    <a:pt x="23" y="165"/>
                  </a:lnTo>
                  <a:lnTo>
                    <a:pt x="1" y="165"/>
                  </a:lnTo>
                  <a:lnTo>
                    <a:pt x="673" y="17786"/>
                  </a:lnTo>
                  <a:lnTo>
                    <a:pt x="684" y="17940"/>
                  </a:lnTo>
                  <a:lnTo>
                    <a:pt x="761" y="18249"/>
                  </a:lnTo>
                  <a:lnTo>
                    <a:pt x="893" y="18535"/>
                  </a:lnTo>
                  <a:lnTo>
                    <a:pt x="1070" y="18777"/>
                  </a:lnTo>
                  <a:lnTo>
                    <a:pt x="1301" y="18987"/>
                  </a:lnTo>
                  <a:lnTo>
                    <a:pt x="1554" y="19141"/>
                  </a:lnTo>
                  <a:lnTo>
                    <a:pt x="1841" y="19251"/>
                  </a:lnTo>
                  <a:lnTo>
                    <a:pt x="2150" y="19306"/>
                  </a:lnTo>
                  <a:lnTo>
                    <a:pt x="2315" y="19306"/>
                  </a:lnTo>
                  <a:lnTo>
                    <a:pt x="3538" y="19251"/>
                  </a:lnTo>
                  <a:lnTo>
                    <a:pt x="3560" y="19251"/>
                  </a:lnTo>
                  <a:lnTo>
                    <a:pt x="3714" y="19240"/>
                  </a:lnTo>
                  <a:lnTo>
                    <a:pt x="4023" y="19174"/>
                  </a:lnTo>
                  <a:lnTo>
                    <a:pt x="4298" y="19042"/>
                  </a:lnTo>
                  <a:lnTo>
                    <a:pt x="4552" y="18855"/>
                  </a:lnTo>
                  <a:lnTo>
                    <a:pt x="4750" y="18634"/>
                  </a:lnTo>
                  <a:lnTo>
                    <a:pt x="4915" y="18381"/>
                  </a:lnTo>
                  <a:lnTo>
                    <a:pt x="5026" y="18083"/>
                  </a:lnTo>
                  <a:lnTo>
                    <a:pt x="5081" y="17775"/>
                  </a:lnTo>
                  <a:lnTo>
                    <a:pt x="5081" y="17620"/>
                  </a:lnTo>
                  <a:lnTo>
                    <a:pt x="44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7"/>
            <p:cNvSpPr/>
            <p:nvPr/>
          </p:nvSpPr>
          <p:spPr>
            <a:xfrm>
              <a:off x="1593030" y="2784528"/>
              <a:ext cx="111693" cy="424416"/>
            </a:xfrm>
            <a:custGeom>
              <a:rect b="b" l="l" r="r" t="t"/>
              <a:pathLst>
                <a:path extrusionOk="0" fill="none" h="19307" w="5081">
                  <a:moveTo>
                    <a:pt x="23" y="165"/>
                  </a:moveTo>
                  <a:lnTo>
                    <a:pt x="4409" y="0"/>
                  </a:lnTo>
                  <a:lnTo>
                    <a:pt x="5081" y="17620"/>
                  </a:lnTo>
                  <a:lnTo>
                    <a:pt x="5081" y="17775"/>
                  </a:lnTo>
                  <a:lnTo>
                    <a:pt x="5026" y="18083"/>
                  </a:lnTo>
                  <a:lnTo>
                    <a:pt x="4915" y="18381"/>
                  </a:lnTo>
                  <a:lnTo>
                    <a:pt x="4750" y="18634"/>
                  </a:lnTo>
                  <a:lnTo>
                    <a:pt x="4552" y="18855"/>
                  </a:lnTo>
                  <a:lnTo>
                    <a:pt x="4298" y="19042"/>
                  </a:lnTo>
                  <a:lnTo>
                    <a:pt x="4023" y="19174"/>
                  </a:lnTo>
                  <a:lnTo>
                    <a:pt x="3714" y="19240"/>
                  </a:lnTo>
                  <a:lnTo>
                    <a:pt x="3560" y="19251"/>
                  </a:lnTo>
                  <a:lnTo>
                    <a:pt x="3538" y="19251"/>
                  </a:lnTo>
                  <a:lnTo>
                    <a:pt x="2315" y="19306"/>
                  </a:lnTo>
                  <a:lnTo>
                    <a:pt x="2150" y="19306"/>
                  </a:lnTo>
                  <a:lnTo>
                    <a:pt x="1841" y="19251"/>
                  </a:lnTo>
                  <a:lnTo>
                    <a:pt x="1554" y="19141"/>
                  </a:lnTo>
                  <a:lnTo>
                    <a:pt x="1301" y="18987"/>
                  </a:lnTo>
                  <a:lnTo>
                    <a:pt x="1070" y="18777"/>
                  </a:lnTo>
                  <a:lnTo>
                    <a:pt x="893" y="18535"/>
                  </a:lnTo>
                  <a:lnTo>
                    <a:pt x="761" y="18249"/>
                  </a:lnTo>
                  <a:lnTo>
                    <a:pt x="684" y="17940"/>
                  </a:lnTo>
                  <a:lnTo>
                    <a:pt x="673" y="17786"/>
                  </a:lnTo>
                  <a:lnTo>
                    <a:pt x="1" y="165"/>
                  </a:lnTo>
                  <a:lnTo>
                    <a:pt x="23" y="165"/>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7"/>
            <p:cNvSpPr/>
            <p:nvPr/>
          </p:nvSpPr>
          <p:spPr>
            <a:xfrm>
              <a:off x="1608286" y="2837571"/>
              <a:ext cx="81665" cy="357809"/>
            </a:xfrm>
            <a:custGeom>
              <a:rect b="b" l="l" r="r" t="t"/>
              <a:pathLst>
                <a:path extrusionOk="0" h="16277" w="3715">
                  <a:moveTo>
                    <a:pt x="3164" y="0"/>
                  </a:moveTo>
                  <a:lnTo>
                    <a:pt x="1" y="133"/>
                  </a:lnTo>
                  <a:lnTo>
                    <a:pt x="563" y="14756"/>
                  </a:lnTo>
                  <a:lnTo>
                    <a:pt x="574" y="14921"/>
                  </a:lnTo>
                  <a:lnTo>
                    <a:pt x="640" y="15229"/>
                  </a:lnTo>
                  <a:lnTo>
                    <a:pt x="772" y="15505"/>
                  </a:lnTo>
                  <a:lnTo>
                    <a:pt x="960" y="15747"/>
                  </a:lnTo>
                  <a:lnTo>
                    <a:pt x="1180" y="15957"/>
                  </a:lnTo>
                  <a:lnTo>
                    <a:pt x="1433" y="16111"/>
                  </a:lnTo>
                  <a:lnTo>
                    <a:pt x="1720" y="16221"/>
                  </a:lnTo>
                  <a:lnTo>
                    <a:pt x="2040" y="16276"/>
                  </a:lnTo>
                  <a:lnTo>
                    <a:pt x="2194" y="16276"/>
                  </a:lnTo>
                  <a:lnTo>
                    <a:pt x="2359" y="16265"/>
                  </a:lnTo>
                  <a:lnTo>
                    <a:pt x="2668" y="16188"/>
                  </a:lnTo>
                  <a:lnTo>
                    <a:pt x="2943" y="16056"/>
                  </a:lnTo>
                  <a:lnTo>
                    <a:pt x="3186" y="15880"/>
                  </a:lnTo>
                  <a:lnTo>
                    <a:pt x="3395" y="15659"/>
                  </a:lnTo>
                  <a:lnTo>
                    <a:pt x="3560" y="15395"/>
                  </a:lnTo>
                  <a:lnTo>
                    <a:pt x="3670" y="15108"/>
                  </a:lnTo>
                  <a:lnTo>
                    <a:pt x="3715" y="14800"/>
                  </a:lnTo>
                  <a:lnTo>
                    <a:pt x="3715" y="14634"/>
                  </a:lnTo>
                  <a:lnTo>
                    <a:pt x="3164" y="0"/>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7"/>
            <p:cNvSpPr/>
            <p:nvPr/>
          </p:nvSpPr>
          <p:spPr>
            <a:xfrm>
              <a:off x="1608286" y="2837571"/>
              <a:ext cx="81665" cy="357809"/>
            </a:xfrm>
            <a:custGeom>
              <a:rect b="b" l="l" r="r" t="t"/>
              <a:pathLst>
                <a:path extrusionOk="0" fill="none" h="16277" w="3715">
                  <a:moveTo>
                    <a:pt x="2194" y="16276"/>
                  </a:moveTo>
                  <a:lnTo>
                    <a:pt x="2194" y="16276"/>
                  </a:lnTo>
                  <a:lnTo>
                    <a:pt x="2040" y="16276"/>
                  </a:lnTo>
                  <a:lnTo>
                    <a:pt x="1720" y="16221"/>
                  </a:lnTo>
                  <a:lnTo>
                    <a:pt x="1433" y="16111"/>
                  </a:lnTo>
                  <a:lnTo>
                    <a:pt x="1180" y="15957"/>
                  </a:lnTo>
                  <a:lnTo>
                    <a:pt x="960" y="15747"/>
                  </a:lnTo>
                  <a:lnTo>
                    <a:pt x="772" y="15505"/>
                  </a:lnTo>
                  <a:lnTo>
                    <a:pt x="640" y="15229"/>
                  </a:lnTo>
                  <a:lnTo>
                    <a:pt x="574" y="14921"/>
                  </a:lnTo>
                  <a:lnTo>
                    <a:pt x="563" y="14756"/>
                  </a:lnTo>
                  <a:lnTo>
                    <a:pt x="1" y="133"/>
                  </a:lnTo>
                  <a:lnTo>
                    <a:pt x="3164" y="0"/>
                  </a:lnTo>
                  <a:lnTo>
                    <a:pt x="3715" y="14634"/>
                  </a:lnTo>
                  <a:lnTo>
                    <a:pt x="3715" y="14800"/>
                  </a:lnTo>
                  <a:lnTo>
                    <a:pt x="3670" y="15108"/>
                  </a:lnTo>
                  <a:lnTo>
                    <a:pt x="3560" y="15395"/>
                  </a:lnTo>
                  <a:lnTo>
                    <a:pt x="3395" y="15659"/>
                  </a:lnTo>
                  <a:lnTo>
                    <a:pt x="3186" y="15880"/>
                  </a:lnTo>
                  <a:lnTo>
                    <a:pt x="2943" y="16056"/>
                  </a:lnTo>
                  <a:lnTo>
                    <a:pt x="2668" y="16188"/>
                  </a:lnTo>
                  <a:lnTo>
                    <a:pt x="2359" y="16265"/>
                  </a:lnTo>
                  <a:lnTo>
                    <a:pt x="2194" y="16276"/>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7"/>
            <p:cNvSpPr/>
            <p:nvPr/>
          </p:nvSpPr>
          <p:spPr>
            <a:xfrm>
              <a:off x="1581401" y="2767074"/>
              <a:ext cx="119937" cy="27390"/>
            </a:xfrm>
            <a:custGeom>
              <a:rect b="b" l="l" r="r" t="t"/>
              <a:pathLst>
                <a:path extrusionOk="0" fill="none" h="1246" w="5456">
                  <a:moveTo>
                    <a:pt x="1" y="210"/>
                  </a:moveTo>
                  <a:lnTo>
                    <a:pt x="5422" y="1"/>
                  </a:lnTo>
                  <a:lnTo>
                    <a:pt x="5455" y="1036"/>
                  </a:lnTo>
                  <a:lnTo>
                    <a:pt x="45" y="1246"/>
                  </a:lnTo>
                  <a:lnTo>
                    <a:pt x="1" y="21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7"/>
            <p:cNvSpPr/>
            <p:nvPr/>
          </p:nvSpPr>
          <p:spPr>
            <a:xfrm>
              <a:off x="1321964" y="2872941"/>
              <a:ext cx="414502" cy="491265"/>
            </a:xfrm>
            <a:custGeom>
              <a:rect b="b" l="l" r="r" t="t"/>
              <a:pathLst>
                <a:path extrusionOk="0" h="22348" w="18856">
                  <a:moveTo>
                    <a:pt x="10657" y="0"/>
                  </a:moveTo>
                  <a:lnTo>
                    <a:pt x="9235" y="22"/>
                  </a:lnTo>
                  <a:lnTo>
                    <a:pt x="8001" y="110"/>
                  </a:lnTo>
                  <a:lnTo>
                    <a:pt x="7307" y="243"/>
                  </a:lnTo>
                  <a:lnTo>
                    <a:pt x="6976" y="364"/>
                  </a:lnTo>
                  <a:lnTo>
                    <a:pt x="6866" y="430"/>
                  </a:lnTo>
                  <a:lnTo>
                    <a:pt x="6624" y="628"/>
                  </a:lnTo>
                  <a:lnTo>
                    <a:pt x="5852" y="1477"/>
                  </a:lnTo>
                  <a:lnTo>
                    <a:pt x="4805" y="2733"/>
                  </a:lnTo>
                  <a:lnTo>
                    <a:pt x="3637" y="4265"/>
                  </a:lnTo>
                  <a:lnTo>
                    <a:pt x="2447" y="5929"/>
                  </a:lnTo>
                  <a:lnTo>
                    <a:pt x="1378" y="7560"/>
                  </a:lnTo>
                  <a:lnTo>
                    <a:pt x="530" y="9036"/>
                  </a:lnTo>
                  <a:lnTo>
                    <a:pt x="144" y="9940"/>
                  </a:lnTo>
                  <a:lnTo>
                    <a:pt x="12" y="10425"/>
                  </a:lnTo>
                  <a:lnTo>
                    <a:pt x="1" y="10623"/>
                  </a:lnTo>
                  <a:lnTo>
                    <a:pt x="45" y="11593"/>
                  </a:lnTo>
                  <a:lnTo>
                    <a:pt x="364" y="15163"/>
                  </a:lnTo>
                  <a:lnTo>
                    <a:pt x="1026" y="21125"/>
                  </a:lnTo>
                  <a:lnTo>
                    <a:pt x="1169" y="22348"/>
                  </a:lnTo>
                  <a:lnTo>
                    <a:pt x="8640" y="19516"/>
                  </a:lnTo>
                  <a:lnTo>
                    <a:pt x="8442" y="17775"/>
                  </a:lnTo>
                  <a:lnTo>
                    <a:pt x="8243" y="15395"/>
                  </a:lnTo>
                  <a:lnTo>
                    <a:pt x="8265" y="15163"/>
                  </a:lnTo>
                  <a:lnTo>
                    <a:pt x="8431" y="14733"/>
                  </a:lnTo>
                  <a:lnTo>
                    <a:pt x="8706" y="14282"/>
                  </a:lnTo>
                  <a:lnTo>
                    <a:pt x="9015" y="13709"/>
                  </a:lnTo>
                  <a:lnTo>
                    <a:pt x="9158" y="13334"/>
                  </a:lnTo>
                  <a:lnTo>
                    <a:pt x="9246" y="13136"/>
                  </a:lnTo>
                  <a:lnTo>
                    <a:pt x="9489" y="12684"/>
                  </a:lnTo>
                  <a:lnTo>
                    <a:pt x="9985" y="11945"/>
                  </a:lnTo>
                  <a:lnTo>
                    <a:pt x="11009" y="10612"/>
                  </a:lnTo>
                  <a:lnTo>
                    <a:pt x="11219" y="10370"/>
                  </a:lnTo>
                  <a:lnTo>
                    <a:pt x="13544" y="9080"/>
                  </a:lnTo>
                  <a:lnTo>
                    <a:pt x="14580" y="9080"/>
                  </a:lnTo>
                  <a:lnTo>
                    <a:pt x="14767" y="9069"/>
                  </a:lnTo>
                  <a:lnTo>
                    <a:pt x="15087" y="8937"/>
                  </a:lnTo>
                  <a:lnTo>
                    <a:pt x="15340" y="8728"/>
                  </a:lnTo>
                  <a:lnTo>
                    <a:pt x="15538" y="8452"/>
                  </a:lnTo>
                  <a:lnTo>
                    <a:pt x="15836" y="7725"/>
                  </a:lnTo>
                  <a:lnTo>
                    <a:pt x="15869" y="7538"/>
                  </a:lnTo>
                  <a:lnTo>
                    <a:pt x="16122" y="7527"/>
                  </a:lnTo>
                  <a:lnTo>
                    <a:pt x="16618" y="7416"/>
                  </a:lnTo>
                  <a:lnTo>
                    <a:pt x="17081" y="7218"/>
                  </a:lnTo>
                  <a:lnTo>
                    <a:pt x="17489" y="6943"/>
                  </a:lnTo>
                  <a:lnTo>
                    <a:pt x="17676" y="6766"/>
                  </a:lnTo>
                  <a:lnTo>
                    <a:pt x="17886" y="6491"/>
                  </a:lnTo>
                  <a:lnTo>
                    <a:pt x="18051" y="6083"/>
                  </a:lnTo>
                  <a:lnTo>
                    <a:pt x="17985" y="5763"/>
                  </a:lnTo>
                  <a:lnTo>
                    <a:pt x="17941" y="5730"/>
                  </a:lnTo>
                  <a:lnTo>
                    <a:pt x="18051" y="5697"/>
                  </a:lnTo>
                  <a:lnTo>
                    <a:pt x="18569" y="5389"/>
                  </a:lnTo>
                  <a:lnTo>
                    <a:pt x="18767" y="5135"/>
                  </a:lnTo>
                  <a:lnTo>
                    <a:pt x="18844" y="4937"/>
                  </a:lnTo>
                  <a:lnTo>
                    <a:pt x="18855" y="4816"/>
                  </a:lnTo>
                  <a:lnTo>
                    <a:pt x="18822" y="4673"/>
                  </a:lnTo>
                  <a:lnTo>
                    <a:pt x="18514" y="4155"/>
                  </a:lnTo>
                  <a:lnTo>
                    <a:pt x="17687" y="3075"/>
                  </a:lnTo>
                  <a:lnTo>
                    <a:pt x="15582" y="672"/>
                  </a:lnTo>
                  <a:lnTo>
                    <a:pt x="15109" y="177"/>
                  </a:lnTo>
                  <a:lnTo>
                    <a:pt x="14216" y="110"/>
                  </a:lnTo>
                  <a:lnTo>
                    <a:pt x="10657" y="0"/>
                  </a:lnTo>
                  <a:close/>
                </a:path>
              </a:pathLst>
            </a:custGeom>
            <a:solidFill>
              <a:srgbClr val="9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7"/>
            <p:cNvSpPr/>
            <p:nvPr/>
          </p:nvSpPr>
          <p:spPr>
            <a:xfrm>
              <a:off x="1321964" y="2872941"/>
              <a:ext cx="414502" cy="491265"/>
            </a:xfrm>
            <a:custGeom>
              <a:rect b="b" l="l" r="r" t="t"/>
              <a:pathLst>
                <a:path extrusionOk="0" fill="none" h="22348" w="18856">
                  <a:moveTo>
                    <a:pt x="1169" y="22348"/>
                  </a:moveTo>
                  <a:lnTo>
                    <a:pt x="1026" y="21125"/>
                  </a:lnTo>
                  <a:lnTo>
                    <a:pt x="364" y="15163"/>
                  </a:lnTo>
                  <a:lnTo>
                    <a:pt x="45" y="11593"/>
                  </a:lnTo>
                  <a:lnTo>
                    <a:pt x="1" y="10623"/>
                  </a:lnTo>
                  <a:lnTo>
                    <a:pt x="12" y="10425"/>
                  </a:lnTo>
                  <a:lnTo>
                    <a:pt x="144" y="9940"/>
                  </a:lnTo>
                  <a:lnTo>
                    <a:pt x="530" y="9036"/>
                  </a:lnTo>
                  <a:lnTo>
                    <a:pt x="1378" y="7560"/>
                  </a:lnTo>
                  <a:lnTo>
                    <a:pt x="2447" y="5929"/>
                  </a:lnTo>
                  <a:lnTo>
                    <a:pt x="3637" y="4265"/>
                  </a:lnTo>
                  <a:lnTo>
                    <a:pt x="4805" y="2733"/>
                  </a:lnTo>
                  <a:lnTo>
                    <a:pt x="5852" y="1477"/>
                  </a:lnTo>
                  <a:lnTo>
                    <a:pt x="6624" y="628"/>
                  </a:lnTo>
                  <a:lnTo>
                    <a:pt x="6866" y="430"/>
                  </a:lnTo>
                  <a:lnTo>
                    <a:pt x="6976" y="364"/>
                  </a:lnTo>
                  <a:lnTo>
                    <a:pt x="7307" y="243"/>
                  </a:lnTo>
                  <a:lnTo>
                    <a:pt x="8001" y="110"/>
                  </a:lnTo>
                  <a:lnTo>
                    <a:pt x="9235" y="22"/>
                  </a:lnTo>
                  <a:lnTo>
                    <a:pt x="10657" y="0"/>
                  </a:lnTo>
                  <a:lnTo>
                    <a:pt x="14216" y="110"/>
                  </a:lnTo>
                  <a:lnTo>
                    <a:pt x="15109" y="177"/>
                  </a:lnTo>
                  <a:lnTo>
                    <a:pt x="15582" y="672"/>
                  </a:lnTo>
                  <a:lnTo>
                    <a:pt x="17687" y="3075"/>
                  </a:lnTo>
                  <a:lnTo>
                    <a:pt x="18514" y="4155"/>
                  </a:lnTo>
                  <a:lnTo>
                    <a:pt x="18822" y="4673"/>
                  </a:lnTo>
                  <a:lnTo>
                    <a:pt x="18855" y="4816"/>
                  </a:lnTo>
                  <a:lnTo>
                    <a:pt x="18844" y="4937"/>
                  </a:lnTo>
                  <a:lnTo>
                    <a:pt x="18767" y="5135"/>
                  </a:lnTo>
                  <a:lnTo>
                    <a:pt x="18569" y="5389"/>
                  </a:lnTo>
                  <a:lnTo>
                    <a:pt x="18051" y="5697"/>
                  </a:lnTo>
                  <a:lnTo>
                    <a:pt x="17941" y="5730"/>
                  </a:lnTo>
                  <a:lnTo>
                    <a:pt x="17985" y="5763"/>
                  </a:lnTo>
                  <a:lnTo>
                    <a:pt x="18051" y="6083"/>
                  </a:lnTo>
                  <a:lnTo>
                    <a:pt x="17886" y="6491"/>
                  </a:lnTo>
                  <a:lnTo>
                    <a:pt x="17676" y="6766"/>
                  </a:lnTo>
                  <a:lnTo>
                    <a:pt x="17489" y="6943"/>
                  </a:lnTo>
                  <a:lnTo>
                    <a:pt x="17081" y="7218"/>
                  </a:lnTo>
                  <a:lnTo>
                    <a:pt x="16618" y="7416"/>
                  </a:lnTo>
                  <a:lnTo>
                    <a:pt x="16122" y="7527"/>
                  </a:lnTo>
                  <a:lnTo>
                    <a:pt x="15869" y="7538"/>
                  </a:lnTo>
                  <a:lnTo>
                    <a:pt x="15836" y="7725"/>
                  </a:lnTo>
                  <a:lnTo>
                    <a:pt x="15538" y="8452"/>
                  </a:lnTo>
                  <a:lnTo>
                    <a:pt x="15340" y="8728"/>
                  </a:lnTo>
                  <a:lnTo>
                    <a:pt x="15087" y="8937"/>
                  </a:lnTo>
                  <a:lnTo>
                    <a:pt x="14767" y="9069"/>
                  </a:lnTo>
                  <a:lnTo>
                    <a:pt x="14580" y="9080"/>
                  </a:lnTo>
                  <a:lnTo>
                    <a:pt x="13544" y="9080"/>
                  </a:lnTo>
                  <a:lnTo>
                    <a:pt x="11219" y="10370"/>
                  </a:lnTo>
                  <a:lnTo>
                    <a:pt x="11009" y="10612"/>
                  </a:lnTo>
                  <a:lnTo>
                    <a:pt x="9985" y="11945"/>
                  </a:lnTo>
                  <a:lnTo>
                    <a:pt x="9489" y="12684"/>
                  </a:lnTo>
                  <a:lnTo>
                    <a:pt x="9246" y="13136"/>
                  </a:lnTo>
                  <a:lnTo>
                    <a:pt x="9158" y="13334"/>
                  </a:lnTo>
                  <a:lnTo>
                    <a:pt x="9015" y="13709"/>
                  </a:lnTo>
                  <a:lnTo>
                    <a:pt x="8706" y="14282"/>
                  </a:lnTo>
                  <a:lnTo>
                    <a:pt x="8431" y="14733"/>
                  </a:lnTo>
                  <a:lnTo>
                    <a:pt x="8265" y="15163"/>
                  </a:lnTo>
                  <a:lnTo>
                    <a:pt x="8243" y="15395"/>
                  </a:lnTo>
                  <a:lnTo>
                    <a:pt x="8442" y="17775"/>
                  </a:lnTo>
                  <a:lnTo>
                    <a:pt x="8640" y="19516"/>
                  </a:lnTo>
                  <a:lnTo>
                    <a:pt x="1169" y="22348"/>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7"/>
            <p:cNvSpPr/>
            <p:nvPr/>
          </p:nvSpPr>
          <p:spPr>
            <a:xfrm>
              <a:off x="1514794" y="2899584"/>
              <a:ext cx="201316" cy="99097"/>
            </a:xfrm>
            <a:custGeom>
              <a:rect b="b" l="l" r="r" t="t"/>
              <a:pathLst>
                <a:path extrusionOk="0" fill="none" h="4508" w="9158">
                  <a:moveTo>
                    <a:pt x="9158" y="4507"/>
                  </a:moveTo>
                  <a:lnTo>
                    <a:pt x="8739" y="3945"/>
                  </a:lnTo>
                  <a:lnTo>
                    <a:pt x="6965" y="1830"/>
                  </a:lnTo>
                  <a:lnTo>
                    <a:pt x="6204" y="1036"/>
                  </a:lnTo>
                  <a:lnTo>
                    <a:pt x="5488" y="397"/>
                  </a:lnTo>
                  <a:lnTo>
                    <a:pt x="5025" y="100"/>
                  </a:lnTo>
                  <a:lnTo>
                    <a:pt x="4761" y="0"/>
                  </a:lnTo>
                  <a:lnTo>
                    <a:pt x="4651" y="0"/>
                  </a:lnTo>
                  <a:lnTo>
                    <a:pt x="1741" y="55"/>
                  </a:lnTo>
                  <a:lnTo>
                    <a:pt x="0" y="122"/>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7"/>
            <p:cNvSpPr/>
            <p:nvPr/>
          </p:nvSpPr>
          <p:spPr>
            <a:xfrm>
              <a:off x="1481117" y="2953353"/>
              <a:ext cx="189687" cy="85050"/>
            </a:xfrm>
            <a:custGeom>
              <a:rect b="b" l="l" r="r" t="t"/>
              <a:pathLst>
                <a:path extrusionOk="0" fill="none" h="3869" w="8629">
                  <a:moveTo>
                    <a:pt x="8629" y="3869"/>
                  </a:moveTo>
                  <a:lnTo>
                    <a:pt x="8254" y="3450"/>
                  </a:lnTo>
                  <a:lnTo>
                    <a:pt x="6315" y="1499"/>
                  </a:lnTo>
                  <a:lnTo>
                    <a:pt x="5312" y="673"/>
                  </a:lnTo>
                  <a:lnTo>
                    <a:pt x="4739" y="331"/>
                  </a:lnTo>
                  <a:lnTo>
                    <a:pt x="4508" y="254"/>
                  </a:lnTo>
                  <a:lnTo>
                    <a:pt x="4012" y="166"/>
                  </a:lnTo>
                  <a:lnTo>
                    <a:pt x="2579" y="56"/>
                  </a:lnTo>
                  <a:lnTo>
                    <a:pt x="419" y="1"/>
                  </a:lnTo>
                  <a:lnTo>
                    <a:pt x="1" y="1"/>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7"/>
            <p:cNvSpPr/>
            <p:nvPr/>
          </p:nvSpPr>
          <p:spPr>
            <a:xfrm>
              <a:off x="1418621" y="2995757"/>
              <a:ext cx="201074" cy="76565"/>
            </a:xfrm>
            <a:custGeom>
              <a:rect b="b" l="l" r="r" t="t"/>
              <a:pathLst>
                <a:path extrusionOk="0" fill="none" h="3483" w="9147">
                  <a:moveTo>
                    <a:pt x="9147" y="3482"/>
                  </a:moveTo>
                  <a:lnTo>
                    <a:pt x="8651" y="3053"/>
                  </a:lnTo>
                  <a:lnTo>
                    <a:pt x="6205" y="1091"/>
                  </a:lnTo>
                  <a:lnTo>
                    <a:pt x="5037" y="320"/>
                  </a:lnTo>
                  <a:lnTo>
                    <a:pt x="4452" y="33"/>
                  </a:lnTo>
                  <a:lnTo>
                    <a:pt x="4254" y="0"/>
                  </a:lnTo>
                  <a:lnTo>
                    <a:pt x="3835" y="22"/>
                  </a:lnTo>
                  <a:lnTo>
                    <a:pt x="2513" y="210"/>
                  </a:lnTo>
                  <a:lnTo>
                    <a:pt x="419" y="573"/>
                  </a:lnTo>
                  <a:lnTo>
                    <a:pt x="1" y="65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7"/>
            <p:cNvSpPr/>
            <p:nvPr/>
          </p:nvSpPr>
          <p:spPr>
            <a:xfrm>
              <a:off x="1418621" y="2995757"/>
              <a:ext cx="201074" cy="76565"/>
            </a:xfrm>
            <a:custGeom>
              <a:rect b="b" l="l" r="r" t="t"/>
              <a:pathLst>
                <a:path extrusionOk="0" fill="none" h="3483" w="9147">
                  <a:moveTo>
                    <a:pt x="9147" y="3482"/>
                  </a:moveTo>
                  <a:lnTo>
                    <a:pt x="8651" y="3053"/>
                  </a:lnTo>
                  <a:lnTo>
                    <a:pt x="6205" y="1091"/>
                  </a:lnTo>
                  <a:lnTo>
                    <a:pt x="5037" y="320"/>
                  </a:lnTo>
                  <a:lnTo>
                    <a:pt x="4452" y="33"/>
                  </a:lnTo>
                  <a:lnTo>
                    <a:pt x="4254" y="0"/>
                  </a:lnTo>
                  <a:lnTo>
                    <a:pt x="3835" y="22"/>
                  </a:lnTo>
                  <a:lnTo>
                    <a:pt x="2513" y="210"/>
                  </a:lnTo>
                  <a:lnTo>
                    <a:pt x="419" y="573"/>
                  </a:lnTo>
                  <a:lnTo>
                    <a:pt x="1" y="650"/>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7"/>
            <p:cNvSpPr/>
            <p:nvPr/>
          </p:nvSpPr>
          <p:spPr>
            <a:xfrm>
              <a:off x="1409894" y="2995757"/>
              <a:ext cx="207141" cy="96415"/>
            </a:xfrm>
            <a:custGeom>
              <a:rect b="b" l="l" r="r" t="t"/>
              <a:pathLst>
                <a:path extrusionOk="0" fill="none" h="4386" w="9423">
                  <a:moveTo>
                    <a:pt x="1" y="3868"/>
                  </a:moveTo>
                  <a:lnTo>
                    <a:pt x="3351" y="2711"/>
                  </a:lnTo>
                  <a:lnTo>
                    <a:pt x="3836" y="2920"/>
                  </a:lnTo>
                  <a:lnTo>
                    <a:pt x="6260" y="3868"/>
                  </a:lnTo>
                  <a:lnTo>
                    <a:pt x="7428" y="4243"/>
                  </a:lnTo>
                  <a:lnTo>
                    <a:pt x="8045" y="4375"/>
                  </a:lnTo>
                  <a:lnTo>
                    <a:pt x="8255" y="4386"/>
                  </a:lnTo>
                  <a:lnTo>
                    <a:pt x="8640" y="4386"/>
                  </a:lnTo>
                  <a:lnTo>
                    <a:pt x="9103" y="4320"/>
                  </a:lnTo>
                  <a:lnTo>
                    <a:pt x="9312" y="4221"/>
                  </a:lnTo>
                  <a:lnTo>
                    <a:pt x="9423" y="4066"/>
                  </a:lnTo>
                  <a:lnTo>
                    <a:pt x="9412" y="3835"/>
                  </a:lnTo>
                  <a:lnTo>
                    <a:pt x="9235" y="3515"/>
                  </a:lnTo>
                  <a:lnTo>
                    <a:pt x="8894" y="3097"/>
                  </a:lnTo>
                  <a:lnTo>
                    <a:pt x="8640" y="2843"/>
                  </a:lnTo>
                  <a:lnTo>
                    <a:pt x="8122" y="2314"/>
                  </a:lnTo>
                  <a:lnTo>
                    <a:pt x="7186" y="1345"/>
                  </a:lnTo>
                  <a:lnTo>
                    <a:pt x="6502" y="749"/>
                  </a:lnTo>
                  <a:lnTo>
                    <a:pt x="6029" y="430"/>
                  </a:lnTo>
                  <a:lnTo>
                    <a:pt x="5511" y="187"/>
                  </a:lnTo>
                  <a:lnTo>
                    <a:pt x="4949" y="33"/>
                  </a:lnTo>
                  <a:lnTo>
                    <a:pt x="4640" y="0"/>
                  </a:lnTo>
                  <a:lnTo>
                    <a:pt x="4177" y="0"/>
                  </a:lnTo>
                  <a:lnTo>
                    <a:pt x="3263" y="77"/>
                  </a:lnTo>
                  <a:lnTo>
                    <a:pt x="2359" y="243"/>
                  </a:lnTo>
                  <a:lnTo>
                    <a:pt x="1466" y="485"/>
                  </a:lnTo>
                  <a:lnTo>
                    <a:pt x="1037" y="65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7"/>
            <p:cNvSpPr/>
            <p:nvPr/>
          </p:nvSpPr>
          <p:spPr>
            <a:xfrm>
              <a:off x="1409894" y="2995757"/>
              <a:ext cx="207141" cy="96415"/>
            </a:xfrm>
            <a:custGeom>
              <a:rect b="b" l="l" r="r" t="t"/>
              <a:pathLst>
                <a:path extrusionOk="0" fill="none" h="4386" w="9423">
                  <a:moveTo>
                    <a:pt x="1" y="3868"/>
                  </a:moveTo>
                  <a:lnTo>
                    <a:pt x="3351" y="2711"/>
                  </a:lnTo>
                  <a:lnTo>
                    <a:pt x="3836" y="2920"/>
                  </a:lnTo>
                  <a:lnTo>
                    <a:pt x="6260" y="3868"/>
                  </a:lnTo>
                  <a:lnTo>
                    <a:pt x="7428" y="4243"/>
                  </a:lnTo>
                  <a:lnTo>
                    <a:pt x="8045" y="4375"/>
                  </a:lnTo>
                  <a:lnTo>
                    <a:pt x="8255" y="4386"/>
                  </a:lnTo>
                  <a:lnTo>
                    <a:pt x="8640" y="4386"/>
                  </a:lnTo>
                  <a:lnTo>
                    <a:pt x="9103" y="4320"/>
                  </a:lnTo>
                  <a:lnTo>
                    <a:pt x="9312" y="4221"/>
                  </a:lnTo>
                  <a:lnTo>
                    <a:pt x="9423" y="4066"/>
                  </a:lnTo>
                  <a:lnTo>
                    <a:pt x="9412" y="3835"/>
                  </a:lnTo>
                  <a:lnTo>
                    <a:pt x="9235" y="3515"/>
                  </a:lnTo>
                  <a:lnTo>
                    <a:pt x="8894" y="3097"/>
                  </a:lnTo>
                  <a:lnTo>
                    <a:pt x="8640" y="2843"/>
                  </a:lnTo>
                  <a:lnTo>
                    <a:pt x="8122" y="2314"/>
                  </a:lnTo>
                  <a:lnTo>
                    <a:pt x="7186" y="1345"/>
                  </a:lnTo>
                  <a:lnTo>
                    <a:pt x="6502" y="749"/>
                  </a:lnTo>
                  <a:lnTo>
                    <a:pt x="6029" y="430"/>
                  </a:lnTo>
                  <a:lnTo>
                    <a:pt x="5511" y="187"/>
                  </a:lnTo>
                  <a:lnTo>
                    <a:pt x="4949" y="33"/>
                  </a:lnTo>
                  <a:lnTo>
                    <a:pt x="4640" y="0"/>
                  </a:lnTo>
                  <a:lnTo>
                    <a:pt x="4177" y="0"/>
                  </a:lnTo>
                  <a:lnTo>
                    <a:pt x="3263" y="77"/>
                  </a:lnTo>
                  <a:lnTo>
                    <a:pt x="2359" y="243"/>
                  </a:lnTo>
                  <a:lnTo>
                    <a:pt x="1466" y="485"/>
                  </a:lnTo>
                  <a:lnTo>
                    <a:pt x="1037" y="650"/>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7"/>
            <p:cNvSpPr/>
            <p:nvPr/>
          </p:nvSpPr>
          <p:spPr>
            <a:xfrm>
              <a:off x="1401673" y="3095074"/>
              <a:ext cx="113386" cy="122596"/>
            </a:xfrm>
            <a:custGeom>
              <a:rect b="b" l="l" r="r" t="t"/>
              <a:pathLst>
                <a:path extrusionOk="0" fill="none" h="5577" w="5158">
                  <a:moveTo>
                    <a:pt x="0" y="5422"/>
                  </a:moveTo>
                  <a:lnTo>
                    <a:pt x="276" y="5499"/>
                  </a:lnTo>
                  <a:lnTo>
                    <a:pt x="827" y="5576"/>
                  </a:lnTo>
                  <a:lnTo>
                    <a:pt x="1378" y="5565"/>
                  </a:lnTo>
                  <a:lnTo>
                    <a:pt x="1907" y="5444"/>
                  </a:lnTo>
                  <a:lnTo>
                    <a:pt x="2413" y="5235"/>
                  </a:lnTo>
                  <a:lnTo>
                    <a:pt x="2865" y="4948"/>
                  </a:lnTo>
                  <a:lnTo>
                    <a:pt x="3273" y="4573"/>
                  </a:lnTo>
                  <a:lnTo>
                    <a:pt x="3604" y="4122"/>
                  </a:lnTo>
                  <a:lnTo>
                    <a:pt x="3736" y="3868"/>
                  </a:lnTo>
                  <a:lnTo>
                    <a:pt x="3989" y="3416"/>
                  </a:lnTo>
                  <a:lnTo>
                    <a:pt x="4397" y="2601"/>
                  </a:lnTo>
                  <a:lnTo>
                    <a:pt x="4827" y="1543"/>
                  </a:lnTo>
                  <a:lnTo>
                    <a:pt x="5157" y="177"/>
                  </a:lnTo>
                  <a:lnTo>
                    <a:pt x="5157" y="0"/>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7"/>
            <p:cNvSpPr/>
            <p:nvPr/>
          </p:nvSpPr>
          <p:spPr>
            <a:xfrm>
              <a:off x="1702041" y="3732875"/>
              <a:ext cx="30797" cy="229190"/>
            </a:xfrm>
            <a:custGeom>
              <a:rect b="b" l="l" r="r" t="t"/>
              <a:pathLst>
                <a:path extrusionOk="0" fill="none" h="10426" w="1401">
                  <a:moveTo>
                    <a:pt x="1" y="1"/>
                  </a:moveTo>
                  <a:lnTo>
                    <a:pt x="67" y="199"/>
                  </a:lnTo>
                  <a:lnTo>
                    <a:pt x="463" y="1610"/>
                  </a:lnTo>
                  <a:lnTo>
                    <a:pt x="794" y="2965"/>
                  </a:lnTo>
                  <a:lnTo>
                    <a:pt x="1102" y="4552"/>
                  </a:lnTo>
                  <a:lnTo>
                    <a:pt x="1334" y="6271"/>
                  </a:lnTo>
                  <a:lnTo>
                    <a:pt x="1400" y="7582"/>
                  </a:lnTo>
                  <a:lnTo>
                    <a:pt x="1389" y="8431"/>
                  </a:lnTo>
                  <a:lnTo>
                    <a:pt x="1334" y="9268"/>
                  </a:lnTo>
                  <a:lnTo>
                    <a:pt x="1202" y="10051"/>
                  </a:lnTo>
                  <a:lnTo>
                    <a:pt x="1102" y="10425"/>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7"/>
            <p:cNvSpPr/>
            <p:nvPr/>
          </p:nvSpPr>
          <p:spPr>
            <a:xfrm>
              <a:off x="1722397" y="3797569"/>
              <a:ext cx="35392" cy="117496"/>
            </a:xfrm>
            <a:custGeom>
              <a:rect b="b" l="l" r="r" t="t"/>
              <a:pathLst>
                <a:path extrusionOk="0" fill="none" h="5345" w="1610">
                  <a:moveTo>
                    <a:pt x="0" y="0"/>
                  </a:moveTo>
                  <a:lnTo>
                    <a:pt x="44" y="55"/>
                  </a:lnTo>
                  <a:lnTo>
                    <a:pt x="408" y="716"/>
                  </a:lnTo>
                  <a:lnTo>
                    <a:pt x="805" y="1686"/>
                  </a:lnTo>
                  <a:lnTo>
                    <a:pt x="1080" y="2513"/>
                  </a:lnTo>
                  <a:lnTo>
                    <a:pt x="1323" y="3526"/>
                  </a:lnTo>
                  <a:lnTo>
                    <a:pt x="1532" y="4694"/>
                  </a:lnTo>
                  <a:lnTo>
                    <a:pt x="1609" y="5345"/>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7"/>
            <p:cNvSpPr/>
            <p:nvPr/>
          </p:nvSpPr>
          <p:spPr>
            <a:xfrm>
              <a:off x="2247559" y="4087518"/>
              <a:ext cx="19652" cy="574139"/>
            </a:xfrm>
            <a:custGeom>
              <a:rect b="b" l="l" r="r" t="t"/>
              <a:pathLst>
                <a:path extrusionOk="0" fill="none" h="26118" w="894">
                  <a:moveTo>
                    <a:pt x="1" y="1"/>
                  </a:moveTo>
                  <a:lnTo>
                    <a:pt x="893" y="26117"/>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7"/>
            <p:cNvSpPr/>
            <p:nvPr/>
          </p:nvSpPr>
          <p:spPr>
            <a:xfrm>
              <a:off x="1914480" y="3636723"/>
              <a:ext cx="35150" cy="211735"/>
            </a:xfrm>
            <a:custGeom>
              <a:rect b="b" l="l" r="r" t="t"/>
              <a:pathLst>
                <a:path extrusionOk="0" fill="none" h="9632" w="1599">
                  <a:moveTo>
                    <a:pt x="1599" y="9631"/>
                  </a:moveTo>
                  <a:lnTo>
                    <a:pt x="1" y="0"/>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7"/>
            <p:cNvSpPr/>
            <p:nvPr/>
          </p:nvSpPr>
          <p:spPr>
            <a:xfrm>
              <a:off x="1945981" y="3619511"/>
              <a:ext cx="5342" cy="311536"/>
            </a:xfrm>
            <a:custGeom>
              <a:rect b="b" l="l" r="r" t="t"/>
              <a:pathLst>
                <a:path extrusionOk="0" fill="none" h="14172" w="243">
                  <a:moveTo>
                    <a:pt x="243" y="14172"/>
                  </a:moveTo>
                  <a:lnTo>
                    <a:pt x="0" y="1"/>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7"/>
            <p:cNvSpPr/>
            <p:nvPr/>
          </p:nvSpPr>
          <p:spPr>
            <a:xfrm>
              <a:off x="2159871" y="3245259"/>
              <a:ext cx="563961" cy="807153"/>
            </a:xfrm>
            <a:custGeom>
              <a:rect b="b" l="l" r="r" t="t"/>
              <a:pathLst>
                <a:path extrusionOk="0" h="36718" w="25655">
                  <a:moveTo>
                    <a:pt x="17401" y="0"/>
                  </a:moveTo>
                  <a:lnTo>
                    <a:pt x="14756" y="89"/>
                  </a:lnTo>
                  <a:lnTo>
                    <a:pt x="13037" y="265"/>
                  </a:lnTo>
                  <a:lnTo>
                    <a:pt x="11913" y="485"/>
                  </a:lnTo>
                  <a:lnTo>
                    <a:pt x="11252" y="673"/>
                  </a:lnTo>
                  <a:lnTo>
                    <a:pt x="10712" y="893"/>
                  </a:lnTo>
                  <a:lnTo>
                    <a:pt x="10304" y="1168"/>
                  </a:lnTo>
                  <a:lnTo>
                    <a:pt x="10161" y="1334"/>
                  </a:lnTo>
                  <a:lnTo>
                    <a:pt x="9786" y="1587"/>
                  </a:lnTo>
                  <a:lnTo>
                    <a:pt x="7714" y="3328"/>
                  </a:lnTo>
                  <a:lnTo>
                    <a:pt x="6557" y="4518"/>
                  </a:lnTo>
                  <a:lnTo>
                    <a:pt x="5841" y="5389"/>
                  </a:lnTo>
                  <a:lnTo>
                    <a:pt x="5532" y="5841"/>
                  </a:lnTo>
                  <a:lnTo>
                    <a:pt x="2998" y="9543"/>
                  </a:lnTo>
                  <a:lnTo>
                    <a:pt x="2083" y="10811"/>
                  </a:lnTo>
                  <a:lnTo>
                    <a:pt x="4276" y="12893"/>
                  </a:lnTo>
                  <a:lnTo>
                    <a:pt x="1" y="15207"/>
                  </a:lnTo>
                  <a:lnTo>
                    <a:pt x="221" y="16618"/>
                  </a:lnTo>
                  <a:lnTo>
                    <a:pt x="1477" y="23814"/>
                  </a:lnTo>
                  <a:lnTo>
                    <a:pt x="2392" y="28574"/>
                  </a:lnTo>
                  <a:lnTo>
                    <a:pt x="2778" y="30238"/>
                  </a:lnTo>
                  <a:lnTo>
                    <a:pt x="3119" y="31638"/>
                  </a:lnTo>
                  <a:lnTo>
                    <a:pt x="3637" y="33996"/>
                  </a:lnTo>
                  <a:lnTo>
                    <a:pt x="4100" y="36387"/>
                  </a:lnTo>
                  <a:lnTo>
                    <a:pt x="4144" y="36718"/>
                  </a:lnTo>
                  <a:lnTo>
                    <a:pt x="23924" y="16717"/>
                  </a:lnTo>
                  <a:lnTo>
                    <a:pt x="21147" y="13246"/>
                  </a:lnTo>
                  <a:lnTo>
                    <a:pt x="25654" y="11736"/>
                  </a:lnTo>
                  <a:lnTo>
                    <a:pt x="25489" y="10899"/>
                  </a:lnTo>
                  <a:lnTo>
                    <a:pt x="24321" y="5003"/>
                  </a:lnTo>
                  <a:lnTo>
                    <a:pt x="23924" y="2722"/>
                  </a:lnTo>
                  <a:lnTo>
                    <a:pt x="23847" y="2303"/>
                  </a:lnTo>
                  <a:lnTo>
                    <a:pt x="23561" y="1609"/>
                  </a:lnTo>
                  <a:lnTo>
                    <a:pt x="23175" y="1069"/>
                  </a:lnTo>
                  <a:lnTo>
                    <a:pt x="22723" y="673"/>
                  </a:lnTo>
                  <a:lnTo>
                    <a:pt x="22227" y="397"/>
                  </a:lnTo>
                  <a:lnTo>
                    <a:pt x="21720" y="210"/>
                  </a:lnTo>
                  <a:lnTo>
                    <a:pt x="21026" y="66"/>
                  </a:lnTo>
                  <a:lnTo>
                    <a:pt x="20684" y="66"/>
                  </a:lnTo>
                  <a:lnTo>
                    <a:pt x="20145" y="44"/>
                  </a:lnTo>
                  <a:lnTo>
                    <a:pt x="174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7"/>
            <p:cNvSpPr/>
            <p:nvPr/>
          </p:nvSpPr>
          <p:spPr>
            <a:xfrm>
              <a:off x="2159871" y="3245259"/>
              <a:ext cx="563961" cy="807153"/>
            </a:xfrm>
            <a:custGeom>
              <a:rect b="b" l="l" r="r" t="t"/>
              <a:pathLst>
                <a:path extrusionOk="0" fill="none" h="36718" w="25655">
                  <a:moveTo>
                    <a:pt x="10161" y="1334"/>
                  </a:moveTo>
                  <a:lnTo>
                    <a:pt x="9786" y="1587"/>
                  </a:lnTo>
                  <a:lnTo>
                    <a:pt x="7714" y="3328"/>
                  </a:lnTo>
                  <a:lnTo>
                    <a:pt x="6557" y="4518"/>
                  </a:lnTo>
                  <a:lnTo>
                    <a:pt x="5841" y="5389"/>
                  </a:lnTo>
                  <a:lnTo>
                    <a:pt x="5532" y="5841"/>
                  </a:lnTo>
                  <a:lnTo>
                    <a:pt x="2998" y="9543"/>
                  </a:lnTo>
                  <a:lnTo>
                    <a:pt x="2083" y="10811"/>
                  </a:lnTo>
                  <a:lnTo>
                    <a:pt x="4276" y="12893"/>
                  </a:lnTo>
                  <a:lnTo>
                    <a:pt x="1" y="15207"/>
                  </a:lnTo>
                  <a:lnTo>
                    <a:pt x="221" y="16618"/>
                  </a:lnTo>
                  <a:lnTo>
                    <a:pt x="1477" y="23814"/>
                  </a:lnTo>
                  <a:lnTo>
                    <a:pt x="2392" y="28574"/>
                  </a:lnTo>
                  <a:lnTo>
                    <a:pt x="2778" y="30238"/>
                  </a:lnTo>
                  <a:lnTo>
                    <a:pt x="3119" y="31638"/>
                  </a:lnTo>
                  <a:lnTo>
                    <a:pt x="3637" y="33996"/>
                  </a:lnTo>
                  <a:lnTo>
                    <a:pt x="4100" y="36387"/>
                  </a:lnTo>
                  <a:lnTo>
                    <a:pt x="4144" y="36718"/>
                  </a:lnTo>
                  <a:lnTo>
                    <a:pt x="23924" y="16717"/>
                  </a:lnTo>
                  <a:lnTo>
                    <a:pt x="21147" y="13246"/>
                  </a:lnTo>
                  <a:lnTo>
                    <a:pt x="25654" y="11736"/>
                  </a:lnTo>
                  <a:lnTo>
                    <a:pt x="25489" y="10899"/>
                  </a:lnTo>
                  <a:lnTo>
                    <a:pt x="24321" y="5003"/>
                  </a:lnTo>
                  <a:lnTo>
                    <a:pt x="23924" y="2722"/>
                  </a:lnTo>
                  <a:lnTo>
                    <a:pt x="23847" y="2303"/>
                  </a:lnTo>
                  <a:lnTo>
                    <a:pt x="23561" y="1609"/>
                  </a:lnTo>
                  <a:lnTo>
                    <a:pt x="23175" y="1069"/>
                  </a:lnTo>
                  <a:lnTo>
                    <a:pt x="22723" y="673"/>
                  </a:lnTo>
                  <a:lnTo>
                    <a:pt x="22227" y="397"/>
                  </a:lnTo>
                  <a:lnTo>
                    <a:pt x="21720" y="210"/>
                  </a:lnTo>
                  <a:lnTo>
                    <a:pt x="21026" y="66"/>
                  </a:lnTo>
                  <a:lnTo>
                    <a:pt x="20684" y="66"/>
                  </a:lnTo>
                  <a:lnTo>
                    <a:pt x="20145" y="44"/>
                  </a:lnTo>
                  <a:lnTo>
                    <a:pt x="17401" y="0"/>
                  </a:lnTo>
                  <a:lnTo>
                    <a:pt x="14756" y="89"/>
                  </a:lnTo>
                  <a:lnTo>
                    <a:pt x="13037" y="265"/>
                  </a:lnTo>
                  <a:lnTo>
                    <a:pt x="11913" y="485"/>
                  </a:lnTo>
                  <a:lnTo>
                    <a:pt x="11252" y="673"/>
                  </a:lnTo>
                  <a:lnTo>
                    <a:pt x="10712" y="893"/>
                  </a:lnTo>
                  <a:lnTo>
                    <a:pt x="10304" y="1168"/>
                  </a:lnTo>
                  <a:lnTo>
                    <a:pt x="10161" y="133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7"/>
            <p:cNvSpPr/>
            <p:nvPr/>
          </p:nvSpPr>
          <p:spPr>
            <a:xfrm>
              <a:off x="2311748" y="2524607"/>
              <a:ext cx="541187" cy="523975"/>
            </a:xfrm>
            <a:custGeom>
              <a:rect b="b" l="l" r="r" t="t"/>
              <a:pathLst>
                <a:path extrusionOk="0" h="23836" w="24619">
                  <a:moveTo>
                    <a:pt x="9026" y="0"/>
                  </a:moveTo>
                  <a:lnTo>
                    <a:pt x="8629" y="11"/>
                  </a:lnTo>
                  <a:lnTo>
                    <a:pt x="7814" y="66"/>
                  </a:lnTo>
                  <a:lnTo>
                    <a:pt x="7009" y="187"/>
                  </a:lnTo>
                  <a:lnTo>
                    <a:pt x="6205" y="364"/>
                  </a:lnTo>
                  <a:lnTo>
                    <a:pt x="5037" y="705"/>
                  </a:lnTo>
                  <a:lnTo>
                    <a:pt x="3571" y="1322"/>
                  </a:lnTo>
                  <a:lnTo>
                    <a:pt x="2282" y="2061"/>
                  </a:lnTo>
                  <a:lnTo>
                    <a:pt x="1478" y="2678"/>
                  </a:lnTo>
                  <a:lnTo>
                    <a:pt x="1015" y="3097"/>
                  </a:lnTo>
                  <a:lnTo>
                    <a:pt x="629" y="3537"/>
                  </a:lnTo>
                  <a:lnTo>
                    <a:pt x="332" y="3989"/>
                  </a:lnTo>
                  <a:lnTo>
                    <a:pt x="122" y="4430"/>
                  </a:lnTo>
                  <a:lnTo>
                    <a:pt x="23" y="4871"/>
                  </a:lnTo>
                  <a:lnTo>
                    <a:pt x="12" y="5091"/>
                  </a:lnTo>
                  <a:lnTo>
                    <a:pt x="1" y="5576"/>
                  </a:lnTo>
                  <a:lnTo>
                    <a:pt x="89" y="6524"/>
                  </a:lnTo>
                  <a:lnTo>
                    <a:pt x="298" y="7449"/>
                  </a:lnTo>
                  <a:lnTo>
                    <a:pt x="618" y="8353"/>
                  </a:lnTo>
                  <a:lnTo>
                    <a:pt x="816" y="8794"/>
                  </a:lnTo>
                  <a:lnTo>
                    <a:pt x="1334" y="8728"/>
                  </a:lnTo>
                  <a:lnTo>
                    <a:pt x="3825" y="8661"/>
                  </a:lnTo>
                  <a:lnTo>
                    <a:pt x="5004" y="8694"/>
                  </a:lnTo>
                  <a:lnTo>
                    <a:pt x="6249" y="8805"/>
                  </a:lnTo>
                  <a:lnTo>
                    <a:pt x="7494" y="8992"/>
                  </a:lnTo>
                  <a:lnTo>
                    <a:pt x="8089" y="9135"/>
                  </a:lnTo>
                  <a:lnTo>
                    <a:pt x="8684" y="9301"/>
                  </a:lnTo>
                  <a:lnTo>
                    <a:pt x="9897" y="9730"/>
                  </a:lnTo>
                  <a:lnTo>
                    <a:pt x="11109" y="10270"/>
                  </a:lnTo>
                  <a:lnTo>
                    <a:pt x="12288" y="10920"/>
                  </a:lnTo>
                  <a:lnTo>
                    <a:pt x="13412" y="11670"/>
                  </a:lnTo>
                  <a:lnTo>
                    <a:pt x="14426" y="12507"/>
                  </a:lnTo>
                  <a:lnTo>
                    <a:pt x="15318" y="13422"/>
                  </a:lnTo>
                  <a:lnTo>
                    <a:pt x="16034" y="14403"/>
                  </a:lnTo>
                  <a:lnTo>
                    <a:pt x="16310" y="14921"/>
                  </a:lnTo>
                  <a:lnTo>
                    <a:pt x="16442" y="15185"/>
                  </a:lnTo>
                  <a:lnTo>
                    <a:pt x="16641" y="15714"/>
                  </a:lnTo>
                  <a:lnTo>
                    <a:pt x="16872" y="16551"/>
                  </a:lnTo>
                  <a:lnTo>
                    <a:pt x="17026" y="17675"/>
                  </a:lnTo>
                  <a:lnTo>
                    <a:pt x="17092" y="18810"/>
                  </a:lnTo>
                  <a:lnTo>
                    <a:pt x="17125" y="19901"/>
                  </a:lnTo>
                  <a:lnTo>
                    <a:pt x="17181" y="20937"/>
                  </a:lnTo>
                  <a:lnTo>
                    <a:pt x="17324" y="21863"/>
                  </a:lnTo>
                  <a:lnTo>
                    <a:pt x="17522" y="22480"/>
                  </a:lnTo>
                  <a:lnTo>
                    <a:pt x="17709" y="22855"/>
                  </a:lnTo>
                  <a:lnTo>
                    <a:pt x="17820" y="23020"/>
                  </a:lnTo>
                  <a:lnTo>
                    <a:pt x="17941" y="23174"/>
                  </a:lnTo>
                  <a:lnTo>
                    <a:pt x="18194" y="23428"/>
                  </a:lnTo>
                  <a:lnTo>
                    <a:pt x="18470" y="23615"/>
                  </a:lnTo>
                  <a:lnTo>
                    <a:pt x="18756" y="23736"/>
                  </a:lnTo>
                  <a:lnTo>
                    <a:pt x="19186" y="23835"/>
                  </a:lnTo>
                  <a:lnTo>
                    <a:pt x="19770" y="23802"/>
                  </a:lnTo>
                  <a:lnTo>
                    <a:pt x="20310" y="23648"/>
                  </a:lnTo>
                  <a:lnTo>
                    <a:pt x="20784" y="23428"/>
                  </a:lnTo>
                  <a:lnTo>
                    <a:pt x="21148" y="23185"/>
                  </a:lnTo>
                  <a:lnTo>
                    <a:pt x="21368" y="22976"/>
                  </a:lnTo>
                  <a:lnTo>
                    <a:pt x="21401" y="22899"/>
                  </a:lnTo>
                  <a:lnTo>
                    <a:pt x="21875" y="21334"/>
                  </a:lnTo>
                  <a:lnTo>
                    <a:pt x="22977" y="18271"/>
                  </a:lnTo>
                  <a:lnTo>
                    <a:pt x="23605" y="16772"/>
                  </a:lnTo>
                  <a:lnTo>
                    <a:pt x="23792" y="16320"/>
                  </a:lnTo>
                  <a:lnTo>
                    <a:pt x="24156" y="15141"/>
                  </a:lnTo>
                  <a:lnTo>
                    <a:pt x="24453" y="13686"/>
                  </a:lnTo>
                  <a:lnTo>
                    <a:pt x="24619" y="12033"/>
                  </a:lnTo>
                  <a:lnTo>
                    <a:pt x="24619" y="10722"/>
                  </a:lnTo>
                  <a:lnTo>
                    <a:pt x="24564" y="9829"/>
                  </a:lnTo>
                  <a:lnTo>
                    <a:pt x="24442" y="8948"/>
                  </a:lnTo>
                  <a:lnTo>
                    <a:pt x="24266" y="8066"/>
                  </a:lnTo>
                  <a:lnTo>
                    <a:pt x="24002" y="7207"/>
                  </a:lnTo>
                  <a:lnTo>
                    <a:pt x="23671" y="6380"/>
                  </a:lnTo>
                  <a:lnTo>
                    <a:pt x="23252" y="5587"/>
                  </a:lnTo>
                  <a:lnTo>
                    <a:pt x="22745" y="4849"/>
                  </a:lnTo>
                  <a:lnTo>
                    <a:pt x="22448" y="4507"/>
                  </a:lnTo>
                  <a:lnTo>
                    <a:pt x="22139" y="4176"/>
                  </a:lnTo>
                  <a:lnTo>
                    <a:pt x="21467" y="3570"/>
                  </a:lnTo>
                  <a:lnTo>
                    <a:pt x="20751" y="3008"/>
                  </a:lnTo>
                  <a:lnTo>
                    <a:pt x="19980" y="2512"/>
                  </a:lnTo>
                  <a:lnTo>
                    <a:pt x="19175" y="2072"/>
                  </a:lnTo>
                  <a:lnTo>
                    <a:pt x="18338" y="1686"/>
                  </a:lnTo>
                  <a:lnTo>
                    <a:pt x="17026" y="1179"/>
                  </a:lnTo>
                  <a:lnTo>
                    <a:pt x="15219" y="672"/>
                  </a:lnTo>
                  <a:lnTo>
                    <a:pt x="13379" y="320"/>
                  </a:lnTo>
                  <a:lnTo>
                    <a:pt x="11572" y="110"/>
                  </a:lnTo>
                  <a:lnTo>
                    <a:pt x="9841" y="11"/>
                  </a:lnTo>
                  <a:lnTo>
                    <a:pt x="9026" y="0"/>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7"/>
            <p:cNvSpPr/>
            <p:nvPr/>
          </p:nvSpPr>
          <p:spPr>
            <a:xfrm>
              <a:off x="2311748" y="2524607"/>
              <a:ext cx="541187" cy="523975"/>
            </a:xfrm>
            <a:custGeom>
              <a:rect b="b" l="l" r="r" t="t"/>
              <a:pathLst>
                <a:path extrusionOk="0" fill="none" h="23836" w="24619">
                  <a:moveTo>
                    <a:pt x="816" y="8794"/>
                  </a:moveTo>
                  <a:lnTo>
                    <a:pt x="618" y="8353"/>
                  </a:lnTo>
                  <a:lnTo>
                    <a:pt x="298" y="7449"/>
                  </a:lnTo>
                  <a:lnTo>
                    <a:pt x="89" y="6524"/>
                  </a:lnTo>
                  <a:lnTo>
                    <a:pt x="1" y="5576"/>
                  </a:lnTo>
                  <a:lnTo>
                    <a:pt x="12" y="5091"/>
                  </a:lnTo>
                  <a:lnTo>
                    <a:pt x="23" y="4871"/>
                  </a:lnTo>
                  <a:lnTo>
                    <a:pt x="122" y="4430"/>
                  </a:lnTo>
                  <a:lnTo>
                    <a:pt x="332" y="3989"/>
                  </a:lnTo>
                  <a:lnTo>
                    <a:pt x="629" y="3537"/>
                  </a:lnTo>
                  <a:lnTo>
                    <a:pt x="1015" y="3097"/>
                  </a:lnTo>
                  <a:lnTo>
                    <a:pt x="1478" y="2678"/>
                  </a:lnTo>
                  <a:lnTo>
                    <a:pt x="2282" y="2061"/>
                  </a:lnTo>
                  <a:lnTo>
                    <a:pt x="3571" y="1322"/>
                  </a:lnTo>
                  <a:lnTo>
                    <a:pt x="5037" y="705"/>
                  </a:lnTo>
                  <a:lnTo>
                    <a:pt x="6205" y="364"/>
                  </a:lnTo>
                  <a:lnTo>
                    <a:pt x="7009" y="187"/>
                  </a:lnTo>
                  <a:lnTo>
                    <a:pt x="7814" y="66"/>
                  </a:lnTo>
                  <a:lnTo>
                    <a:pt x="8629" y="11"/>
                  </a:lnTo>
                  <a:lnTo>
                    <a:pt x="9026" y="0"/>
                  </a:lnTo>
                  <a:lnTo>
                    <a:pt x="9841" y="11"/>
                  </a:lnTo>
                  <a:lnTo>
                    <a:pt x="11572" y="110"/>
                  </a:lnTo>
                  <a:lnTo>
                    <a:pt x="13379" y="320"/>
                  </a:lnTo>
                  <a:lnTo>
                    <a:pt x="15219" y="672"/>
                  </a:lnTo>
                  <a:lnTo>
                    <a:pt x="17026" y="1179"/>
                  </a:lnTo>
                  <a:lnTo>
                    <a:pt x="18338" y="1686"/>
                  </a:lnTo>
                  <a:lnTo>
                    <a:pt x="19175" y="2072"/>
                  </a:lnTo>
                  <a:lnTo>
                    <a:pt x="19980" y="2512"/>
                  </a:lnTo>
                  <a:lnTo>
                    <a:pt x="20751" y="3008"/>
                  </a:lnTo>
                  <a:lnTo>
                    <a:pt x="21467" y="3570"/>
                  </a:lnTo>
                  <a:lnTo>
                    <a:pt x="22139" y="4176"/>
                  </a:lnTo>
                  <a:lnTo>
                    <a:pt x="22448" y="4507"/>
                  </a:lnTo>
                  <a:lnTo>
                    <a:pt x="22745" y="4849"/>
                  </a:lnTo>
                  <a:lnTo>
                    <a:pt x="23252" y="5587"/>
                  </a:lnTo>
                  <a:lnTo>
                    <a:pt x="23671" y="6380"/>
                  </a:lnTo>
                  <a:lnTo>
                    <a:pt x="24002" y="7207"/>
                  </a:lnTo>
                  <a:lnTo>
                    <a:pt x="24266" y="8066"/>
                  </a:lnTo>
                  <a:lnTo>
                    <a:pt x="24442" y="8948"/>
                  </a:lnTo>
                  <a:lnTo>
                    <a:pt x="24564" y="9829"/>
                  </a:lnTo>
                  <a:lnTo>
                    <a:pt x="24619" y="10722"/>
                  </a:lnTo>
                  <a:lnTo>
                    <a:pt x="24619" y="12033"/>
                  </a:lnTo>
                  <a:lnTo>
                    <a:pt x="24453" y="13686"/>
                  </a:lnTo>
                  <a:lnTo>
                    <a:pt x="24156" y="15141"/>
                  </a:lnTo>
                  <a:lnTo>
                    <a:pt x="23792" y="16320"/>
                  </a:lnTo>
                  <a:lnTo>
                    <a:pt x="23605" y="16772"/>
                  </a:lnTo>
                  <a:lnTo>
                    <a:pt x="22977" y="18271"/>
                  </a:lnTo>
                  <a:lnTo>
                    <a:pt x="21875" y="21334"/>
                  </a:lnTo>
                  <a:lnTo>
                    <a:pt x="21401" y="22899"/>
                  </a:lnTo>
                  <a:lnTo>
                    <a:pt x="21368" y="22976"/>
                  </a:lnTo>
                  <a:lnTo>
                    <a:pt x="21148" y="23185"/>
                  </a:lnTo>
                  <a:lnTo>
                    <a:pt x="20784" y="23428"/>
                  </a:lnTo>
                  <a:lnTo>
                    <a:pt x="20310" y="23648"/>
                  </a:lnTo>
                  <a:lnTo>
                    <a:pt x="19770" y="23802"/>
                  </a:lnTo>
                  <a:lnTo>
                    <a:pt x="19186" y="23835"/>
                  </a:lnTo>
                  <a:lnTo>
                    <a:pt x="18756" y="23736"/>
                  </a:lnTo>
                  <a:lnTo>
                    <a:pt x="18470" y="23615"/>
                  </a:lnTo>
                  <a:lnTo>
                    <a:pt x="18194" y="23428"/>
                  </a:lnTo>
                  <a:lnTo>
                    <a:pt x="17941" y="23174"/>
                  </a:lnTo>
                  <a:lnTo>
                    <a:pt x="17820" y="23020"/>
                  </a:lnTo>
                  <a:lnTo>
                    <a:pt x="17709" y="22855"/>
                  </a:lnTo>
                  <a:lnTo>
                    <a:pt x="17522" y="22480"/>
                  </a:lnTo>
                  <a:lnTo>
                    <a:pt x="17324" y="21863"/>
                  </a:lnTo>
                  <a:lnTo>
                    <a:pt x="17181" y="20937"/>
                  </a:lnTo>
                  <a:lnTo>
                    <a:pt x="17125" y="19901"/>
                  </a:lnTo>
                  <a:lnTo>
                    <a:pt x="17092" y="18810"/>
                  </a:lnTo>
                  <a:lnTo>
                    <a:pt x="17026" y="17675"/>
                  </a:lnTo>
                  <a:lnTo>
                    <a:pt x="16872" y="16551"/>
                  </a:lnTo>
                  <a:lnTo>
                    <a:pt x="16641" y="15714"/>
                  </a:lnTo>
                  <a:lnTo>
                    <a:pt x="16442" y="15185"/>
                  </a:lnTo>
                  <a:lnTo>
                    <a:pt x="16310" y="14921"/>
                  </a:lnTo>
                  <a:lnTo>
                    <a:pt x="16034" y="14403"/>
                  </a:lnTo>
                  <a:lnTo>
                    <a:pt x="15318" y="13422"/>
                  </a:lnTo>
                  <a:lnTo>
                    <a:pt x="14426" y="12507"/>
                  </a:lnTo>
                  <a:lnTo>
                    <a:pt x="13412" y="11670"/>
                  </a:lnTo>
                  <a:lnTo>
                    <a:pt x="12288" y="10920"/>
                  </a:lnTo>
                  <a:lnTo>
                    <a:pt x="11109" y="10270"/>
                  </a:lnTo>
                  <a:lnTo>
                    <a:pt x="9897" y="9730"/>
                  </a:lnTo>
                  <a:lnTo>
                    <a:pt x="8684" y="9301"/>
                  </a:lnTo>
                  <a:lnTo>
                    <a:pt x="8089" y="9135"/>
                  </a:lnTo>
                  <a:lnTo>
                    <a:pt x="7494" y="8992"/>
                  </a:lnTo>
                  <a:lnTo>
                    <a:pt x="6249" y="8805"/>
                  </a:lnTo>
                  <a:lnTo>
                    <a:pt x="5004" y="8694"/>
                  </a:lnTo>
                  <a:lnTo>
                    <a:pt x="3825" y="8661"/>
                  </a:lnTo>
                  <a:lnTo>
                    <a:pt x="1334" y="8728"/>
                  </a:lnTo>
                  <a:lnTo>
                    <a:pt x="816" y="879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7"/>
            <p:cNvSpPr/>
            <p:nvPr/>
          </p:nvSpPr>
          <p:spPr>
            <a:xfrm>
              <a:off x="2268882" y="3099185"/>
              <a:ext cx="414260" cy="851492"/>
            </a:xfrm>
            <a:custGeom>
              <a:rect b="b" l="l" r="r" t="t"/>
              <a:pathLst>
                <a:path extrusionOk="0" h="38735" w="18845">
                  <a:moveTo>
                    <a:pt x="18844" y="1"/>
                  </a:moveTo>
                  <a:lnTo>
                    <a:pt x="18591" y="210"/>
                  </a:lnTo>
                  <a:lnTo>
                    <a:pt x="16827" y="1510"/>
                  </a:lnTo>
                  <a:lnTo>
                    <a:pt x="15108" y="2656"/>
                  </a:lnTo>
                  <a:lnTo>
                    <a:pt x="13048" y="3857"/>
                  </a:lnTo>
                  <a:lnTo>
                    <a:pt x="11351" y="4695"/>
                  </a:lnTo>
                  <a:lnTo>
                    <a:pt x="10172" y="5191"/>
                  </a:lnTo>
                  <a:lnTo>
                    <a:pt x="8981" y="5621"/>
                  </a:lnTo>
                  <a:lnTo>
                    <a:pt x="7780" y="5951"/>
                  </a:lnTo>
                  <a:lnTo>
                    <a:pt x="6590" y="6172"/>
                  </a:lnTo>
                  <a:lnTo>
                    <a:pt x="5422" y="6260"/>
                  </a:lnTo>
                  <a:lnTo>
                    <a:pt x="4849" y="6249"/>
                  </a:lnTo>
                  <a:lnTo>
                    <a:pt x="4750" y="7009"/>
                  </a:lnTo>
                  <a:lnTo>
                    <a:pt x="4111" y="11108"/>
                  </a:lnTo>
                  <a:lnTo>
                    <a:pt x="3681" y="13301"/>
                  </a:lnTo>
                  <a:lnTo>
                    <a:pt x="3383" y="14602"/>
                  </a:lnTo>
                  <a:lnTo>
                    <a:pt x="3229" y="15152"/>
                  </a:lnTo>
                  <a:lnTo>
                    <a:pt x="3075" y="15737"/>
                  </a:lnTo>
                  <a:lnTo>
                    <a:pt x="2700" y="17500"/>
                  </a:lnTo>
                  <a:lnTo>
                    <a:pt x="2061" y="21026"/>
                  </a:lnTo>
                  <a:lnTo>
                    <a:pt x="1213" y="26503"/>
                  </a:lnTo>
                  <a:lnTo>
                    <a:pt x="728" y="30238"/>
                  </a:lnTo>
                  <a:lnTo>
                    <a:pt x="507" y="32222"/>
                  </a:lnTo>
                  <a:lnTo>
                    <a:pt x="452" y="32960"/>
                  </a:lnTo>
                  <a:lnTo>
                    <a:pt x="111" y="37644"/>
                  </a:lnTo>
                  <a:lnTo>
                    <a:pt x="0" y="38734"/>
                  </a:lnTo>
                  <a:lnTo>
                    <a:pt x="1235" y="36828"/>
                  </a:lnTo>
                  <a:lnTo>
                    <a:pt x="7362" y="27076"/>
                  </a:lnTo>
                  <a:lnTo>
                    <a:pt x="10271" y="22194"/>
                  </a:lnTo>
                  <a:lnTo>
                    <a:pt x="11758" y="19516"/>
                  </a:lnTo>
                  <a:lnTo>
                    <a:pt x="12254" y="18502"/>
                  </a:lnTo>
                  <a:lnTo>
                    <a:pt x="13136" y="16629"/>
                  </a:lnTo>
                  <a:lnTo>
                    <a:pt x="14899" y="13103"/>
                  </a:lnTo>
                  <a:lnTo>
                    <a:pt x="16993" y="9081"/>
                  </a:lnTo>
                  <a:lnTo>
                    <a:pt x="17345" y="8442"/>
                  </a:lnTo>
                  <a:lnTo>
                    <a:pt x="188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7"/>
            <p:cNvSpPr/>
            <p:nvPr/>
          </p:nvSpPr>
          <p:spPr>
            <a:xfrm>
              <a:off x="2268882" y="3099185"/>
              <a:ext cx="414260" cy="851492"/>
            </a:xfrm>
            <a:custGeom>
              <a:rect b="b" l="l" r="r" t="t"/>
              <a:pathLst>
                <a:path extrusionOk="0" fill="none" h="38735" w="18845">
                  <a:moveTo>
                    <a:pt x="4849" y="6249"/>
                  </a:moveTo>
                  <a:lnTo>
                    <a:pt x="4750" y="7009"/>
                  </a:lnTo>
                  <a:lnTo>
                    <a:pt x="4111" y="11108"/>
                  </a:lnTo>
                  <a:lnTo>
                    <a:pt x="3681" y="13301"/>
                  </a:lnTo>
                  <a:lnTo>
                    <a:pt x="3383" y="14602"/>
                  </a:lnTo>
                  <a:lnTo>
                    <a:pt x="3229" y="15152"/>
                  </a:lnTo>
                  <a:lnTo>
                    <a:pt x="3075" y="15737"/>
                  </a:lnTo>
                  <a:lnTo>
                    <a:pt x="2700" y="17500"/>
                  </a:lnTo>
                  <a:lnTo>
                    <a:pt x="2061" y="21026"/>
                  </a:lnTo>
                  <a:lnTo>
                    <a:pt x="1213" y="26503"/>
                  </a:lnTo>
                  <a:lnTo>
                    <a:pt x="728" y="30238"/>
                  </a:lnTo>
                  <a:lnTo>
                    <a:pt x="507" y="32222"/>
                  </a:lnTo>
                  <a:lnTo>
                    <a:pt x="452" y="32960"/>
                  </a:lnTo>
                  <a:lnTo>
                    <a:pt x="111" y="37644"/>
                  </a:lnTo>
                  <a:lnTo>
                    <a:pt x="0" y="38734"/>
                  </a:lnTo>
                  <a:lnTo>
                    <a:pt x="1235" y="36828"/>
                  </a:lnTo>
                  <a:lnTo>
                    <a:pt x="7362" y="27076"/>
                  </a:lnTo>
                  <a:lnTo>
                    <a:pt x="10271" y="22194"/>
                  </a:lnTo>
                  <a:lnTo>
                    <a:pt x="11758" y="19516"/>
                  </a:lnTo>
                  <a:lnTo>
                    <a:pt x="12254" y="18502"/>
                  </a:lnTo>
                  <a:lnTo>
                    <a:pt x="13136" y="16629"/>
                  </a:lnTo>
                  <a:lnTo>
                    <a:pt x="14899" y="13103"/>
                  </a:lnTo>
                  <a:lnTo>
                    <a:pt x="16993" y="9081"/>
                  </a:lnTo>
                  <a:lnTo>
                    <a:pt x="17345" y="8442"/>
                  </a:lnTo>
                  <a:lnTo>
                    <a:pt x="18844" y="1"/>
                  </a:lnTo>
                  <a:lnTo>
                    <a:pt x="18591" y="210"/>
                  </a:lnTo>
                  <a:lnTo>
                    <a:pt x="16827" y="1510"/>
                  </a:lnTo>
                  <a:lnTo>
                    <a:pt x="15108" y="2656"/>
                  </a:lnTo>
                  <a:lnTo>
                    <a:pt x="13048" y="3857"/>
                  </a:lnTo>
                  <a:lnTo>
                    <a:pt x="11351" y="4695"/>
                  </a:lnTo>
                  <a:lnTo>
                    <a:pt x="10172" y="5191"/>
                  </a:lnTo>
                  <a:lnTo>
                    <a:pt x="8981" y="5621"/>
                  </a:lnTo>
                  <a:lnTo>
                    <a:pt x="7780" y="5951"/>
                  </a:lnTo>
                  <a:lnTo>
                    <a:pt x="6590" y="6172"/>
                  </a:lnTo>
                  <a:lnTo>
                    <a:pt x="5422" y="6260"/>
                  </a:lnTo>
                  <a:lnTo>
                    <a:pt x="4849" y="6249"/>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7"/>
            <p:cNvSpPr/>
            <p:nvPr/>
          </p:nvSpPr>
          <p:spPr>
            <a:xfrm>
              <a:off x="2366023" y="3099185"/>
              <a:ext cx="317120" cy="223848"/>
            </a:xfrm>
            <a:custGeom>
              <a:rect b="b" l="l" r="r" t="t"/>
              <a:pathLst>
                <a:path extrusionOk="0" h="10183" w="14426">
                  <a:moveTo>
                    <a:pt x="14425" y="1"/>
                  </a:moveTo>
                  <a:lnTo>
                    <a:pt x="14172" y="210"/>
                  </a:lnTo>
                  <a:lnTo>
                    <a:pt x="12408" y="1510"/>
                  </a:lnTo>
                  <a:lnTo>
                    <a:pt x="10689" y="2645"/>
                  </a:lnTo>
                  <a:lnTo>
                    <a:pt x="8629" y="3857"/>
                  </a:lnTo>
                  <a:lnTo>
                    <a:pt x="6932" y="4695"/>
                  </a:lnTo>
                  <a:lnTo>
                    <a:pt x="5753" y="5191"/>
                  </a:lnTo>
                  <a:lnTo>
                    <a:pt x="4562" y="5621"/>
                  </a:lnTo>
                  <a:lnTo>
                    <a:pt x="3361" y="5951"/>
                  </a:lnTo>
                  <a:lnTo>
                    <a:pt x="2171" y="6172"/>
                  </a:lnTo>
                  <a:lnTo>
                    <a:pt x="1003" y="6260"/>
                  </a:lnTo>
                  <a:lnTo>
                    <a:pt x="430" y="6249"/>
                  </a:lnTo>
                  <a:lnTo>
                    <a:pt x="353" y="6888"/>
                  </a:lnTo>
                  <a:lnTo>
                    <a:pt x="0" y="9180"/>
                  </a:lnTo>
                  <a:lnTo>
                    <a:pt x="562" y="9433"/>
                  </a:lnTo>
                  <a:lnTo>
                    <a:pt x="1708" y="9819"/>
                  </a:lnTo>
                  <a:lnTo>
                    <a:pt x="2898" y="10072"/>
                  </a:lnTo>
                  <a:lnTo>
                    <a:pt x="4089" y="10183"/>
                  </a:lnTo>
                  <a:lnTo>
                    <a:pt x="5290" y="10150"/>
                  </a:lnTo>
                  <a:lnTo>
                    <a:pt x="6480" y="9973"/>
                  </a:lnTo>
                  <a:lnTo>
                    <a:pt x="7648" y="9665"/>
                  </a:lnTo>
                  <a:lnTo>
                    <a:pt x="8772" y="9213"/>
                  </a:lnTo>
                  <a:lnTo>
                    <a:pt x="9323" y="8926"/>
                  </a:lnTo>
                  <a:lnTo>
                    <a:pt x="9907" y="8563"/>
                  </a:lnTo>
                  <a:lnTo>
                    <a:pt x="11031" y="7758"/>
                  </a:lnTo>
                  <a:lnTo>
                    <a:pt x="12067" y="6855"/>
                  </a:lnTo>
                  <a:lnTo>
                    <a:pt x="13037" y="5863"/>
                  </a:lnTo>
                  <a:lnTo>
                    <a:pt x="13477" y="5334"/>
                  </a:lnTo>
                  <a:lnTo>
                    <a:pt x="14425" y="1"/>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7"/>
            <p:cNvSpPr/>
            <p:nvPr/>
          </p:nvSpPr>
          <p:spPr>
            <a:xfrm>
              <a:off x="2366023" y="3099185"/>
              <a:ext cx="317120" cy="223848"/>
            </a:xfrm>
            <a:custGeom>
              <a:rect b="b" l="l" r="r" t="t"/>
              <a:pathLst>
                <a:path extrusionOk="0" fill="none" h="10183" w="14426">
                  <a:moveTo>
                    <a:pt x="430" y="6249"/>
                  </a:moveTo>
                  <a:lnTo>
                    <a:pt x="353" y="6888"/>
                  </a:lnTo>
                  <a:lnTo>
                    <a:pt x="0" y="9180"/>
                  </a:lnTo>
                  <a:lnTo>
                    <a:pt x="562" y="9433"/>
                  </a:lnTo>
                  <a:lnTo>
                    <a:pt x="1708" y="9819"/>
                  </a:lnTo>
                  <a:lnTo>
                    <a:pt x="2898" y="10072"/>
                  </a:lnTo>
                  <a:lnTo>
                    <a:pt x="4089" y="10183"/>
                  </a:lnTo>
                  <a:lnTo>
                    <a:pt x="5290" y="10150"/>
                  </a:lnTo>
                  <a:lnTo>
                    <a:pt x="6480" y="9973"/>
                  </a:lnTo>
                  <a:lnTo>
                    <a:pt x="7648" y="9665"/>
                  </a:lnTo>
                  <a:lnTo>
                    <a:pt x="8772" y="9213"/>
                  </a:lnTo>
                  <a:lnTo>
                    <a:pt x="9323" y="8926"/>
                  </a:lnTo>
                  <a:lnTo>
                    <a:pt x="9907" y="8563"/>
                  </a:lnTo>
                  <a:lnTo>
                    <a:pt x="11031" y="7758"/>
                  </a:lnTo>
                  <a:lnTo>
                    <a:pt x="12067" y="6855"/>
                  </a:lnTo>
                  <a:lnTo>
                    <a:pt x="13037" y="5863"/>
                  </a:lnTo>
                  <a:lnTo>
                    <a:pt x="13477" y="5334"/>
                  </a:lnTo>
                  <a:lnTo>
                    <a:pt x="14425" y="1"/>
                  </a:lnTo>
                  <a:lnTo>
                    <a:pt x="14172" y="210"/>
                  </a:lnTo>
                  <a:lnTo>
                    <a:pt x="12408" y="1510"/>
                  </a:lnTo>
                  <a:lnTo>
                    <a:pt x="10689" y="2645"/>
                  </a:lnTo>
                  <a:lnTo>
                    <a:pt x="8629" y="3857"/>
                  </a:lnTo>
                  <a:lnTo>
                    <a:pt x="6932" y="4695"/>
                  </a:lnTo>
                  <a:lnTo>
                    <a:pt x="5753" y="5191"/>
                  </a:lnTo>
                  <a:lnTo>
                    <a:pt x="4562" y="5621"/>
                  </a:lnTo>
                  <a:lnTo>
                    <a:pt x="3361" y="5951"/>
                  </a:lnTo>
                  <a:lnTo>
                    <a:pt x="2171" y="6172"/>
                  </a:lnTo>
                  <a:lnTo>
                    <a:pt x="1003" y="6260"/>
                  </a:lnTo>
                  <a:lnTo>
                    <a:pt x="430" y="6249"/>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7"/>
            <p:cNvSpPr/>
            <p:nvPr/>
          </p:nvSpPr>
          <p:spPr>
            <a:xfrm>
              <a:off x="2268399" y="3481439"/>
              <a:ext cx="271572" cy="468997"/>
            </a:xfrm>
            <a:custGeom>
              <a:rect b="b" l="l" r="r" t="t"/>
              <a:pathLst>
                <a:path extrusionOk="0" h="21335" w="12354">
                  <a:moveTo>
                    <a:pt x="2744" y="0"/>
                  </a:moveTo>
                  <a:lnTo>
                    <a:pt x="2414" y="1775"/>
                  </a:lnTo>
                  <a:lnTo>
                    <a:pt x="1697" y="6083"/>
                  </a:lnTo>
                  <a:lnTo>
                    <a:pt x="1047" y="10535"/>
                  </a:lnTo>
                  <a:lnTo>
                    <a:pt x="573" y="14282"/>
                  </a:lnTo>
                  <a:lnTo>
                    <a:pt x="463" y="15549"/>
                  </a:lnTo>
                  <a:lnTo>
                    <a:pt x="122" y="20232"/>
                  </a:lnTo>
                  <a:lnTo>
                    <a:pt x="0" y="21334"/>
                  </a:lnTo>
                  <a:lnTo>
                    <a:pt x="1246" y="19428"/>
                  </a:lnTo>
                  <a:lnTo>
                    <a:pt x="7384" y="9687"/>
                  </a:lnTo>
                  <a:lnTo>
                    <a:pt x="10293" y="4805"/>
                  </a:lnTo>
                  <a:lnTo>
                    <a:pt x="11780" y="2127"/>
                  </a:lnTo>
                  <a:lnTo>
                    <a:pt x="12276" y="1113"/>
                  </a:lnTo>
                  <a:lnTo>
                    <a:pt x="12353" y="959"/>
                  </a:lnTo>
                  <a:lnTo>
                    <a:pt x="11262" y="1246"/>
                  </a:lnTo>
                  <a:lnTo>
                    <a:pt x="9334" y="1609"/>
                  </a:lnTo>
                  <a:lnTo>
                    <a:pt x="7692" y="1731"/>
                  </a:lnTo>
                  <a:lnTo>
                    <a:pt x="6304" y="1653"/>
                  </a:lnTo>
                  <a:lnTo>
                    <a:pt x="5158" y="1422"/>
                  </a:lnTo>
                  <a:lnTo>
                    <a:pt x="4232" y="1080"/>
                  </a:lnTo>
                  <a:lnTo>
                    <a:pt x="3505" y="662"/>
                  </a:lnTo>
                  <a:lnTo>
                    <a:pt x="2954" y="221"/>
                  </a:lnTo>
                  <a:lnTo>
                    <a:pt x="2744" y="0"/>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7"/>
            <p:cNvSpPr/>
            <p:nvPr/>
          </p:nvSpPr>
          <p:spPr>
            <a:xfrm>
              <a:off x="2268399" y="3481439"/>
              <a:ext cx="271572" cy="468997"/>
            </a:xfrm>
            <a:custGeom>
              <a:rect b="b" l="l" r="r" t="t"/>
              <a:pathLst>
                <a:path extrusionOk="0" fill="none" h="21335" w="12354">
                  <a:moveTo>
                    <a:pt x="12353" y="959"/>
                  </a:moveTo>
                  <a:lnTo>
                    <a:pt x="11262" y="1246"/>
                  </a:lnTo>
                  <a:lnTo>
                    <a:pt x="9334" y="1609"/>
                  </a:lnTo>
                  <a:lnTo>
                    <a:pt x="7692" y="1731"/>
                  </a:lnTo>
                  <a:lnTo>
                    <a:pt x="6304" y="1653"/>
                  </a:lnTo>
                  <a:lnTo>
                    <a:pt x="5158" y="1422"/>
                  </a:lnTo>
                  <a:lnTo>
                    <a:pt x="4232" y="1080"/>
                  </a:lnTo>
                  <a:lnTo>
                    <a:pt x="3505" y="662"/>
                  </a:lnTo>
                  <a:lnTo>
                    <a:pt x="2954" y="221"/>
                  </a:lnTo>
                  <a:lnTo>
                    <a:pt x="2744" y="0"/>
                  </a:lnTo>
                  <a:lnTo>
                    <a:pt x="2414" y="1775"/>
                  </a:lnTo>
                  <a:lnTo>
                    <a:pt x="1697" y="6083"/>
                  </a:lnTo>
                  <a:lnTo>
                    <a:pt x="1047" y="10535"/>
                  </a:lnTo>
                  <a:lnTo>
                    <a:pt x="573" y="14282"/>
                  </a:lnTo>
                  <a:lnTo>
                    <a:pt x="463" y="15549"/>
                  </a:lnTo>
                  <a:lnTo>
                    <a:pt x="122" y="20232"/>
                  </a:lnTo>
                  <a:lnTo>
                    <a:pt x="0" y="21334"/>
                  </a:lnTo>
                  <a:lnTo>
                    <a:pt x="1246" y="19428"/>
                  </a:lnTo>
                  <a:lnTo>
                    <a:pt x="7384" y="9687"/>
                  </a:lnTo>
                  <a:lnTo>
                    <a:pt x="10293" y="4805"/>
                  </a:lnTo>
                  <a:lnTo>
                    <a:pt x="11780" y="2127"/>
                  </a:lnTo>
                  <a:lnTo>
                    <a:pt x="12276" y="1113"/>
                  </a:lnTo>
                  <a:lnTo>
                    <a:pt x="12353" y="959"/>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7"/>
            <p:cNvSpPr/>
            <p:nvPr/>
          </p:nvSpPr>
          <p:spPr>
            <a:xfrm>
              <a:off x="2273718" y="2634563"/>
              <a:ext cx="547980" cy="651891"/>
            </a:xfrm>
            <a:custGeom>
              <a:rect b="b" l="l" r="r" t="t"/>
              <a:pathLst>
                <a:path extrusionOk="0" h="29655" w="24928">
                  <a:moveTo>
                    <a:pt x="4376" y="1"/>
                  </a:moveTo>
                  <a:lnTo>
                    <a:pt x="3880" y="56"/>
                  </a:lnTo>
                  <a:lnTo>
                    <a:pt x="3428" y="265"/>
                  </a:lnTo>
                  <a:lnTo>
                    <a:pt x="3230" y="453"/>
                  </a:lnTo>
                  <a:lnTo>
                    <a:pt x="2987" y="728"/>
                  </a:lnTo>
                  <a:lnTo>
                    <a:pt x="2546" y="1323"/>
                  </a:lnTo>
                  <a:lnTo>
                    <a:pt x="2172" y="1951"/>
                  </a:lnTo>
                  <a:lnTo>
                    <a:pt x="1863" y="2624"/>
                  </a:lnTo>
                  <a:lnTo>
                    <a:pt x="1742" y="2976"/>
                  </a:lnTo>
                  <a:lnTo>
                    <a:pt x="1533" y="4078"/>
                  </a:lnTo>
                  <a:lnTo>
                    <a:pt x="596" y="9885"/>
                  </a:lnTo>
                  <a:lnTo>
                    <a:pt x="199" y="12949"/>
                  </a:lnTo>
                  <a:lnTo>
                    <a:pt x="34" y="14723"/>
                  </a:lnTo>
                  <a:lnTo>
                    <a:pt x="1" y="15450"/>
                  </a:lnTo>
                  <a:lnTo>
                    <a:pt x="1" y="16178"/>
                  </a:lnTo>
                  <a:lnTo>
                    <a:pt x="144" y="17941"/>
                  </a:lnTo>
                  <a:lnTo>
                    <a:pt x="442" y="19935"/>
                  </a:lnTo>
                  <a:lnTo>
                    <a:pt x="882" y="22007"/>
                  </a:lnTo>
                  <a:lnTo>
                    <a:pt x="1422" y="24046"/>
                  </a:lnTo>
                  <a:lnTo>
                    <a:pt x="2039" y="25875"/>
                  </a:lnTo>
                  <a:lnTo>
                    <a:pt x="2557" y="27021"/>
                  </a:lnTo>
                  <a:lnTo>
                    <a:pt x="2910" y="27660"/>
                  </a:lnTo>
                  <a:lnTo>
                    <a:pt x="3274" y="28167"/>
                  </a:lnTo>
                  <a:lnTo>
                    <a:pt x="3637" y="28531"/>
                  </a:lnTo>
                  <a:lnTo>
                    <a:pt x="3825" y="28641"/>
                  </a:lnTo>
                  <a:lnTo>
                    <a:pt x="4387" y="28894"/>
                  </a:lnTo>
                  <a:lnTo>
                    <a:pt x="5544" y="29291"/>
                  </a:lnTo>
                  <a:lnTo>
                    <a:pt x="6734" y="29544"/>
                  </a:lnTo>
                  <a:lnTo>
                    <a:pt x="7935" y="29655"/>
                  </a:lnTo>
                  <a:lnTo>
                    <a:pt x="9136" y="29622"/>
                  </a:lnTo>
                  <a:lnTo>
                    <a:pt x="10337" y="29456"/>
                  </a:lnTo>
                  <a:lnTo>
                    <a:pt x="11505" y="29137"/>
                  </a:lnTo>
                  <a:lnTo>
                    <a:pt x="12640" y="28685"/>
                  </a:lnTo>
                  <a:lnTo>
                    <a:pt x="13191" y="28409"/>
                  </a:lnTo>
                  <a:lnTo>
                    <a:pt x="13830" y="28024"/>
                  </a:lnTo>
                  <a:lnTo>
                    <a:pt x="15010" y="27164"/>
                  </a:lnTo>
                  <a:lnTo>
                    <a:pt x="16045" y="26228"/>
                  </a:lnTo>
                  <a:lnTo>
                    <a:pt x="16938" y="25302"/>
                  </a:lnTo>
                  <a:lnTo>
                    <a:pt x="17996" y="24013"/>
                  </a:lnTo>
                  <a:lnTo>
                    <a:pt x="18778" y="22878"/>
                  </a:lnTo>
                  <a:lnTo>
                    <a:pt x="18844" y="22767"/>
                  </a:lnTo>
                  <a:lnTo>
                    <a:pt x="19638" y="22558"/>
                  </a:lnTo>
                  <a:lnTo>
                    <a:pt x="21181" y="21985"/>
                  </a:lnTo>
                  <a:lnTo>
                    <a:pt x="21919" y="21632"/>
                  </a:lnTo>
                  <a:lnTo>
                    <a:pt x="22161" y="21489"/>
                  </a:lnTo>
                  <a:lnTo>
                    <a:pt x="22602" y="21181"/>
                  </a:lnTo>
                  <a:lnTo>
                    <a:pt x="22977" y="20817"/>
                  </a:lnTo>
                  <a:lnTo>
                    <a:pt x="23307" y="20420"/>
                  </a:lnTo>
                  <a:lnTo>
                    <a:pt x="23726" y="19759"/>
                  </a:lnTo>
                  <a:lnTo>
                    <a:pt x="24167" y="18789"/>
                  </a:lnTo>
                  <a:lnTo>
                    <a:pt x="24354" y="18282"/>
                  </a:lnTo>
                  <a:lnTo>
                    <a:pt x="24464" y="17963"/>
                  </a:lnTo>
                  <a:lnTo>
                    <a:pt x="24784" y="16916"/>
                  </a:lnTo>
                  <a:lnTo>
                    <a:pt x="24927" y="16056"/>
                  </a:lnTo>
                  <a:lnTo>
                    <a:pt x="24905" y="15550"/>
                  </a:lnTo>
                  <a:lnTo>
                    <a:pt x="24795" y="15241"/>
                  </a:lnTo>
                  <a:lnTo>
                    <a:pt x="24674" y="15087"/>
                  </a:lnTo>
                  <a:lnTo>
                    <a:pt x="24509" y="14966"/>
                  </a:lnTo>
                  <a:lnTo>
                    <a:pt x="24299" y="14910"/>
                  </a:lnTo>
                  <a:lnTo>
                    <a:pt x="24167" y="14899"/>
                  </a:lnTo>
                  <a:lnTo>
                    <a:pt x="23825" y="14888"/>
                  </a:lnTo>
                  <a:lnTo>
                    <a:pt x="23186" y="15021"/>
                  </a:lnTo>
                  <a:lnTo>
                    <a:pt x="22613" y="15318"/>
                  </a:lnTo>
                  <a:lnTo>
                    <a:pt x="22150" y="15781"/>
                  </a:lnTo>
                  <a:lnTo>
                    <a:pt x="21963" y="16056"/>
                  </a:lnTo>
                  <a:lnTo>
                    <a:pt x="21754" y="16376"/>
                  </a:lnTo>
                  <a:lnTo>
                    <a:pt x="21247" y="16916"/>
                  </a:lnTo>
                  <a:lnTo>
                    <a:pt x="20960" y="17081"/>
                  </a:lnTo>
                  <a:lnTo>
                    <a:pt x="20784" y="17114"/>
                  </a:lnTo>
                  <a:lnTo>
                    <a:pt x="20696" y="17103"/>
                  </a:lnTo>
                  <a:lnTo>
                    <a:pt x="20619" y="17059"/>
                  </a:lnTo>
                  <a:lnTo>
                    <a:pt x="20530" y="16795"/>
                  </a:lnTo>
                  <a:lnTo>
                    <a:pt x="20519" y="16079"/>
                  </a:lnTo>
                  <a:lnTo>
                    <a:pt x="20630" y="14646"/>
                  </a:lnTo>
                  <a:lnTo>
                    <a:pt x="20718" y="12971"/>
                  </a:lnTo>
                  <a:lnTo>
                    <a:pt x="20696" y="12133"/>
                  </a:lnTo>
                  <a:lnTo>
                    <a:pt x="20663" y="11726"/>
                  </a:lnTo>
                  <a:lnTo>
                    <a:pt x="20508" y="11032"/>
                  </a:lnTo>
                  <a:lnTo>
                    <a:pt x="20266" y="10436"/>
                  </a:lnTo>
                  <a:lnTo>
                    <a:pt x="19979" y="9919"/>
                  </a:lnTo>
                  <a:lnTo>
                    <a:pt x="19528" y="9235"/>
                  </a:lnTo>
                  <a:lnTo>
                    <a:pt x="19153" y="8574"/>
                  </a:lnTo>
                  <a:lnTo>
                    <a:pt x="18988" y="8100"/>
                  </a:lnTo>
                  <a:lnTo>
                    <a:pt x="18955" y="7847"/>
                  </a:lnTo>
                  <a:lnTo>
                    <a:pt x="18955" y="7593"/>
                  </a:lnTo>
                  <a:lnTo>
                    <a:pt x="19098" y="7064"/>
                  </a:lnTo>
                  <a:lnTo>
                    <a:pt x="19561" y="6249"/>
                  </a:lnTo>
                  <a:lnTo>
                    <a:pt x="20365" y="5169"/>
                  </a:lnTo>
                  <a:lnTo>
                    <a:pt x="20850" y="4365"/>
                  </a:lnTo>
                  <a:lnTo>
                    <a:pt x="21026" y="3836"/>
                  </a:lnTo>
                  <a:lnTo>
                    <a:pt x="21048" y="3571"/>
                  </a:lnTo>
                  <a:lnTo>
                    <a:pt x="21037" y="3439"/>
                  </a:lnTo>
                  <a:lnTo>
                    <a:pt x="20971" y="3197"/>
                  </a:lnTo>
                  <a:lnTo>
                    <a:pt x="20773" y="2855"/>
                  </a:lnTo>
                  <a:lnTo>
                    <a:pt x="20310" y="2458"/>
                  </a:lnTo>
                  <a:lnTo>
                    <a:pt x="19682" y="2150"/>
                  </a:lnTo>
                  <a:lnTo>
                    <a:pt x="18922" y="1918"/>
                  </a:lnTo>
                  <a:lnTo>
                    <a:pt x="18073" y="1786"/>
                  </a:lnTo>
                  <a:lnTo>
                    <a:pt x="17180" y="1764"/>
                  </a:lnTo>
                  <a:lnTo>
                    <a:pt x="16277" y="1852"/>
                  </a:lnTo>
                  <a:lnTo>
                    <a:pt x="15836" y="1951"/>
                  </a:lnTo>
                  <a:lnTo>
                    <a:pt x="14932" y="2161"/>
                  </a:lnTo>
                  <a:lnTo>
                    <a:pt x="13412" y="2436"/>
                  </a:lnTo>
                  <a:lnTo>
                    <a:pt x="12354" y="2546"/>
                  </a:lnTo>
                  <a:lnTo>
                    <a:pt x="11285" y="2579"/>
                  </a:lnTo>
                  <a:lnTo>
                    <a:pt x="10249" y="2513"/>
                  </a:lnTo>
                  <a:lnTo>
                    <a:pt x="9268" y="2315"/>
                  </a:lnTo>
                  <a:lnTo>
                    <a:pt x="8376" y="1962"/>
                  </a:lnTo>
                  <a:lnTo>
                    <a:pt x="7979" y="1720"/>
                  </a:lnTo>
                  <a:lnTo>
                    <a:pt x="7208" y="1213"/>
                  </a:lnTo>
                  <a:lnTo>
                    <a:pt x="6161" y="596"/>
                  </a:lnTo>
                  <a:lnTo>
                    <a:pt x="5511" y="287"/>
                  </a:lnTo>
                  <a:lnTo>
                    <a:pt x="4916" y="78"/>
                  </a:lnTo>
                  <a:lnTo>
                    <a:pt x="43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7"/>
            <p:cNvSpPr/>
            <p:nvPr/>
          </p:nvSpPr>
          <p:spPr>
            <a:xfrm>
              <a:off x="2273718" y="2634563"/>
              <a:ext cx="547980" cy="651891"/>
            </a:xfrm>
            <a:custGeom>
              <a:rect b="b" l="l" r="r" t="t"/>
              <a:pathLst>
                <a:path extrusionOk="0" fill="none" h="29655" w="24928">
                  <a:moveTo>
                    <a:pt x="1742" y="2976"/>
                  </a:moveTo>
                  <a:lnTo>
                    <a:pt x="1533" y="4078"/>
                  </a:lnTo>
                  <a:lnTo>
                    <a:pt x="596" y="9885"/>
                  </a:lnTo>
                  <a:lnTo>
                    <a:pt x="199" y="12949"/>
                  </a:lnTo>
                  <a:lnTo>
                    <a:pt x="34" y="14723"/>
                  </a:lnTo>
                  <a:lnTo>
                    <a:pt x="1" y="15450"/>
                  </a:lnTo>
                  <a:lnTo>
                    <a:pt x="1" y="16178"/>
                  </a:lnTo>
                  <a:lnTo>
                    <a:pt x="144" y="17941"/>
                  </a:lnTo>
                  <a:lnTo>
                    <a:pt x="442" y="19935"/>
                  </a:lnTo>
                  <a:lnTo>
                    <a:pt x="882" y="22007"/>
                  </a:lnTo>
                  <a:lnTo>
                    <a:pt x="1422" y="24046"/>
                  </a:lnTo>
                  <a:lnTo>
                    <a:pt x="2039" y="25875"/>
                  </a:lnTo>
                  <a:lnTo>
                    <a:pt x="2557" y="27021"/>
                  </a:lnTo>
                  <a:lnTo>
                    <a:pt x="2910" y="27660"/>
                  </a:lnTo>
                  <a:lnTo>
                    <a:pt x="3274" y="28167"/>
                  </a:lnTo>
                  <a:lnTo>
                    <a:pt x="3637" y="28531"/>
                  </a:lnTo>
                  <a:lnTo>
                    <a:pt x="3825" y="28641"/>
                  </a:lnTo>
                  <a:lnTo>
                    <a:pt x="4387" y="28894"/>
                  </a:lnTo>
                  <a:lnTo>
                    <a:pt x="5544" y="29291"/>
                  </a:lnTo>
                  <a:lnTo>
                    <a:pt x="6734" y="29544"/>
                  </a:lnTo>
                  <a:lnTo>
                    <a:pt x="7935" y="29655"/>
                  </a:lnTo>
                  <a:lnTo>
                    <a:pt x="9136" y="29622"/>
                  </a:lnTo>
                  <a:lnTo>
                    <a:pt x="10337" y="29456"/>
                  </a:lnTo>
                  <a:lnTo>
                    <a:pt x="11505" y="29137"/>
                  </a:lnTo>
                  <a:lnTo>
                    <a:pt x="12640" y="28685"/>
                  </a:lnTo>
                  <a:lnTo>
                    <a:pt x="13191" y="28409"/>
                  </a:lnTo>
                  <a:lnTo>
                    <a:pt x="13830" y="28024"/>
                  </a:lnTo>
                  <a:lnTo>
                    <a:pt x="15010" y="27164"/>
                  </a:lnTo>
                  <a:lnTo>
                    <a:pt x="16045" y="26228"/>
                  </a:lnTo>
                  <a:lnTo>
                    <a:pt x="16938" y="25302"/>
                  </a:lnTo>
                  <a:lnTo>
                    <a:pt x="17996" y="24013"/>
                  </a:lnTo>
                  <a:lnTo>
                    <a:pt x="18778" y="22878"/>
                  </a:lnTo>
                  <a:lnTo>
                    <a:pt x="18844" y="22767"/>
                  </a:lnTo>
                  <a:lnTo>
                    <a:pt x="19638" y="22558"/>
                  </a:lnTo>
                  <a:lnTo>
                    <a:pt x="21181" y="21985"/>
                  </a:lnTo>
                  <a:lnTo>
                    <a:pt x="21919" y="21632"/>
                  </a:lnTo>
                  <a:lnTo>
                    <a:pt x="22161" y="21489"/>
                  </a:lnTo>
                  <a:lnTo>
                    <a:pt x="22602" y="21181"/>
                  </a:lnTo>
                  <a:lnTo>
                    <a:pt x="22977" y="20817"/>
                  </a:lnTo>
                  <a:lnTo>
                    <a:pt x="23307" y="20420"/>
                  </a:lnTo>
                  <a:lnTo>
                    <a:pt x="23726" y="19759"/>
                  </a:lnTo>
                  <a:lnTo>
                    <a:pt x="24167" y="18789"/>
                  </a:lnTo>
                  <a:lnTo>
                    <a:pt x="24354" y="18282"/>
                  </a:lnTo>
                  <a:lnTo>
                    <a:pt x="24464" y="17963"/>
                  </a:lnTo>
                  <a:lnTo>
                    <a:pt x="24784" y="16916"/>
                  </a:lnTo>
                  <a:lnTo>
                    <a:pt x="24927" y="16056"/>
                  </a:lnTo>
                  <a:lnTo>
                    <a:pt x="24905" y="15550"/>
                  </a:lnTo>
                  <a:lnTo>
                    <a:pt x="24795" y="15241"/>
                  </a:lnTo>
                  <a:lnTo>
                    <a:pt x="24674" y="15087"/>
                  </a:lnTo>
                  <a:lnTo>
                    <a:pt x="24509" y="14966"/>
                  </a:lnTo>
                  <a:lnTo>
                    <a:pt x="24299" y="14910"/>
                  </a:lnTo>
                  <a:lnTo>
                    <a:pt x="24167" y="14899"/>
                  </a:lnTo>
                  <a:lnTo>
                    <a:pt x="23825" y="14888"/>
                  </a:lnTo>
                  <a:lnTo>
                    <a:pt x="23186" y="15021"/>
                  </a:lnTo>
                  <a:lnTo>
                    <a:pt x="22613" y="15318"/>
                  </a:lnTo>
                  <a:lnTo>
                    <a:pt x="22150" y="15781"/>
                  </a:lnTo>
                  <a:lnTo>
                    <a:pt x="21963" y="16056"/>
                  </a:lnTo>
                  <a:lnTo>
                    <a:pt x="21754" y="16376"/>
                  </a:lnTo>
                  <a:lnTo>
                    <a:pt x="21247" y="16916"/>
                  </a:lnTo>
                  <a:lnTo>
                    <a:pt x="20960" y="17081"/>
                  </a:lnTo>
                  <a:lnTo>
                    <a:pt x="20784" y="17114"/>
                  </a:lnTo>
                  <a:lnTo>
                    <a:pt x="20696" y="17103"/>
                  </a:lnTo>
                  <a:lnTo>
                    <a:pt x="20619" y="17059"/>
                  </a:lnTo>
                  <a:lnTo>
                    <a:pt x="20530" y="16795"/>
                  </a:lnTo>
                  <a:lnTo>
                    <a:pt x="20519" y="16079"/>
                  </a:lnTo>
                  <a:lnTo>
                    <a:pt x="20630" y="14646"/>
                  </a:lnTo>
                  <a:lnTo>
                    <a:pt x="20718" y="12971"/>
                  </a:lnTo>
                  <a:lnTo>
                    <a:pt x="20696" y="12133"/>
                  </a:lnTo>
                  <a:lnTo>
                    <a:pt x="20663" y="11726"/>
                  </a:lnTo>
                  <a:lnTo>
                    <a:pt x="20508" y="11032"/>
                  </a:lnTo>
                  <a:lnTo>
                    <a:pt x="20266" y="10436"/>
                  </a:lnTo>
                  <a:lnTo>
                    <a:pt x="19979" y="9919"/>
                  </a:lnTo>
                  <a:lnTo>
                    <a:pt x="19528" y="9235"/>
                  </a:lnTo>
                  <a:lnTo>
                    <a:pt x="19153" y="8574"/>
                  </a:lnTo>
                  <a:lnTo>
                    <a:pt x="18988" y="8100"/>
                  </a:lnTo>
                  <a:lnTo>
                    <a:pt x="18955" y="7847"/>
                  </a:lnTo>
                  <a:lnTo>
                    <a:pt x="18955" y="7593"/>
                  </a:lnTo>
                  <a:lnTo>
                    <a:pt x="19098" y="7064"/>
                  </a:lnTo>
                  <a:lnTo>
                    <a:pt x="19561" y="6249"/>
                  </a:lnTo>
                  <a:lnTo>
                    <a:pt x="20365" y="5169"/>
                  </a:lnTo>
                  <a:lnTo>
                    <a:pt x="20850" y="4365"/>
                  </a:lnTo>
                  <a:lnTo>
                    <a:pt x="21026" y="3836"/>
                  </a:lnTo>
                  <a:lnTo>
                    <a:pt x="21048" y="3571"/>
                  </a:lnTo>
                  <a:lnTo>
                    <a:pt x="21037" y="3439"/>
                  </a:lnTo>
                  <a:lnTo>
                    <a:pt x="20971" y="3197"/>
                  </a:lnTo>
                  <a:lnTo>
                    <a:pt x="20773" y="2855"/>
                  </a:lnTo>
                  <a:lnTo>
                    <a:pt x="20310" y="2458"/>
                  </a:lnTo>
                  <a:lnTo>
                    <a:pt x="19682" y="2150"/>
                  </a:lnTo>
                  <a:lnTo>
                    <a:pt x="18922" y="1918"/>
                  </a:lnTo>
                  <a:lnTo>
                    <a:pt x="18073" y="1786"/>
                  </a:lnTo>
                  <a:lnTo>
                    <a:pt x="17180" y="1764"/>
                  </a:lnTo>
                  <a:lnTo>
                    <a:pt x="16277" y="1852"/>
                  </a:lnTo>
                  <a:lnTo>
                    <a:pt x="15836" y="1951"/>
                  </a:lnTo>
                  <a:lnTo>
                    <a:pt x="14932" y="2161"/>
                  </a:lnTo>
                  <a:lnTo>
                    <a:pt x="13412" y="2436"/>
                  </a:lnTo>
                  <a:lnTo>
                    <a:pt x="12354" y="2546"/>
                  </a:lnTo>
                  <a:lnTo>
                    <a:pt x="11285" y="2579"/>
                  </a:lnTo>
                  <a:lnTo>
                    <a:pt x="10249" y="2513"/>
                  </a:lnTo>
                  <a:lnTo>
                    <a:pt x="9268" y="2315"/>
                  </a:lnTo>
                  <a:lnTo>
                    <a:pt x="8376" y="1962"/>
                  </a:lnTo>
                  <a:lnTo>
                    <a:pt x="7979" y="1720"/>
                  </a:lnTo>
                  <a:lnTo>
                    <a:pt x="7208" y="1213"/>
                  </a:lnTo>
                  <a:lnTo>
                    <a:pt x="6161" y="596"/>
                  </a:lnTo>
                  <a:lnTo>
                    <a:pt x="5511" y="287"/>
                  </a:lnTo>
                  <a:lnTo>
                    <a:pt x="4916" y="78"/>
                  </a:lnTo>
                  <a:lnTo>
                    <a:pt x="4376" y="1"/>
                  </a:lnTo>
                  <a:lnTo>
                    <a:pt x="3880" y="56"/>
                  </a:lnTo>
                  <a:lnTo>
                    <a:pt x="3428" y="265"/>
                  </a:lnTo>
                  <a:lnTo>
                    <a:pt x="3230" y="453"/>
                  </a:lnTo>
                  <a:lnTo>
                    <a:pt x="2987" y="728"/>
                  </a:lnTo>
                  <a:lnTo>
                    <a:pt x="2546" y="1323"/>
                  </a:lnTo>
                  <a:lnTo>
                    <a:pt x="2172" y="1951"/>
                  </a:lnTo>
                  <a:lnTo>
                    <a:pt x="1863" y="2624"/>
                  </a:lnTo>
                  <a:lnTo>
                    <a:pt x="1742" y="2976"/>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7"/>
            <p:cNvSpPr/>
            <p:nvPr/>
          </p:nvSpPr>
          <p:spPr>
            <a:xfrm>
              <a:off x="2344942" y="3022884"/>
              <a:ext cx="35150" cy="31259"/>
            </a:xfrm>
            <a:custGeom>
              <a:rect b="b" l="l" r="r" t="t"/>
              <a:pathLst>
                <a:path extrusionOk="0" fill="none" h="1422" w="1599">
                  <a:moveTo>
                    <a:pt x="1" y="0"/>
                  </a:moveTo>
                  <a:lnTo>
                    <a:pt x="1598" y="1422"/>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7"/>
            <p:cNvSpPr/>
            <p:nvPr/>
          </p:nvSpPr>
          <p:spPr>
            <a:xfrm>
              <a:off x="2233512" y="2813830"/>
              <a:ext cx="495398" cy="239345"/>
            </a:xfrm>
            <a:custGeom>
              <a:rect b="b" l="l" r="r" t="t"/>
              <a:pathLst>
                <a:path extrusionOk="0" h="10888" w="22536">
                  <a:moveTo>
                    <a:pt x="1147" y="0"/>
                  </a:moveTo>
                  <a:lnTo>
                    <a:pt x="331" y="22"/>
                  </a:lnTo>
                  <a:lnTo>
                    <a:pt x="232" y="838"/>
                  </a:lnTo>
                  <a:lnTo>
                    <a:pt x="12" y="3990"/>
                  </a:lnTo>
                  <a:lnTo>
                    <a:pt x="1" y="5235"/>
                  </a:lnTo>
                  <a:lnTo>
                    <a:pt x="89" y="6293"/>
                  </a:lnTo>
                  <a:lnTo>
                    <a:pt x="232" y="6866"/>
                  </a:lnTo>
                  <a:lnTo>
                    <a:pt x="364" y="7119"/>
                  </a:lnTo>
                  <a:lnTo>
                    <a:pt x="441" y="7196"/>
                  </a:lnTo>
                  <a:lnTo>
                    <a:pt x="640" y="7328"/>
                  </a:lnTo>
                  <a:lnTo>
                    <a:pt x="1158" y="7582"/>
                  </a:lnTo>
                  <a:lnTo>
                    <a:pt x="2160" y="7924"/>
                  </a:lnTo>
                  <a:lnTo>
                    <a:pt x="3273" y="8155"/>
                  </a:lnTo>
                  <a:lnTo>
                    <a:pt x="3968" y="8243"/>
                  </a:lnTo>
                  <a:lnTo>
                    <a:pt x="4574" y="8265"/>
                  </a:lnTo>
                  <a:lnTo>
                    <a:pt x="5037" y="8188"/>
                  </a:lnTo>
                  <a:lnTo>
                    <a:pt x="5191" y="8111"/>
                  </a:lnTo>
                  <a:lnTo>
                    <a:pt x="5312" y="8012"/>
                  </a:lnTo>
                  <a:lnTo>
                    <a:pt x="5577" y="7681"/>
                  </a:lnTo>
                  <a:lnTo>
                    <a:pt x="5973" y="7009"/>
                  </a:lnTo>
                  <a:lnTo>
                    <a:pt x="6392" y="6271"/>
                  </a:lnTo>
                  <a:lnTo>
                    <a:pt x="6678" y="5830"/>
                  </a:lnTo>
                  <a:lnTo>
                    <a:pt x="6998" y="5510"/>
                  </a:lnTo>
                  <a:lnTo>
                    <a:pt x="7240" y="5367"/>
                  </a:lnTo>
                  <a:lnTo>
                    <a:pt x="7406" y="5334"/>
                  </a:lnTo>
                  <a:lnTo>
                    <a:pt x="7494" y="5334"/>
                  </a:lnTo>
                  <a:lnTo>
                    <a:pt x="7582" y="5356"/>
                  </a:lnTo>
                  <a:lnTo>
                    <a:pt x="7725" y="5444"/>
                  </a:lnTo>
                  <a:lnTo>
                    <a:pt x="7891" y="5676"/>
                  </a:lnTo>
                  <a:lnTo>
                    <a:pt x="8089" y="6436"/>
                  </a:lnTo>
                  <a:lnTo>
                    <a:pt x="8232" y="7417"/>
                  </a:lnTo>
                  <a:lnTo>
                    <a:pt x="8364" y="8078"/>
                  </a:lnTo>
                  <a:lnTo>
                    <a:pt x="8574" y="8662"/>
                  </a:lnTo>
                  <a:lnTo>
                    <a:pt x="8805" y="9014"/>
                  </a:lnTo>
                  <a:lnTo>
                    <a:pt x="9004" y="9202"/>
                  </a:lnTo>
                  <a:lnTo>
                    <a:pt x="9125" y="9268"/>
                  </a:lnTo>
                  <a:lnTo>
                    <a:pt x="9400" y="9400"/>
                  </a:lnTo>
                  <a:lnTo>
                    <a:pt x="10238" y="9676"/>
                  </a:lnTo>
                  <a:lnTo>
                    <a:pt x="11957" y="10094"/>
                  </a:lnTo>
                  <a:lnTo>
                    <a:pt x="14591" y="10568"/>
                  </a:lnTo>
                  <a:lnTo>
                    <a:pt x="16761" y="10855"/>
                  </a:lnTo>
                  <a:lnTo>
                    <a:pt x="17345" y="10888"/>
                  </a:lnTo>
                  <a:lnTo>
                    <a:pt x="17588" y="10877"/>
                  </a:lnTo>
                  <a:lnTo>
                    <a:pt x="18172" y="10711"/>
                  </a:lnTo>
                  <a:lnTo>
                    <a:pt x="19186" y="10271"/>
                  </a:lnTo>
                  <a:lnTo>
                    <a:pt x="21136" y="9169"/>
                  </a:lnTo>
                  <a:lnTo>
                    <a:pt x="21511" y="8926"/>
                  </a:lnTo>
                  <a:lnTo>
                    <a:pt x="22536" y="4772"/>
                  </a:lnTo>
                  <a:lnTo>
                    <a:pt x="22106" y="4607"/>
                  </a:lnTo>
                  <a:lnTo>
                    <a:pt x="19142" y="3604"/>
                  </a:lnTo>
                  <a:lnTo>
                    <a:pt x="16288" y="2733"/>
                  </a:lnTo>
                  <a:lnTo>
                    <a:pt x="12927" y="1808"/>
                  </a:lnTo>
                  <a:lnTo>
                    <a:pt x="10205" y="1168"/>
                  </a:lnTo>
                  <a:lnTo>
                    <a:pt x="8342" y="783"/>
                  </a:lnTo>
                  <a:lnTo>
                    <a:pt x="6480" y="463"/>
                  </a:lnTo>
                  <a:lnTo>
                    <a:pt x="4640" y="221"/>
                  </a:lnTo>
                  <a:lnTo>
                    <a:pt x="2855" y="56"/>
                  </a:lnTo>
                  <a:lnTo>
                    <a:pt x="11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7"/>
            <p:cNvSpPr/>
            <p:nvPr/>
          </p:nvSpPr>
          <p:spPr>
            <a:xfrm>
              <a:off x="2233512" y="2813830"/>
              <a:ext cx="495398" cy="239345"/>
            </a:xfrm>
            <a:custGeom>
              <a:rect b="b" l="l" r="r" t="t"/>
              <a:pathLst>
                <a:path extrusionOk="0" fill="none" h="10888" w="22536">
                  <a:moveTo>
                    <a:pt x="22536" y="4772"/>
                  </a:moveTo>
                  <a:lnTo>
                    <a:pt x="22106" y="4607"/>
                  </a:lnTo>
                  <a:lnTo>
                    <a:pt x="19142" y="3604"/>
                  </a:lnTo>
                  <a:lnTo>
                    <a:pt x="16288" y="2733"/>
                  </a:lnTo>
                  <a:lnTo>
                    <a:pt x="12927" y="1808"/>
                  </a:lnTo>
                  <a:lnTo>
                    <a:pt x="10205" y="1168"/>
                  </a:lnTo>
                  <a:lnTo>
                    <a:pt x="8342" y="783"/>
                  </a:lnTo>
                  <a:lnTo>
                    <a:pt x="6480" y="463"/>
                  </a:lnTo>
                  <a:lnTo>
                    <a:pt x="4640" y="221"/>
                  </a:lnTo>
                  <a:lnTo>
                    <a:pt x="2855" y="56"/>
                  </a:lnTo>
                  <a:lnTo>
                    <a:pt x="1147" y="0"/>
                  </a:lnTo>
                  <a:lnTo>
                    <a:pt x="331" y="22"/>
                  </a:lnTo>
                  <a:lnTo>
                    <a:pt x="232" y="838"/>
                  </a:lnTo>
                  <a:lnTo>
                    <a:pt x="12" y="3990"/>
                  </a:lnTo>
                  <a:lnTo>
                    <a:pt x="1" y="5235"/>
                  </a:lnTo>
                  <a:lnTo>
                    <a:pt x="89" y="6293"/>
                  </a:lnTo>
                  <a:lnTo>
                    <a:pt x="232" y="6866"/>
                  </a:lnTo>
                  <a:lnTo>
                    <a:pt x="364" y="7119"/>
                  </a:lnTo>
                  <a:lnTo>
                    <a:pt x="441" y="7196"/>
                  </a:lnTo>
                  <a:lnTo>
                    <a:pt x="640" y="7328"/>
                  </a:lnTo>
                  <a:lnTo>
                    <a:pt x="1158" y="7582"/>
                  </a:lnTo>
                  <a:lnTo>
                    <a:pt x="2160" y="7924"/>
                  </a:lnTo>
                  <a:lnTo>
                    <a:pt x="3273" y="8155"/>
                  </a:lnTo>
                  <a:lnTo>
                    <a:pt x="3968" y="8243"/>
                  </a:lnTo>
                  <a:lnTo>
                    <a:pt x="4574" y="8265"/>
                  </a:lnTo>
                  <a:lnTo>
                    <a:pt x="5037" y="8188"/>
                  </a:lnTo>
                  <a:lnTo>
                    <a:pt x="5191" y="8111"/>
                  </a:lnTo>
                  <a:lnTo>
                    <a:pt x="5312" y="8012"/>
                  </a:lnTo>
                  <a:lnTo>
                    <a:pt x="5577" y="7681"/>
                  </a:lnTo>
                  <a:lnTo>
                    <a:pt x="5973" y="7009"/>
                  </a:lnTo>
                  <a:lnTo>
                    <a:pt x="6392" y="6271"/>
                  </a:lnTo>
                  <a:lnTo>
                    <a:pt x="6678" y="5830"/>
                  </a:lnTo>
                  <a:lnTo>
                    <a:pt x="6998" y="5510"/>
                  </a:lnTo>
                  <a:lnTo>
                    <a:pt x="7240" y="5367"/>
                  </a:lnTo>
                  <a:lnTo>
                    <a:pt x="7406" y="5334"/>
                  </a:lnTo>
                  <a:lnTo>
                    <a:pt x="7494" y="5334"/>
                  </a:lnTo>
                  <a:lnTo>
                    <a:pt x="7582" y="5356"/>
                  </a:lnTo>
                  <a:lnTo>
                    <a:pt x="7725" y="5444"/>
                  </a:lnTo>
                  <a:lnTo>
                    <a:pt x="7891" y="5676"/>
                  </a:lnTo>
                  <a:lnTo>
                    <a:pt x="8089" y="6436"/>
                  </a:lnTo>
                  <a:lnTo>
                    <a:pt x="8232" y="7417"/>
                  </a:lnTo>
                  <a:lnTo>
                    <a:pt x="8364" y="8078"/>
                  </a:lnTo>
                  <a:lnTo>
                    <a:pt x="8574" y="8662"/>
                  </a:lnTo>
                  <a:lnTo>
                    <a:pt x="8805" y="9014"/>
                  </a:lnTo>
                  <a:lnTo>
                    <a:pt x="9004" y="9202"/>
                  </a:lnTo>
                  <a:lnTo>
                    <a:pt x="9125" y="9268"/>
                  </a:lnTo>
                  <a:lnTo>
                    <a:pt x="9400" y="9400"/>
                  </a:lnTo>
                  <a:lnTo>
                    <a:pt x="10238" y="9676"/>
                  </a:lnTo>
                  <a:lnTo>
                    <a:pt x="11957" y="10094"/>
                  </a:lnTo>
                  <a:lnTo>
                    <a:pt x="14591" y="10568"/>
                  </a:lnTo>
                  <a:lnTo>
                    <a:pt x="16761" y="10855"/>
                  </a:lnTo>
                  <a:lnTo>
                    <a:pt x="17345" y="10888"/>
                  </a:lnTo>
                  <a:lnTo>
                    <a:pt x="17588" y="10877"/>
                  </a:lnTo>
                  <a:lnTo>
                    <a:pt x="18172" y="10711"/>
                  </a:lnTo>
                  <a:lnTo>
                    <a:pt x="19186" y="10271"/>
                  </a:lnTo>
                  <a:lnTo>
                    <a:pt x="21136" y="9169"/>
                  </a:lnTo>
                  <a:lnTo>
                    <a:pt x="21511" y="8926"/>
                  </a:lnTo>
                  <a:lnTo>
                    <a:pt x="22536" y="477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7"/>
            <p:cNvSpPr/>
            <p:nvPr/>
          </p:nvSpPr>
          <p:spPr>
            <a:xfrm>
              <a:off x="2240789" y="2814314"/>
              <a:ext cx="549167" cy="142447"/>
            </a:xfrm>
            <a:custGeom>
              <a:rect b="b" l="l" r="r" t="t"/>
              <a:pathLst>
                <a:path extrusionOk="0" fill="none" h="6480" w="24982">
                  <a:moveTo>
                    <a:pt x="0" y="0"/>
                  </a:moveTo>
                  <a:lnTo>
                    <a:pt x="364" y="22"/>
                  </a:lnTo>
                  <a:lnTo>
                    <a:pt x="2975" y="265"/>
                  </a:lnTo>
                  <a:lnTo>
                    <a:pt x="5565" y="596"/>
                  </a:lnTo>
                  <a:lnTo>
                    <a:pt x="8739" y="1102"/>
                  </a:lnTo>
                  <a:lnTo>
                    <a:pt x="12331" y="1819"/>
                  </a:lnTo>
                  <a:lnTo>
                    <a:pt x="15218" y="2513"/>
                  </a:lnTo>
                  <a:lnTo>
                    <a:pt x="17191" y="3064"/>
                  </a:lnTo>
                  <a:lnTo>
                    <a:pt x="19196" y="3681"/>
                  </a:lnTo>
                  <a:lnTo>
                    <a:pt x="21202" y="4364"/>
                  </a:lnTo>
                  <a:lnTo>
                    <a:pt x="22205" y="4750"/>
                  </a:lnTo>
                  <a:lnTo>
                    <a:pt x="24982" y="6480"/>
                  </a:lnTo>
                </a:path>
              </a:pathLst>
            </a:custGeom>
            <a:noFill/>
            <a:ln cap="rnd" cmpd="sng" w="3415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7"/>
            <p:cNvSpPr/>
            <p:nvPr/>
          </p:nvSpPr>
          <p:spPr>
            <a:xfrm>
              <a:off x="2539948" y="3971495"/>
              <a:ext cx="191621" cy="299665"/>
            </a:xfrm>
            <a:custGeom>
              <a:rect b="b" l="l" r="r" t="t"/>
              <a:pathLst>
                <a:path extrusionOk="0" h="13632" w="8717">
                  <a:moveTo>
                    <a:pt x="0" y="0"/>
                  </a:moveTo>
                  <a:lnTo>
                    <a:pt x="0" y="13631"/>
                  </a:lnTo>
                  <a:lnTo>
                    <a:pt x="8717" y="13631"/>
                  </a:lnTo>
                  <a:lnTo>
                    <a:pt x="8717" y="0"/>
                  </a:lnTo>
                  <a:close/>
                </a:path>
              </a:pathLst>
            </a:custGeom>
            <a:solidFill>
              <a:srgbClr val="69C6DC"/>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7"/>
            <p:cNvSpPr/>
            <p:nvPr/>
          </p:nvSpPr>
          <p:spPr>
            <a:xfrm>
              <a:off x="2609721" y="3891303"/>
              <a:ext cx="52340" cy="122113"/>
            </a:xfrm>
            <a:custGeom>
              <a:rect b="b" l="l" r="r" t="t"/>
              <a:pathLst>
                <a:path extrusionOk="0" h="5555" w="2381">
                  <a:moveTo>
                    <a:pt x="0" y="1"/>
                  </a:moveTo>
                  <a:lnTo>
                    <a:pt x="0" y="5555"/>
                  </a:lnTo>
                  <a:lnTo>
                    <a:pt x="2380" y="5555"/>
                  </a:lnTo>
                  <a:lnTo>
                    <a:pt x="2380" y="1"/>
                  </a:lnTo>
                  <a:close/>
                </a:path>
              </a:pathLst>
            </a:custGeom>
            <a:solidFill>
              <a:srgbClr val="263339"/>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7"/>
            <p:cNvSpPr/>
            <p:nvPr/>
          </p:nvSpPr>
          <p:spPr>
            <a:xfrm>
              <a:off x="2812707" y="3462776"/>
              <a:ext cx="433869" cy="1085979"/>
            </a:xfrm>
            <a:custGeom>
              <a:rect b="b" l="l" r="r" t="t"/>
              <a:pathLst>
                <a:path extrusionOk="0" h="49402" w="19737">
                  <a:moveTo>
                    <a:pt x="8530" y="1"/>
                  </a:moveTo>
                  <a:lnTo>
                    <a:pt x="7990" y="45"/>
                  </a:lnTo>
                  <a:lnTo>
                    <a:pt x="7395" y="177"/>
                  </a:lnTo>
                  <a:lnTo>
                    <a:pt x="5951" y="651"/>
                  </a:lnTo>
                  <a:lnTo>
                    <a:pt x="5587" y="805"/>
                  </a:lnTo>
                  <a:lnTo>
                    <a:pt x="3373" y="8409"/>
                  </a:lnTo>
                  <a:lnTo>
                    <a:pt x="3251" y="8629"/>
                  </a:lnTo>
                  <a:lnTo>
                    <a:pt x="2204" y="10723"/>
                  </a:lnTo>
                  <a:lnTo>
                    <a:pt x="1191" y="12971"/>
                  </a:lnTo>
                  <a:lnTo>
                    <a:pt x="596" y="14503"/>
                  </a:lnTo>
                  <a:lnTo>
                    <a:pt x="155" y="15913"/>
                  </a:lnTo>
                  <a:lnTo>
                    <a:pt x="12" y="16784"/>
                  </a:lnTo>
                  <a:lnTo>
                    <a:pt x="1" y="17247"/>
                  </a:lnTo>
                  <a:lnTo>
                    <a:pt x="45" y="17434"/>
                  </a:lnTo>
                  <a:lnTo>
                    <a:pt x="3846" y="32740"/>
                  </a:lnTo>
                  <a:lnTo>
                    <a:pt x="7174" y="46129"/>
                  </a:lnTo>
                  <a:lnTo>
                    <a:pt x="7461" y="49402"/>
                  </a:lnTo>
                  <a:lnTo>
                    <a:pt x="8431" y="48763"/>
                  </a:lnTo>
                  <a:lnTo>
                    <a:pt x="10326" y="47407"/>
                  </a:lnTo>
                  <a:lnTo>
                    <a:pt x="12166" y="45931"/>
                  </a:lnTo>
                  <a:lnTo>
                    <a:pt x="13940" y="44344"/>
                  </a:lnTo>
                  <a:lnTo>
                    <a:pt x="14800" y="43506"/>
                  </a:lnTo>
                  <a:lnTo>
                    <a:pt x="15494" y="42812"/>
                  </a:lnTo>
                  <a:lnTo>
                    <a:pt x="16794" y="41380"/>
                  </a:lnTo>
                  <a:lnTo>
                    <a:pt x="18029" y="39903"/>
                  </a:lnTo>
                  <a:lnTo>
                    <a:pt x="19186" y="38382"/>
                  </a:lnTo>
                  <a:lnTo>
                    <a:pt x="19737" y="37611"/>
                  </a:lnTo>
                  <a:lnTo>
                    <a:pt x="17654" y="30007"/>
                  </a:lnTo>
                  <a:lnTo>
                    <a:pt x="12232" y="10536"/>
                  </a:lnTo>
                  <a:lnTo>
                    <a:pt x="10117" y="3241"/>
                  </a:lnTo>
                  <a:lnTo>
                    <a:pt x="9433" y="1059"/>
                  </a:lnTo>
                  <a:lnTo>
                    <a:pt x="9147" y="287"/>
                  </a:lnTo>
                  <a:lnTo>
                    <a:pt x="9081" y="177"/>
                  </a:lnTo>
                  <a:lnTo>
                    <a:pt x="9015" y="122"/>
                  </a:lnTo>
                  <a:lnTo>
                    <a:pt x="8849" y="45"/>
                  </a:lnTo>
                  <a:lnTo>
                    <a:pt x="85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7"/>
            <p:cNvSpPr/>
            <p:nvPr/>
          </p:nvSpPr>
          <p:spPr>
            <a:xfrm>
              <a:off x="2812707" y="3462776"/>
              <a:ext cx="433869" cy="1085979"/>
            </a:xfrm>
            <a:custGeom>
              <a:rect b="b" l="l" r="r" t="t"/>
              <a:pathLst>
                <a:path extrusionOk="0" fill="none" h="49402" w="19737">
                  <a:moveTo>
                    <a:pt x="7174" y="46129"/>
                  </a:moveTo>
                  <a:lnTo>
                    <a:pt x="7461" y="49402"/>
                  </a:lnTo>
                  <a:lnTo>
                    <a:pt x="8431" y="48763"/>
                  </a:lnTo>
                  <a:lnTo>
                    <a:pt x="10326" y="47407"/>
                  </a:lnTo>
                  <a:lnTo>
                    <a:pt x="12166" y="45931"/>
                  </a:lnTo>
                  <a:lnTo>
                    <a:pt x="13940" y="44344"/>
                  </a:lnTo>
                  <a:lnTo>
                    <a:pt x="14800" y="43506"/>
                  </a:lnTo>
                  <a:lnTo>
                    <a:pt x="15494" y="42812"/>
                  </a:lnTo>
                  <a:lnTo>
                    <a:pt x="16794" y="41380"/>
                  </a:lnTo>
                  <a:lnTo>
                    <a:pt x="18029" y="39903"/>
                  </a:lnTo>
                  <a:lnTo>
                    <a:pt x="19186" y="38382"/>
                  </a:lnTo>
                  <a:lnTo>
                    <a:pt x="19737" y="37611"/>
                  </a:lnTo>
                  <a:lnTo>
                    <a:pt x="17654" y="30007"/>
                  </a:lnTo>
                  <a:lnTo>
                    <a:pt x="12232" y="10536"/>
                  </a:lnTo>
                  <a:lnTo>
                    <a:pt x="10117" y="3241"/>
                  </a:lnTo>
                  <a:lnTo>
                    <a:pt x="9433" y="1059"/>
                  </a:lnTo>
                  <a:lnTo>
                    <a:pt x="9147" y="287"/>
                  </a:lnTo>
                  <a:lnTo>
                    <a:pt x="9081" y="177"/>
                  </a:lnTo>
                  <a:lnTo>
                    <a:pt x="9015" y="122"/>
                  </a:lnTo>
                  <a:lnTo>
                    <a:pt x="8849" y="45"/>
                  </a:lnTo>
                  <a:lnTo>
                    <a:pt x="8530" y="1"/>
                  </a:lnTo>
                  <a:lnTo>
                    <a:pt x="7990" y="45"/>
                  </a:lnTo>
                  <a:lnTo>
                    <a:pt x="7395" y="177"/>
                  </a:lnTo>
                  <a:lnTo>
                    <a:pt x="5951" y="651"/>
                  </a:lnTo>
                  <a:lnTo>
                    <a:pt x="5587" y="805"/>
                  </a:lnTo>
                  <a:lnTo>
                    <a:pt x="3373" y="8409"/>
                  </a:lnTo>
                  <a:lnTo>
                    <a:pt x="3251" y="8629"/>
                  </a:lnTo>
                  <a:lnTo>
                    <a:pt x="2204" y="10723"/>
                  </a:lnTo>
                  <a:lnTo>
                    <a:pt x="1191" y="12971"/>
                  </a:lnTo>
                  <a:lnTo>
                    <a:pt x="596" y="14503"/>
                  </a:lnTo>
                  <a:lnTo>
                    <a:pt x="155" y="15913"/>
                  </a:lnTo>
                  <a:lnTo>
                    <a:pt x="12" y="16784"/>
                  </a:lnTo>
                  <a:lnTo>
                    <a:pt x="1" y="17247"/>
                  </a:lnTo>
                  <a:lnTo>
                    <a:pt x="45" y="17434"/>
                  </a:lnTo>
                  <a:lnTo>
                    <a:pt x="3846" y="32740"/>
                  </a:lnTo>
                  <a:lnTo>
                    <a:pt x="7174" y="46129"/>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47"/>
          <p:cNvGrpSpPr/>
          <p:nvPr/>
        </p:nvGrpSpPr>
        <p:grpSpPr>
          <a:xfrm>
            <a:off x="7937413" y="3227119"/>
            <a:ext cx="770120" cy="990167"/>
            <a:chOff x="3385110" y="3061397"/>
            <a:chExt cx="1099543" cy="1413717"/>
          </a:xfrm>
        </p:grpSpPr>
        <p:sp>
          <p:nvSpPr>
            <p:cNvPr id="1078" name="Google Shape;1078;p47"/>
            <p:cNvSpPr/>
            <p:nvPr/>
          </p:nvSpPr>
          <p:spPr>
            <a:xfrm>
              <a:off x="3385351" y="3061397"/>
              <a:ext cx="503883" cy="1413717"/>
            </a:xfrm>
            <a:custGeom>
              <a:rect b="b" l="l" r="r" t="t"/>
              <a:pathLst>
                <a:path extrusionOk="0" h="64311" w="22922">
                  <a:moveTo>
                    <a:pt x="1070" y="0"/>
                  </a:moveTo>
                  <a:lnTo>
                    <a:pt x="717" y="45"/>
                  </a:lnTo>
                  <a:lnTo>
                    <a:pt x="420" y="232"/>
                  </a:lnTo>
                  <a:lnTo>
                    <a:pt x="199" y="507"/>
                  </a:lnTo>
                  <a:lnTo>
                    <a:pt x="144" y="695"/>
                  </a:lnTo>
                  <a:lnTo>
                    <a:pt x="78" y="959"/>
                  </a:lnTo>
                  <a:lnTo>
                    <a:pt x="1" y="2403"/>
                  </a:lnTo>
                  <a:lnTo>
                    <a:pt x="67" y="3450"/>
                  </a:lnTo>
                  <a:lnTo>
                    <a:pt x="188" y="4243"/>
                  </a:lnTo>
                  <a:lnTo>
                    <a:pt x="376" y="5125"/>
                  </a:lnTo>
                  <a:lnTo>
                    <a:pt x="662" y="6072"/>
                  </a:lnTo>
                  <a:lnTo>
                    <a:pt x="1037" y="7097"/>
                  </a:lnTo>
                  <a:lnTo>
                    <a:pt x="1533" y="8166"/>
                  </a:lnTo>
                  <a:lnTo>
                    <a:pt x="2150" y="9301"/>
                  </a:lnTo>
                  <a:lnTo>
                    <a:pt x="2910" y="10469"/>
                  </a:lnTo>
                  <a:lnTo>
                    <a:pt x="3825" y="11681"/>
                  </a:lnTo>
                  <a:lnTo>
                    <a:pt x="4916" y="12926"/>
                  </a:lnTo>
                  <a:lnTo>
                    <a:pt x="5533" y="13555"/>
                  </a:lnTo>
                  <a:lnTo>
                    <a:pt x="6293" y="14282"/>
                  </a:lnTo>
                  <a:lnTo>
                    <a:pt x="7858" y="15703"/>
                  </a:lnTo>
                  <a:lnTo>
                    <a:pt x="9456" y="17070"/>
                  </a:lnTo>
                  <a:lnTo>
                    <a:pt x="11098" y="18403"/>
                  </a:lnTo>
                  <a:lnTo>
                    <a:pt x="11924" y="19042"/>
                  </a:lnTo>
                  <a:lnTo>
                    <a:pt x="13742" y="20497"/>
                  </a:lnTo>
                  <a:lnTo>
                    <a:pt x="16233" y="22602"/>
                  </a:lnTo>
                  <a:lnTo>
                    <a:pt x="17687" y="24001"/>
                  </a:lnTo>
                  <a:lnTo>
                    <a:pt x="18646" y="25070"/>
                  </a:lnTo>
                  <a:lnTo>
                    <a:pt x="19219" y="25786"/>
                  </a:lnTo>
                  <a:lnTo>
                    <a:pt x="19715" y="26514"/>
                  </a:lnTo>
                  <a:lnTo>
                    <a:pt x="20145" y="27252"/>
                  </a:lnTo>
                  <a:lnTo>
                    <a:pt x="20508" y="28012"/>
                  </a:lnTo>
                  <a:lnTo>
                    <a:pt x="20773" y="28784"/>
                  </a:lnTo>
                  <a:lnTo>
                    <a:pt x="20971" y="29577"/>
                  </a:lnTo>
                  <a:lnTo>
                    <a:pt x="21059" y="30393"/>
                  </a:lnTo>
                  <a:lnTo>
                    <a:pt x="21070" y="30811"/>
                  </a:lnTo>
                  <a:lnTo>
                    <a:pt x="21070" y="31120"/>
                  </a:lnTo>
                  <a:lnTo>
                    <a:pt x="21004" y="31726"/>
                  </a:lnTo>
                  <a:lnTo>
                    <a:pt x="20817" y="32663"/>
                  </a:lnTo>
                  <a:lnTo>
                    <a:pt x="20387" y="33897"/>
                  </a:lnTo>
                  <a:lnTo>
                    <a:pt x="19781" y="35142"/>
                  </a:lnTo>
                  <a:lnTo>
                    <a:pt x="19043" y="36354"/>
                  </a:lnTo>
                  <a:lnTo>
                    <a:pt x="18183" y="37533"/>
                  </a:lnTo>
                  <a:lnTo>
                    <a:pt x="17258" y="38679"/>
                  </a:lnTo>
                  <a:lnTo>
                    <a:pt x="16277" y="39759"/>
                  </a:lnTo>
                  <a:lnTo>
                    <a:pt x="14789" y="41269"/>
                  </a:lnTo>
                  <a:lnTo>
                    <a:pt x="12927" y="42944"/>
                  </a:lnTo>
                  <a:lnTo>
                    <a:pt x="10789" y="44652"/>
                  </a:lnTo>
                  <a:lnTo>
                    <a:pt x="10437" y="44905"/>
                  </a:lnTo>
                  <a:lnTo>
                    <a:pt x="10260" y="45016"/>
                  </a:lnTo>
                  <a:lnTo>
                    <a:pt x="9213" y="45776"/>
                  </a:lnTo>
                  <a:lnTo>
                    <a:pt x="7571" y="47142"/>
                  </a:lnTo>
                  <a:lnTo>
                    <a:pt x="6117" y="48542"/>
                  </a:lnTo>
                  <a:lnTo>
                    <a:pt x="5114" y="49633"/>
                  </a:lnTo>
                  <a:lnTo>
                    <a:pt x="4122" y="50856"/>
                  </a:lnTo>
                  <a:lnTo>
                    <a:pt x="3175" y="52200"/>
                  </a:lnTo>
                  <a:lnTo>
                    <a:pt x="2304" y="53655"/>
                  </a:lnTo>
                  <a:lnTo>
                    <a:pt x="1555" y="55231"/>
                  </a:lnTo>
                  <a:lnTo>
                    <a:pt x="949" y="56906"/>
                  </a:lnTo>
                  <a:lnTo>
                    <a:pt x="618" y="58228"/>
                  </a:lnTo>
                  <a:lnTo>
                    <a:pt x="453" y="59143"/>
                  </a:lnTo>
                  <a:lnTo>
                    <a:pt x="354" y="60079"/>
                  </a:lnTo>
                  <a:lnTo>
                    <a:pt x="309" y="61049"/>
                  </a:lnTo>
                  <a:lnTo>
                    <a:pt x="332" y="62030"/>
                  </a:lnTo>
                  <a:lnTo>
                    <a:pt x="431" y="63033"/>
                  </a:lnTo>
                  <a:lnTo>
                    <a:pt x="508" y="63540"/>
                  </a:lnTo>
                  <a:lnTo>
                    <a:pt x="541" y="63705"/>
                  </a:lnTo>
                  <a:lnTo>
                    <a:pt x="706" y="63991"/>
                  </a:lnTo>
                  <a:lnTo>
                    <a:pt x="949" y="64190"/>
                  </a:lnTo>
                  <a:lnTo>
                    <a:pt x="1246" y="64300"/>
                  </a:lnTo>
                  <a:lnTo>
                    <a:pt x="1422" y="64311"/>
                  </a:lnTo>
                  <a:lnTo>
                    <a:pt x="1588" y="64300"/>
                  </a:lnTo>
                  <a:lnTo>
                    <a:pt x="1775" y="64256"/>
                  </a:lnTo>
                  <a:lnTo>
                    <a:pt x="2073" y="64068"/>
                  </a:lnTo>
                  <a:lnTo>
                    <a:pt x="2282" y="63782"/>
                  </a:lnTo>
                  <a:lnTo>
                    <a:pt x="2359" y="63440"/>
                  </a:lnTo>
                  <a:lnTo>
                    <a:pt x="2348" y="63253"/>
                  </a:lnTo>
                  <a:lnTo>
                    <a:pt x="2282" y="62790"/>
                  </a:lnTo>
                  <a:lnTo>
                    <a:pt x="2194" y="61898"/>
                  </a:lnTo>
                  <a:lnTo>
                    <a:pt x="2183" y="61016"/>
                  </a:lnTo>
                  <a:lnTo>
                    <a:pt x="2227" y="60157"/>
                  </a:lnTo>
                  <a:lnTo>
                    <a:pt x="2326" y="59308"/>
                  </a:lnTo>
                  <a:lnTo>
                    <a:pt x="2480" y="58482"/>
                  </a:lnTo>
                  <a:lnTo>
                    <a:pt x="2800" y="57291"/>
                  </a:lnTo>
                  <a:lnTo>
                    <a:pt x="3384" y="55771"/>
                  </a:lnTo>
                  <a:lnTo>
                    <a:pt x="4100" y="54338"/>
                  </a:lnTo>
                  <a:lnTo>
                    <a:pt x="4916" y="53005"/>
                  </a:lnTo>
                  <a:lnTo>
                    <a:pt x="5808" y="51782"/>
                  </a:lnTo>
                  <a:lnTo>
                    <a:pt x="6734" y="50669"/>
                  </a:lnTo>
                  <a:lnTo>
                    <a:pt x="7660" y="49666"/>
                  </a:lnTo>
                  <a:lnTo>
                    <a:pt x="9004" y="48377"/>
                  </a:lnTo>
                  <a:lnTo>
                    <a:pt x="11109" y="46669"/>
                  </a:lnTo>
                  <a:lnTo>
                    <a:pt x="11494" y="46426"/>
                  </a:lnTo>
                  <a:lnTo>
                    <a:pt x="11990" y="46062"/>
                  </a:lnTo>
                  <a:lnTo>
                    <a:pt x="14326" y="44178"/>
                  </a:lnTo>
                  <a:lnTo>
                    <a:pt x="16321" y="42360"/>
                  </a:lnTo>
                  <a:lnTo>
                    <a:pt x="17897" y="40729"/>
                  </a:lnTo>
                  <a:lnTo>
                    <a:pt x="18933" y="39550"/>
                  </a:lnTo>
                  <a:lnTo>
                    <a:pt x="19902" y="38305"/>
                  </a:lnTo>
                  <a:lnTo>
                    <a:pt x="20795" y="37004"/>
                  </a:lnTo>
                  <a:lnTo>
                    <a:pt x="21577" y="35671"/>
                  </a:lnTo>
                  <a:lnTo>
                    <a:pt x="22205" y="34293"/>
                  </a:lnTo>
                  <a:lnTo>
                    <a:pt x="22657" y="32905"/>
                  </a:lnTo>
                  <a:lnTo>
                    <a:pt x="22856" y="31858"/>
                  </a:lnTo>
                  <a:lnTo>
                    <a:pt x="22911" y="31164"/>
                  </a:lnTo>
                  <a:lnTo>
                    <a:pt x="22922" y="30811"/>
                  </a:lnTo>
                  <a:lnTo>
                    <a:pt x="22911" y="30315"/>
                  </a:lnTo>
                  <a:lnTo>
                    <a:pt x="22801" y="29346"/>
                  </a:lnTo>
                  <a:lnTo>
                    <a:pt x="22591" y="28409"/>
                  </a:lnTo>
                  <a:lnTo>
                    <a:pt x="22283" y="27494"/>
                  </a:lnTo>
                  <a:lnTo>
                    <a:pt x="21886" y="26613"/>
                  </a:lnTo>
                  <a:lnTo>
                    <a:pt x="21412" y="25764"/>
                  </a:lnTo>
                  <a:lnTo>
                    <a:pt x="20861" y="24927"/>
                  </a:lnTo>
                  <a:lnTo>
                    <a:pt x="20233" y="24111"/>
                  </a:lnTo>
                  <a:lnTo>
                    <a:pt x="19186" y="22921"/>
                  </a:lnTo>
                  <a:lnTo>
                    <a:pt x="17610" y="21379"/>
                  </a:lnTo>
                  <a:lnTo>
                    <a:pt x="14966" y="19119"/>
                  </a:lnTo>
                  <a:lnTo>
                    <a:pt x="13081" y="17610"/>
                  </a:lnTo>
                  <a:lnTo>
                    <a:pt x="12266" y="16982"/>
                  </a:lnTo>
                  <a:lnTo>
                    <a:pt x="10657" y="15692"/>
                  </a:lnTo>
                  <a:lnTo>
                    <a:pt x="9092" y="14359"/>
                  </a:lnTo>
                  <a:lnTo>
                    <a:pt x="7571" y="12971"/>
                  </a:lnTo>
                  <a:lnTo>
                    <a:pt x="6822" y="12265"/>
                  </a:lnTo>
                  <a:lnTo>
                    <a:pt x="6271" y="11703"/>
                  </a:lnTo>
                  <a:lnTo>
                    <a:pt x="5312" y="10612"/>
                  </a:lnTo>
                  <a:lnTo>
                    <a:pt x="4497" y="9554"/>
                  </a:lnTo>
                  <a:lnTo>
                    <a:pt x="3814" y="8530"/>
                  </a:lnTo>
                  <a:lnTo>
                    <a:pt x="3263" y="7549"/>
                  </a:lnTo>
                  <a:lnTo>
                    <a:pt x="2811" y="6612"/>
                  </a:lnTo>
                  <a:lnTo>
                    <a:pt x="2469" y="5731"/>
                  </a:lnTo>
                  <a:lnTo>
                    <a:pt x="2205" y="4915"/>
                  </a:lnTo>
                  <a:lnTo>
                    <a:pt x="1951" y="3802"/>
                  </a:lnTo>
                  <a:lnTo>
                    <a:pt x="1830" y="2579"/>
                  </a:lnTo>
                  <a:lnTo>
                    <a:pt x="1874" y="1345"/>
                  </a:lnTo>
                  <a:lnTo>
                    <a:pt x="1918" y="1113"/>
                  </a:lnTo>
                  <a:lnTo>
                    <a:pt x="1951" y="937"/>
                  </a:lnTo>
                  <a:lnTo>
                    <a:pt x="1885" y="585"/>
                  </a:lnTo>
                  <a:lnTo>
                    <a:pt x="1709" y="298"/>
                  </a:lnTo>
                  <a:lnTo>
                    <a:pt x="1433" y="89"/>
                  </a:lnTo>
                  <a:lnTo>
                    <a:pt x="1257" y="34"/>
                  </a:lnTo>
                  <a:lnTo>
                    <a:pt x="10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7"/>
            <p:cNvSpPr/>
            <p:nvPr/>
          </p:nvSpPr>
          <p:spPr>
            <a:xfrm>
              <a:off x="3385110" y="3061397"/>
              <a:ext cx="503641" cy="1413717"/>
            </a:xfrm>
            <a:custGeom>
              <a:rect b="b" l="l" r="r" t="t"/>
              <a:pathLst>
                <a:path extrusionOk="0" h="64311" w="22911">
                  <a:moveTo>
                    <a:pt x="21864" y="0"/>
                  </a:moveTo>
                  <a:lnTo>
                    <a:pt x="21688" y="23"/>
                  </a:lnTo>
                  <a:lnTo>
                    <a:pt x="21500" y="78"/>
                  </a:lnTo>
                  <a:lnTo>
                    <a:pt x="21214" y="287"/>
                  </a:lnTo>
                  <a:lnTo>
                    <a:pt x="21026" y="585"/>
                  </a:lnTo>
                  <a:lnTo>
                    <a:pt x="20960" y="937"/>
                  </a:lnTo>
                  <a:lnTo>
                    <a:pt x="20993" y="1124"/>
                  </a:lnTo>
                  <a:lnTo>
                    <a:pt x="21037" y="1345"/>
                  </a:lnTo>
                  <a:lnTo>
                    <a:pt x="21092" y="2579"/>
                  </a:lnTo>
                  <a:lnTo>
                    <a:pt x="20960" y="3791"/>
                  </a:lnTo>
                  <a:lnTo>
                    <a:pt x="20707" y="4904"/>
                  </a:lnTo>
                  <a:lnTo>
                    <a:pt x="20453" y="5731"/>
                  </a:lnTo>
                  <a:lnTo>
                    <a:pt x="20101" y="6612"/>
                  </a:lnTo>
                  <a:lnTo>
                    <a:pt x="19660" y="7538"/>
                  </a:lnTo>
                  <a:lnTo>
                    <a:pt x="19098" y="8519"/>
                  </a:lnTo>
                  <a:lnTo>
                    <a:pt x="18415" y="9554"/>
                  </a:lnTo>
                  <a:lnTo>
                    <a:pt x="17599" y="10612"/>
                  </a:lnTo>
                  <a:lnTo>
                    <a:pt x="16641" y="11714"/>
                  </a:lnTo>
                  <a:lnTo>
                    <a:pt x="16090" y="12265"/>
                  </a:lnTo>
                  <a:lnTo>
                    <a:pt x="15340" y="12982"/>
                  </a:lnTo>
                  <a:lnTo>
                    <a:pt x="13820" y="14359"/>
                  </a:lnTo>
                  <a:lnTo>
                    <a:pt x="12266" y="15703"/>
                  </a:lnTo>
                  <a:lnTo>
                    <a:pt x="10668" y="16993"/>
                  </a:lnTo>
                  <a:lnTo>
                    <a:pt x="9852" y="17632"/>
                  </a:lnTo>
                  <a:lnTo>
                    <a:pt x="7957" y="19131"/>
                  </a:lnTo>
                  <a:lnTo>
                    <a:pt x="5312" y="21390"/>
                  </a:lnTo>
                  <a:lnTo>
                    <a:pt x="3737" y="22932"/>
                  </a:lnTo>
                  <a:lnTo>
                    <a:pt x="2690" y="24122"/>
                  </a:lnTo>
                  <a:lnTo>
                    <a:pt x="2062" y="24938"/>
                  </a:lnTo>
                  <a:lnTo>
                    <a:pt x="1511" y="25775"/>
                  </a:lnTo>
                  <a:lnTo>
                    <a:pt x="1037" y="26635"/>
                  </a:lnTo>
                  <a:lnTo>
                    <a:pt x="640" y="27505"/>
                  </a:lnTo>
                  <a:lnTo>
                    <a:pt x="332" y="28420"/>
                  </a:lnTo>
                  <a:lnTo>
                    <a:pt x="122" y="29357"/>
                  </a:lnTo>
                  <a:lnTo>
                    <a:pt x="12" y="30326"/>
                  </a:lnTo>
                  <a:lnTo>
                    <a:pt x="1" y="30822"/>
                  </a:lnTo>
                  <a:lnTo>
                    <a:pt x="12" y="31175"/>
                  </a:lnTo>
                  <a:lnTo>
                    <a:pt x="67" y="31869"/>
                  </a:lnTo>
                  <a:lnTo>
                    <a:pt x="265" y="32927"/>
                  </a:lnTo>
                  <a:lnTo>
                    <a:pt x="717" y="34316"/>
                  </a:lnTo>
                  <a:lnTo>
                    <a:pt x="1345" y="35682"/>
                  </a:lnTo>
                  <a:lnTo>
                    <a:pt x="2128" y="37026"/>
                  </a:lnTo>
                  <a:lnTo>
                    <a:pt x="3020" y="38316"/>
                  </a:lnTo>
                  <a:lnTo>
                    <a:pt x="4001" y="39561"/>
                  </a:lnTo>
                  <a:lnTo>
                    <a:pt x="5026" y="40740"/>
                  </a:lnTo>
                  <a:lnTo>
                    <a:pt x="6602" y="42371"/>
                  </a:lnTo>
                  <a:lnTo>
                    <a:pt x="8607" y="44200"/>
                  </a:lnTo>
                  <a:lnTo>
                    <a:pt x="10954" y="46096"/>
                  </a:lnTo>
                  <a:lnTo>
                    <a:pt x="11472" y="46459"/>
                  </a:lnTo>
                  <a:lnTo>
                    <a:pt x="11847" y="46702"/>
                  </a:lnTo>
                  <a:lnTo>
                    <a:pt x="13963" y="48399"/>
                  </a:lnTo>
                  <a:lnTo>
                    <a:pt x="15296" y="49688"/>
                  </a:lnTo>
                  <a:lnTo>
                    <a:pt x="16222" y="50680"/>
                  </a:lnTo>
                  <a:lnTo>
                    <a:pt x="17147" y="51793"/>
                  </a:lnTo>
                  <a:lnTo>
                    <a:pt x="18040" y="53027"/>
                  </a:lnTo>
                  <a:lnTo>
                    <a:pt x="18855" y="54349"/>
                  </a:lnTo>
                  <a:lnTo>
                    <a:pt x="19572" y="55782"/>
                  </a:lnTo>
                  <a:lnTo>
                    <a:pt x="20156" y="57302"/>
                  </a:lnTo>
                  <a:lnTo>
                    <a:pt x="20475" y="58504"/>
                  </a:lnTo>
                  <a:lnTo>
                    <a:pt x="20630" y="59319"/>
                  </a:lnTo>
                  <a:lnTo>
                    <a:pt x="20729" y="60168"/>
                  </a:lnTo>
                  <a:lnTo>
                    <a:pt x="20784" y="61027"/>
                  </a:lnTo>
                  <a:lnTo>
                    <a:pt x="20762" y="61909"/>
                  </a:lnTo>
                  <a:lnTo>
                    <a:pt x="20685" y="62812"/>
                  </a:lnTo>
                  <a:lnTo>
                    <a:pt x="20619" y="63264"/>
                  </a:lnTo>
                  <a:lnTo>
                    <a:pt x="20597" y="63451"/>
                  </a:lnTo>
                  <a:lnTo>
                    <a:pt x="20685" y="63793"/>
                  </a:lnTo>
                  <a:lnTo>
                    <a:pt x="20894" y="64080"/>
                  </a:lnTo>
                  <a:lnTo>
                    <a:pt x="21192" y="64267"/>
                  </a:lnTo>
                  <a:lnTo>
                    <a:pt x="21368" y="64311"/>
                  </a:lnTo>
                  <a:lnTo>
                    <a:pt x="21522" y="64311"/>
                  </a:lnTo>
                  <a:lnTo>
                    <a:pt x="21677" y="64300"/>
                  </a:lnTo>
                  <a:lnTo>
                    <a:pt x="21974" y="64190"/>
                  </a:lnTo>
                  <a:lnTo>
                    <a:pt x="22205" y="63980"/>
                  </a:lnTo>
                  <a:lnTo>
                    <a:pt x="22371" y="63705"/>
                  </a:lnTo>
                  <a:lnTo>
                    <a:pt x="22404" y="63551"/>
                  </a:lnTo>
                  <a:lnTo>
                    <a:pt x="22481" y="63033"/>
                  </a:lnTo>
                  <a:lnTo>
                    <a:pt x="22580" y="62030"/>
                  </a:lnTo>
                  <a:lnTo>
                    <a:pt x="22602" y="61049"/>
                  </a:lnTo>
                  <a:lnTo>
                    <a:pt x="22558" y="60090"/>
                  </a:lnTo>
                  <a:lnTo>
                    <a:pt x="22459" y="59154"/>
                  </a:lnTo>
                  <a:lnTo>
                    <a:pt x="22294" y="58239"/>
                  </a:lnTo>
                  <a:lnTo>
                    <a:pt x="21963" y="56906"/>
                  </a:lnTo>
                  <a:lnTo>
                    <a:pt x="21357" y="55231"/>
                  </a:lnTo>
                  <a:lnTo>
                    <a:pt x="20608" y="53666"/>
                  </a:lnTo>
                  <a:lnTo>
                    <a:pt x="19737" y="52200"/>
                  </a:lnTo>
                  <a:lnTo>
                    <a:pt x="18789" y="50867"/>
                  </a:lnTo>
                  <a:lnTo>
                    <a:pt x="17798" y="49644"/>
                  </a:lnTo>
                  <a:lnTo>
                    <a:pt x="16795" y="48553"/>
                  </a:lnTo>
                  <a:lnTo>
                    <a:pt x="15825" y="47594"/>
                  </a:lnTo>
                  <a:lnTo>
                    <a:pt x="14910" y="46779"/>
                  </a:lnTo>
                  <a:lnTo>
                    <a:pt x="13709" y="45798"/>
                  </a:lnTo>
                  <a:lnTo>
                    <a:pt x="12673" y="45038"/>
                  </a:lnTo>
                  <a:lnTo>
                    <a:pt x="12497" y="44927"/>
                  </a:lnTo>
                  <a:lnTo>
                    <a:pt x="12134" y="44674"/>
                  </a:lnTo>
                  <a:lnTo>
                    <a:pt x="9996" y="42955"/>
                  </a:lnTo>
                  <a:lnTo>
                    <a:pt x="8122" y="41280"/>
                  </a:lnTo>
                  <a:lnTo>
                    <a:pt x="6635" y="39770"/>
                  </a:lnTo>
                  <a:lnTo>
                    <a:pt x="5654" y="38690"/>
                  </a:lnTo>
                  <a:lnTo>
                    <a:pt x="4728" y="37544"/>
                  </a:lnTo>
                  <a:lnTo>
                    <a:pt x="3869" y="36365"/>
                  </a:lnTo>
                  <a:lnTo>
                    <a:pt x="3130" y="35142"/>
                  </a:lnTo>
                  <a:lnTo>
                    <a:pt x="2524" y="33908"/>
                  </a:lnTo>
                  <a:lnTo>
                    <a:pt x="2095" y="32663"/>
                  </a:lnTo>
                  <a:lnTo>
                    <a:pt x="1907" y="31737"/>
                  </a:lnTo>
                  <a:lnTo>
                    <a:pt x="1841" y="31120"/>
                  </a:lnTo>
                  <a:lnTo>
                    <a:pt x="1841" y="30811"/>
                  </a:lnTo>
                  <a:lnTo>
                    <a:pt x="1841" y="30404"/>
                  </a:lnTo>
                  <a:lnTo>
                    <a:pt x="1940" y="29588"/>
                  </a:lnTo>
                  <a:lnTo>
                    <a:pt x="2128" y="28795"/>
                  </a:lnTo>
                  <a:lnTo>
                    <a:pt x="2403" y="28012"/>
                  </a:lnTo>
                  <a:lnTo>
                    <a:pt x="2756" y="27263"/>
                  </a:lnTo>
                  <a:lnTo>
                    <a:pt x="3186" y="26525"/>
                  </a:lnTo>
                  <a:lnTo>
                    <a:pt x="3692" y="25786"/>
                  </a:lnTo>
                  <a:lnTo>
                    <a:pt x="4254" y="25070"/>
                  </a:lnTo>
                  <a:lnTo>
                    <a:pt x="5213" y="24012"/>
                  </a:lnTo>
                  <a:lnTo>
                    <a:pt x="6679" y="22613"/>
                  </a:lnTo>
                  <a:lnTo>
                    <a:pt x="9158" y="20497"/>
                  </a:lnTo>
                  <a:lnTo>
                    <a:pt x="10976" y="19053"/>
                  </a:lnTo>
                  <a:lnTo>
                    <a:pt x="11814" y="18403"/>
                  </a:lnTo>
                  <a:lnTo>
                    <a:pt x="13456" y="17081"/>
                  </a:lnTo>
                  <a:lnTo>
                    <a:pt x="15054" y="15703"/>
                  </a:lnTo>
                  <a:lnTo>
                    <a:pt x="16619" y="14293"/>
                  </a:lnTo>
                  <a:lnTo>
                    <a:pt x="17379" y="13566"/>
                  </a:lnTo>
                  <a:lnTo>
                    <a:pt x="17996" y="12926"/>
                  </a:lnTo>
                  <a:lnTo>
                    <a:pt x="19087" y="11692"/>
                  </a:lnTo>
                  <a:lnTo>
                    <a:pt x="20002" y="10480"/>
                  </a:lnTo>
                  <a:lnTo>
                    <a:pt x="20762" y="9301"/>
                  </a:lnTo>
                  <a:lnTo>
                    <a:pt x="21379" y="8177"/>
                  </a:lnTo>
                  <a:lnTo>
                    <a:pt x="21875" y="7097"/>
                  </a:lnTo>
                  <a:lnTo>
                    <a:pt x="22250" y="6083"/>
                  </a:lnTo>
                  <a:lnTo>
                    <a:pt x="22525" y="5125"/>
                  </a:lnTo>
                  <a:lnTo>
                    <a:pt x="22723" y="4254"/>
                  </a:lnTo>
                  <a:lnTo>
                    <a:pt x="22845" y="3450"/>
                  </a:lnTo>
                  <a:lnTo>
                    <a:pt x="22911" y="2414"/>
                  </a:lnTo>
                  <a:lnTo>
                    <a:pt x="22834" y="959"/>
                  </a:lnTo>
                  <a:lnTo>
                    <a:pt x="22767" y="695"/>
                  </a:lnTo>
                  <a:lnTo>
                    <a:pt x="22712" y="518"/>
                  </a:lnTo>
                  <a:lnTo>
                    <a:pt x="22503" y="243"/>
                  </a:lnTo>
                  <a:lnTo>
                    <a:pt x="22205" y="56"/>
                  </a:lnTo>
                  <a:lnTo>
                    <a:pt x="21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7"/>
            <p:cNvSpPr/>
            <p:nvPr/>
          </p:nvSpPr>
          <p:spPr>
            <a:xfrm>
              <a:off x="3410785" y="3143282"/>
              <a:ext cx="458357" cy="20114"/>
            </a:xfrm>
            <a:custGeom>
              <a:rect b="b" l="l" r="r" t="t"/>
              <a:pathLst>
                <a:path extrusionOk="0" h="915" w="20851">
                  <a:moveTo>
                    <a:pt x="453" y="0"/>
                  </a:moveTo>
                  <a:lnTo>
                    <a:pt x="365" y="11"/>
                  </a:lnTo>
                  <a:lnTo>
                    <a:pt x="199" y="77"/>
                  </a:lnTo>
                  <a:lnTo>
                    <a:pt x="67" y="198"/>
                  </a:lnTo>
                  <a:lnTo>
                    <a:pt x="1" y="364"/>
                  </a:lnTo>
                  <a:lnTo>
                    <a:pt x="1" y="463"/>
                  </a:lnTo>
                  <a:lnTo>
                    <a:pt x="1" y="551"/>
                  </a:lnTo>
                  <a:lnTo>
                    <a:pt x="67" y="716"/>
                  </a:lnTo>
                  <a:lnTo>
                    <a:pt x="199" y="838"/>
                  </a:lnTo>
                  <a:lnTo>
                    <a:pt x="365" y="904"/>
                  </a:lnTo>
                  <a:lnTo>
                    <a:pt x="453" y="915"/>
                  </a:lnTo>
                  <a:lnTo>
                    <a:pt x="20387" y="915"/>
                  </a:lnTo>
                  <a:lnTo>
                    <a:pt x="20486" y="904"/>
                  </a:lnTo>
                  <a:lnTo>
                    <a:pt x="20652" y="838"/>
                  </a:lnTo>
                  <a:lnTo>
                    <a:pt x="20773" y="716"/>
                  </a:lnTo>
                  <a:lnTo>
                    <a:pt x="20839" y="551"/>
                  </a:lnTo>
                  <a:lnTo>
                    <a:pt x="20850" y="463"/>
                  </a:lnTo>
                  <a:lnTo>
                    <a:pt x="20839" y="364"/>
                  </a:lnTo>
                  <a:lnTo>
                    <a:pt x="20773" y="198"/>
                  </a:lnTo>
                  <a:lnTo>
                    <a:pt x="20652" y="77"/>
                  </a:lnTo>
                  <a:lnTo>
                    <a:pt x="20486" y="11"/>
                  </a:lnTo>
                  <a:lnTo>
                    <a:pt x="203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7"/>
            <p:cNvSpPr/>
            <p:nvPr/>
          </p:nvSpPr>
          <p:spPr>
            <a:xfrm>
              <a:off x="3410785" y="3189775"/>
              <a:ext cx="458357" cy="20136"/>
            </a:xfrm>
            <a:custGeom>
              <a:rect b="b" l="l" r="r" t="t"/>
              <a:pathLst>
                <a:path extrusionOk="0" h="916" w="20851">
                  <a:moveTo>
                    <a:pt x="453" y="1"/>
                  </a:moveTo>
                  <a:lnTo>
                    <a:pt x="365" y="12"/>
                  </a:lnTo>
                  <a:lnTo>
                    <a:pt x="199" y="78"/>
                  </a:lnTo>
                  <a:lnTo>
                    <a:pt x="67" y="199"/>
                  </a:lnTo>
                  <a:lnTo>
                    <a:pt x="1" y="365"/>
                  </a:lnTo>
                  <a:lnTo>
                    <a:pt x="1" y="464"/>
                  </a:lnTo>
                  <a:lnTo>
                    <a:pt x="1" y="552"/>
                  </a:lnTo>
                  <a:lnTo>
                    <a:pt x="67" y="717"/>
                  </a:lnTo>
                  <a:lnTo>
                    <a:pt x="199" y="838"/>
                  </a:lnTo>
                  <a:lnTo>
                    <a:pt x="365" y="915"/>
                  </a:lnTo>
                  <a:lnTo>
                    <a:pt x="20486" y="915"/>
                  </a:lnTo>
                  <a:lnTo>
                    <a:pt x="20652" y="838"/>
                  </a:lnTo>
                  <a:lnTo>
                    <a:pt x="20773" y="717"/>
                  </a:lnTo>
                  <a:lnTo>
                    <a:pt x="20839" y="552"/>
                  </a:lnTo>
                  <a:lnTo>
                    <a:pt x="20850" y="464"/>
                  </a:lnTo>
                  <a:lnTo>
                    <a:pt x="20839" y="365"/>
                  </a:lnTo>
                  <a:lnTo>
                    <a:pt x="20773" y="199"/>
                  </a:lnTo>
                  <a:lnTo>
                    <a:pt x="20652" y="78"/>
                  </a:lnTo>
                  <a:lnTo>
                    <a:pt x="20486" y="12"/>
                  </a:lnTo>
                  <a:lnTo>
                    <a:pt x="203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7"/>
            <p:cNvSpPr/>
            <p:nvPr/>
          </p:nvSpPr>
          <p:spPr>
            <a:xfrm>
              <a:off x="3435493" y="3236290"/>
              <a:ext cx="408699" cy="20136"/>
            </a:xfrm>
            <a:custGeom>
              <a:rect b="b" l="l" r="r" t="t"/>
              <a:pathLst>
                <a:path extrusionOk="0" h="916" w="18592">
                  <a:moveTo>
                    <a:pt x="365" y="1"/>
                  </a:moveTo>
                  <a:lnTo>
                    <a:pt x="199" y="78"/>
                  </a:lnTo>
                  <a:lnTo>
                    <a:pt x="78" y="199"/>
                  </a:lnTo>
                  <a:lnTo>
                    <a:pt x="12" y="364"/>
                  </a:lnTo>
                  <a:lnTo>
                    <a:pt x="1" y="452"/>
                  </a:lnTo>
                  <a:lnTo>
                    <a:pt x="12" y="552"/>
                  </a:lnTo>
                  <a:lnTo>
                    <a:pt x="78" y="717"/>
                  </a:lnTo>
                  <a:lnTo>
                    <a:pt x="199" y="838"/>
                  </a:lnTo>
                  <a:lnTo>
                    <a:pt x="365" y="904"/>
                  </a:lnTo>
                  <a:lnTo>
                    <a:pt x="464" y="915"/>
                  </a:lnTo>
                  <a:lnTo>
                    <a:pt x="18128" y="915"/>
                  </a:lnTo>
                  <a:lnTo>
                    <a:pt x="18227" y="904"/>
                  </a:lnTo>
                  <a:lnTo>
                    <a:pt x="18393" y="838"/>
                  </a:lnTo>
                  <a:lnTo>
                    <a:pt x="18514" y="717"/>
                  </a:lnTo>
                  <a:lnTo>
                    <a:pt x="18580" y="552"/>
                  </a:lnTo>
                  <a:lnTo>
                    <a:pt x="18591" y="452"/>
                  </a:lnTo>
                  <a:lnTo>
                    <a:pt x="18580" y="364"/>
                  </a:lnTo>
                  <a:lnTo>
                    <a:pt x="18514" y="199"/>
                  </a:lnTo>
                  <a:lnTo>
                    <a:pt x="18393" y="78"/>
                  </a:lnTo>
                  <a:lnTo>
                    <a:pt x="182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7"/>
            <p:cNvSpPr/>
            <p:nvPr/>
          </p:nvSpPr>
          <p:spPr>
            <a:xfrm>
              <a:off x="3472820" y="3282805"/>
              <a:ext cx="334068" cy="20136"/>
            </a:xfrm>
            <a:custGeom>
              <a:rect b="b" l="l" r="r" t="t"/>
              <a:pathLst>
                <a:path extrusionOk="0" h="916" w="15197">
                  <a:moveTo>
                    <a:pt x="364" y="0"/>
                  </a:moveTo>
                  <a:lnTo>
                    <a:pt x="209" y="78"/>
                  </a:lnTo>
                  <a:lnTo>
                    <a:pt x="77" y="199"/>
                  </a:lnTo>
                  <a:lnTo>
                    <a:pt x="11" y="364"/>
                  </a:lnTo>
                  <a:lnTo>
                    <a:pt x="0" y="452"/>
                  </a:lnTo>
                  <a:lnTo>
                    <a:pt x="11" y="551"/>
                  </a:lnTo>
                  <a:lnTo>
                    <a:pt x="77" y="717"/>
                  </a:lnTo>
                  <a:lnTo>
                    <a:pt x="209" y="838"/>
                  </a:lnTo>
                  <a:lnTo>
                    <a:pt x="364" y="904"/>
                  </a:lnTo>
                  <a:lnTo>
                    <a:pt x="463" y="915"/>
                  </a:lnTo>
                  <a:lnTo>
                    <a:pt x="14733" y="915"/>
                  </a:lnTo>
                  <a:lnTo>
                    <a:pt x="14832" y="904"/>
                  </a:lnTo>
                  <a:lnTo>
                    <a:pt x="14987" y="838"/>
                  </a:lnTo>
                  <a:lnTo>
                    <a:pt x="15119" y="717"/>
                  </a:lnTo>
                  <a:lnTo>
                    <a:pt x="15185" y="551"/>
                  </a:lnTo>
                  <a:lnTo>
                    <a:pt x="15196" y="452"/>
                  </a:lnTo>
                  <a:lnTo>
                    <a:pt x="15185" y="364"/>
                  </a:lnTo>
                  <a:lnTo>
                    <a:pt x="15119" y="199"/>
                  </a:lnTo>
                  <a:lnTo>
                    <a:pt x="14987" y="78"/>
                  </a:lnTo>
                  <a:lnTo>
                    <a:pt x="148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7"/>
            <p:cNvSpPr/>
            <p:nvPr/>
          </p:nvSpPr>
          <p:spPr>
            <a:xfrm>
              <a:off x="3410785" y="4375291"/>
              <a:ext cx="458357" cy="20136"/>
            </a:xfrm>
            <a:custGeom>
              <a:rect b="b" l="l" r="r" t="t"/>
              <a:pathLst>
                <a:path extrusionOk="0" h="916" w="20851">
                  <a:moveTo>
                    <a:pt x="453" y="1"/>
                  </a:moveTo>
                  <a:lnTo>
                    <a:pt x="365" y="12"/>
                  </a:lnTo>
                  <a:lnTo>
                    <a:pt x="199" y="78"/>
                  </a:lnTo>
                  <a:lnTo>
                    <a:pt x="67" y="210"/>
                  </a:lnTo>
                  <a:lnTo>
                    <a:pt x="1" y="376"/>
                  </a:lnTo>
                  <a:lnTo>
                    <a:pt x="1" y="464"/>
                  </a:lnTo>
                  <a:lnTo>
                    <a:pt x="1" y="552"/>
                  </a:lnTo>
                  <a:lnTo>
                    <a:pt x="67" y="717"/>
                  </a:lnTo>
                  <a:lnTo>
                    <a:pt x="199" y="849"/>
                  </a:lnTo>
                  <a:lnTo>
                    <a:pt x="365" y="915"/>
                  </a:lnTo>
                  <a:lnTo>
                    <a:pt x="20486" y="915"/>
                  </a:lnTo>
                  <a:lnTo>
                    <a:pt x="20652" y="849"/>
                  </a:lnTo>
                  <a:lnTo>
                    <a:pt x="20773" y="717"/>
                  </a:lnTo>
                  <a:lnTo>
                    <a:pt x="20839" y="552"/>
                  </a:lnTo>
                  <a:lnTo>
                    <a:pt x="20850" y="464"/>
                  </a:lnTo>
                  <a:lnTo>
                    <a:pt x="20839" y="376"/>
                  </a:lnTo>
                  <a:lnTo>
                    <a:pt x="20773" y="210"/>
                  </a:lnTo>
                  <a:lnTo>
                    <a:pt x="20652" y="78"/>
                  </a:lnTo>
                  <a:lnTo>
                    <a:pt x="20486" y="12"/>
                  </a:lnTo>
                  <a:lnTo>
                    <a:pt x="203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7"/>
            <p:cNvSpPr/>
            <p:nvPr/>
          </p:nvSpPr>
          <p:spPr>
            <a:xfrm>
              <a:off x="3410785" y="4328798"/>
              <a:ext cx="458357" cy="20114"/>
            </a:xfrm>
            <a:custGeom>
              <a:rect b="b" l="l" r="r" t="t"/>
              <a:pathLst>
                <a:path extrusionOk="0" h="915" w="20851">
                  <a:moveTo>
                    <a:pt x="453" y="0"/>
                  </a:moveTo>
                  <a:lnTo>
                    <a:pt x="365" y="11"/>
                  </a:lnTo>
                  <a:lnTo>
                    <a:pt x="199" y="77"/>
                  </a:lnTo>
                  <a:lnTo>
                    <a:pt x="67" y="209"/>
                  </a:lnTo>
                  <a:lnTo>
                    <a:pt x="1" y="364"/>
                  </a:lnTo>
                  <a:lnTo>
                    <a:pt x="1" y="463"/>
                  </a:lnTo>
                  <a:lnTo>
                    <a:pt x="1" y="551"/>
                  </a:lnTo>
                  <a:lnTo>
                    <a:pt x="67" y="716"/>
                  </a:lnTo>
                  <a:lnTo>
                    <a:pt x="199" y="849"/>
                  </a:lnTo>
                  <a:lnTo>
                    <a:pt x="365" y="915"/>
                  </a:lnTo>
                  <a:lnTo>
                    <a:pt x="20486" y="915"/>
                  </a:lnTo>
                  <a:lnTo>
                    <a:pt x="20652" y="849"/>
                  </a:lnTo>
                  <a:lnTo>
                    <a:pt x="20773" y="716"/>
                  </a:lnTo>
                  <a:lnTo>
                    <a:pt x="20839" y="551"/>
                  </a:lnTo>
                  <a:lnTo>
                    <a:pt x="20850" y="463"/>
                  </a:lnTo>
                  <a:lnTo>
                    <a:pt x="20839" y="364"/>
                  </a:lnTo>
                  <a:lnTo>
                    <a:pt x="20773" y="209"/>
                  </a:lnTo>
                  <a:lnTo>
                    <a:pt x="20652" y="77"/>
                  </a:lnTo>
                  <a:lnTo>
                    <a:pt x="20486" y="11"/>
                  </a:lnTo>
                  <a:lnTo>
                    <a:pt x="203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7"/>
            <p:cNvSpPr/>
            <p:nvPr/>
          </p:nvSpPr>
          <p:spPr>
            <a:xfrm>
              <a:off x="3435493" y="4282525"/>
              <a:ext cx="408699" cy="20114"/>
            </a:xfrm>
            <a:custGeom>
              <a:rect b="b" l="l" r="r" t="t"/>
              <a:pathLst>
                <a:path extrusionOk="0" h="915" w="18592">
                  <a:moveTo>
                    <a:pt x="365" y="0"/>
                  </a:moveTo>
                  <a:lnTo>
                    <a:pt x="199" y="77"/>
                  </a:lnTo>
                  <a:lnTo>
                    <a:pt x="78" y="199"/>
                  </a:lnTo>
                  <a:lnTo>
                    <a:pt x="12" y="364"/>
                  </a:lnTo>
                  <a:lnTo>
                    <a:pt x="1" y="452"/>
                  </a:lnTo>
                  <a:lnTo>
                    <a:pt x="12" y="551"/>
                  </a:lnTo>
                  <a:lnTo>
                    <a:pt x="78" y="717"/>
                  </a:lnTo>
                  <a:lnTo>
                    <a:pt x="199" y="838"/>
                  </a:lnTo>
                  <a:lnTo>
                    <a:pt x="365" y="904"/>
                  </a:lnTo>
                  <a:lnTo>
                    <a:pt x="464" y="915"/>
                  </a:lnTo>
                  <a:lnTo>
                    <a:pt x="18128" y="915"/>
                  </a:lnTo>
                  <a:lnTo>
                    <a:pt x="18227" y="904"/>
                  </a:lnTo>
                  <a:lnTo>
                    <a:pt x="18393" y="838"/>
                  </a:lnTo>
                  <a:lnTo>
                    <a:pt x="18514" y="717"/>
                  </a:lnTo>
                  <a:lnTo>
                    <a:pt x="18580" y="551"/>
                  </a:lnTo>
                  <a:lnTo>
                    <a:pt x="18591" y="452"/>
                  </a:lnTo>
                  <a:lnTo>
                    <a:pt x="18580" y="364"/>
                  </a:lnTo>
                  <a:lnTo>
                    <a:pt x="18514" y="199"/>
                  </a:lnTo>
                  <a:lnTo>
                    <a:pt x="18393" y="77"/>
                  </a:lnTo>
                  <a:lnTo>
                    <a:pt x="182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7"/>
            <p:cNvSpPr/>
            <p:nvPr/>
          </p:nvSpPr>
          <p:spPr>
            <a:xfrm>
              <a:off x="3472820" y="4236010"/>
              <a:ext cx="334068" cy="20136"/>
            </a:xfrm>
            <a:custGeom>
              <a:rect b="b" l="l" r="r" t="t"/>
              <a:pathLst>
                <a:path extrusionOk="0" h="916" w="15197">
                  <a:moveTo>
                    <a:pt x="364" y="1"/>
                  </a:moveTo>
                  <a:lnTo>
                    <a:pt x="209" y="78"/>
                  </a:lnTo>
                  <a:lnTo>
                    <a:pt x="77" y="199"/>
                  </a:lnTo>
                  <a:lnTo>
                    <a:pt x="11" y="364"/>
                  </a:lnTo>
                  <a:lnTo>
                    <a:pt x="0" y="452"/>
                  </a:lnTo>
                  <a:lnTo>
                    <a:pt x="11" y="552"/>
                  </a:lnTo>
                  <a:lnTo>
                    <a:pt x="77" y="717"/>
                  </a:lnTo>
                  <a:lnTo>
                    <a:pt x="209" y="838"/>
                  </a:lnTo>
                  <a:lnTo>
                    <a:pt x="364" y="904"/>
                  </a:lnTo>
                  <a:lnTo>
                    <a:pt x="463" y="915"/>
                  </a:lnTo>
                  <a:lnTo>
                    <a:pt x="14733" y="915"/>
                  </a:lnTo>
                  <a:lnTo>
                    <a:pt x="14832" y="904"/>
                  </a:lnTo>
                  <a:lnTo>
                    <a:pt x="14987" y="838"/>
                  </a:lnTo>
                  <a:lnTo>
                    <a:pt x="15119" y="717"/>
                  </a:lnTo>
                  <a:lnTo>
                    <a:pt x="15185" y="552"/>
                  </a:lnTo>
                  <a:lnTo>
                    <a:pt x="15196" y="452"/>
                  </a:lnTo>
                  <a:lnTo>
                    <a:pt x="15185" y="364"/>
                  </a:lnTo>
                  <a:lnTo>
                    <a:pt x="15119" y="199"/>
                  </a:lnTo>
                  <a:lnTo>
                    <a:pt x="14987" y="78"/>
                  </a:lnTo>
                  <a:lnTo>
                    <a:pt x="148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7"/>
            <p:cNvSpPr/>
            <p:nvPr/>
          </p:nvSpPr>
          <p:spPr>
            <a:xfrm>
              <a:off x="3410785" y="3658750"/>
              <a:ext cx="458357" cy="20136"/>
            </a:xfrm>
            <a:custGeom>
              <a:rect b="b" l="l" r="r" t="t"/>
              <a:pathLst>
                <a:path extrusionOk="0" h="916" w="20851">
                  <a:moveTo>
                    <a:pt x="365" y="1"/>
                  </a:moveTo>
                  <a:lnTo>
                    <a:pt x="199" y="78"/>
                  </a:lnTo>
                  <a:lnTo>
                    <a:pt x="67" y="199"/>
                  </a:lnTo>
                  <a:lnTo>
                    <a:pt x="1" y="364"/>
                  </a:lnTo>
                  <a:lnTo>
                    <a:pt x="1" y="453"/>
                  </a:lnTo>
                  <a:lnTo>
                    <a:pt x="1" y="552"/>
                  </a:lnTo>
                  <a:lnTo>
                    <a:pt x="67" y="717"/>
                  </a:lnTo>
                  <a:lnTo>
                    <a:pt x="199" y="838"/>
                  </a:lnTo>
                  <a:lnTo>
                    <a:pt x="365" y="904"/>
                  </a:lnTo>
                  <a:lnTo>
                    <a:pt x="453" y="915"/>
                  </a:lnTo>
                  <a:lnTo>
                    <a:pt x="20387" y="915"/>
                  </a:lnTo>
                  <a:lnTo>
                    <a:pt x="20486" y="904"/>
                  </a:lnTo>
                  <a:lnTo>
                    <a:pt x="20652" y="838"/>
                  </a:lnTo>
                  <a:lnTo>
                    <a:pt x="20773" y="717"/>
                  </a:lnTo>
                  <a:lnTo>
                    <a:pt x="20839" y="552"/>
                  </a:lnTo>
                  <a:lnTo>
                    <a:pt x="20850" y="453"/>
                  </a:lnTo>
                  <a:lnTo>
                    <a:pt x="20839" y="364"/>
                  </a:lnTo>
                  <a:lnTo>
                    <a:pt x="20773" y="199"/>
                  </a:lnTo>
                  <a:lnTo>
                    <a:pt x="20652" y="78"/>
                  </a:lnTo>
                  <a:lnTo>
                    <a:pt x="204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7"/>
            <p:cNvSpPr/>
            <p:nvPr/>
          </p:nvSpPr>
          <p:spPr>
            <a:xfrm>
              <a:off x="3410785" y="3703572"/>
              <a:ext cx="458357" cy="20136"/>
            </a:xfrm>
            <a:custGeom>
              <a:rect b="b" l="l" r="r" t="t"/>
              <a:pathLst>
                <a:path extrusionOk="0" h="916" w="20851">
                  <a:moveTo>
                    <a:pt x="365" y="0"/>
                  </a:moveTo>
                  <a:lnTo>
                    <a:pt x="199" y="78"/>
                  </a:lnTo>
                  <a:lnTo>
                    <a:pt x="67" y="199"/>
                  </a:lnTo>
                  <a:lnTo>
                    <a:pt x="1" y="364"/>
                  </a:lnTo>
                  <a:lnTo>
                    <a:pt x="1" y="452"/>
                  </a:lnTo>
                  <a:lnTo>
                    <a:pt x="1" y="551"/>
                  </a:lnTo>
                  <a:lnTo>
                    <a:pt x="67" y="717"/>
                  </a:lnTo>
                  <a:lnTo>
                    <a:pt x="199" y="838"/>
                  </a:lnTo>
                  <a:lnTo>
                    <a:pt x="365" y="904"/>
                  </a:lnTo>
                  <a:lnTo>
                    <a:pt x="453" y="915"/>
                  </a:lnTo>
                  <a:lnTo>
                    <a:pt x="20387" y="915"/>
                  </a:lnTo>
                  <a:lnTo>
                    <a:pt x="20486" y="904"/>
                  </a:lnTo>
                  <a:lnTo>
                    <a:pt x="20652" y="838"/>
                  </a:lnTo>
                  <a:lnTo>
                    <a:pt x="20773" y="717"/>
                  </a:lnTo>
                  <a:lnTo>
                    <a:pt x="20839" y="551"/>
                  </a:lnTo>
                  <a:lnTo>
                    <a:pt x="20850" y="452"/>
                  </a:lnTo>
                  <a:lnTo>
                    <a:pt x="20839" y="364"/>
                  </a:lnTo>
                  <a:lnTo>
                    <a:pt x="20773" y="199"/>
                  </a:lnTo>
                  <a:lnTo>
                    <a:pt x="20652" y="78"/>
                  </a:lnTo>
                  <a:lnTo>
                    <a:pt x="204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7"/>
            <p:cNvSpPr/>
            <p:nvPr/>
          </p:nvSpPr>
          <p:spPr>
            <a:xfrm>
              <a:off x="3403289" y="3748152"/>
              <a:ext cx="473107" cy="20114"/>
            </a:xfrm>
            <a:custGeom>
              <a:rect b="b" l="l" r="r" t="t"/>
              <a:pathLst>
                <a:path extrusionOk="0" h="915" w="21522">
                  <a:moveTo>
                    <a:pt x="364" y="0"/>
                  </a:moveTo>
                  <a:lnTo>
                    <a:pt x="199" y="66"/>
                  </a:lnTo>
                  <a:lnTo>
                    <a:pt x="67" y="198"/>
                  </a:lnTo>
                  <a:lnTo>
                    <a:pt x="0" y="364"/>
                  </a:lnTo>
                  <a:lnTo>
                    <a:pt x="0" y="452"/>
                  </a:lnTo>
                  <a:lnTo>
                    <a:pt x="0" y="551"/>
                  </a:lnTo>
                  <a:lnTo>
                    <a:pt x="67" y="705"/>
                  </a:lnTo>
                  <a:lnTo>
                    <a:pt x="199" y="838"/>
                  </a:lnTo>
                  <a:lnTo>
                    <a:pt x="364" y="904"/>
                  </a:lnTo>
                  <a:lnTo>
                    <a:pt x="452" y="915"/>
                  </a:lnTo>
                  <a:lnTo>
                    <a:pt x="21070" y="915"/>
                  </a:lnTo>
                  <a:lnTo>
                    <a:pt x="21158" y="904"/>
                  </a:lnTo>
                  <a:lnTo>
                    <a:pt x="21323" y="838"/>
                  </a:lnTo>
                  <a:lnTo>
                    <a:pt x="21456" y="705"/>
                  </a:lnTo>
                  <a:lnTo>
                    <a:pt x="21522" y="551"/>
                  </a:lnTo>
                  <a:lnTo>
                    <a:pt x="21522" y="452"/>
                  </a:lnTo>
                  <a:lnTo>
                    <a:pt x="21522" y="364"/>
                  </a:lnTo>
                  <a:lnTo>
                    <a:pt x="21456" y="198"/>
                  </a:lnTo>
                  <a:lnTo>
                    <a:pt x="21323" y="66"/>
                  </a:lnTo>
                  <a:lnTo>
                    <a:pt x="211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7"/>
            <p:cNvSpPr/>
            <p:nvPr/>
          </p:nvSpPr>
          <p:spPr>
            <a:xfrm>
              <a:off x="3413225" y="3793195"/>
              <a:ext cx="453235" cy="20136"/>
            </a:xfrm>
            <a:custGeom>
              <a:rect b="b" l="l" r="r" t="t"/>
              <a:pathLst>
                <a:path extrusionOk="0" h="916" w="20618">
                  <a:moveTo>
                    <a:pt x="364" y="1"/>
                  </a:moveTo>
                  <a:lnTo>
                    <a:pt x="199" y="78"/>
                  </a:lnTo>
                  <a:lnTo>
                    <a:pt x="66" y="199"/>
                  </a:lnTo>
                  <a:lnTo>
                    <a:pt x="0" y="364"/>
                  </a:lnTo>
                  <a:lnTo>
                    <a:pt x="0" y="453"/>
                  </a:lnTo>
                  <a:lnTo>
                    <a:pt x="0" y="552"/>
                  </a:lnTo>
                  <a:lnTo>
                    <a:pt x="66" y="717"/>
                  </a:lnTo>
                  <a:lnTo>
                    <a:pt x="199" y="838"/>
                  </a:lnTo>
                  <a:lnTo>
                    <a:pt x="364" y="904"/>
                  </a:lnTo>
                  <a:lnTo>
                    <a:pt x="452" y="915"/>
                  </a:lnTo>
                  <a:lnTo>
                    <a:pt x="20166" y="915"/>
                  </a:lnTo>
                  <a:lnTo>
                    <a:pt x="20254" y="904"/>
                  </a:lnTo>
                  <a:lnTo>
                    <a:pt x="20420" y="838"/>
                  </a:lnTo>
                  <a:lnTo>
                    <a:pt x="20541" y="717"/>
                  </a:lnTo>
                  <a:lnTo>
                    <a:pt x="20618" y="552"/>
                  </a:lnTo>
                  <a:lnTo>
                    <a:pt x="20618" y="453"/>
                  </a:lnTo>
                  <a:lnTo>
                    <a:pt x="20618" y="364"/>
                  </a:lnTo>
                  <a:lnTo>
                    <a:pt x="20541" y="199"/>
                  </a:lnTo>
                  <a:lnTo>
                    <a:pt x="20420" y="78"/>
                  </a:lnTo>
                  <a:lnTo>
                    <a:pt x="202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7"/>
            <p:cNvSpPr/>
            <p:nvPr/>
          </p:nvSpPr>
          <p:spPr>
            <a:xfrm>
              <a:off x="3431625" y="3838501"/>
              <a:ext cx="416678" cy="20114"/>
            </a:xfrm>
            <a:custGeom>
              <a:rect b="b" l="l" r="r" t="t"/>
              <a:pathLst>
                <a:path extrusionOk="0" h="915" w="18955">
                  <a:moveTo>
                    <a:pt x="452" y="0"/>
                  </a:moveTo>
                  <a:lnTo>
                    <a:pt x="364" y="11"/>
                  </a:lnTo>
                  <a:lnTo>
                    <a:pt x="199" y="78"/>
                  </a:lnTo>
                  <a:lnTo>
                    <a:pt x="78" y="199"/>
                  </a:lnTo>
                  <a:lnTo>
                    <a:pt x="1" y="364"/>
                  </a:lnTo>
                  <a:lnTo>
                    <a:pt x="1" y="452"/>
                  </a:lnTo>
                  <a:lnTo>
                    <a:pt x="1" y="551"/>
                  </a:lnTo>
                  <a:lnTo>
                    <a:pt x="78" y="717"/>
                  </a:lnTo>
                  <a:lnTo>
                    <a:pt x="199" y="838"/>
                  </a:lnTo>
                  <a:lnTo>
                    <a:pt x="364" y="904"/>
                  </a:lnTo>
                  <a:lnTo>
                    <a:pt x="452" y="915"/>
                  </a:lnTo>
                  <a:lnTo>
                    <a:pt x="18492" y="915"/>
                  </a:lnTo>
                  <a:lnTo>
                    <a:pt x="18591" y="904"/>
                  </a:lnTo>
                  <a:lnTo>
                    <a:pt x="18756" y="838"/>
                  </a:lnTo>
                  <a:lnTo>
                    <a:pt x="18877" y="717"/>
                  </a:lnTo>
                  <a:lnTo>
                    <a:pt x="18943" y="551"/>
                  </a:lnTo>
                  <a:lnTo>
                    <a:pt x="18954" y="452"/>
                  </a:lnTo>
                  <a:lnTo>
                    <a:pt x="18943" y="364"/>
                  </a:lnTo>
                  <a:lnTo>
                    <a:pt x="18877" y="199"/>
                  </a:lnTo>
                  <a:lnTo>
                    <a:pt x="18756" y="78"/>
                  </a:lnTo>
                  <a:lnTo>
                    <a:pt x="18591" y="11"/>
                  </a:lnTo>
                  <a:lnTo>
                    <a:pt x="184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7"/>
            <p:cNvSpPr/>
            <p:nvPr/>
          </p:nvSpPr>
          <p:spPr>
            <a:xfrm>
              <a:off x="4126865" y="3069641"/>
              <a:ext cx="357787" cy="394388"/>
            </a:xfrm>
            <a:custGeom>
              <a:rect b="b" l="l" r="r" t="t"/>
              <a:pathLst>
                <a:path extrusionOk="0" h="17941" w="16276">
                  <a:moveTo>
                    <a:pt x="8177" y="0"/>
                  </a:moveTo>
                  <a:lnTo>
                    <a:pt x="8033" y="11"/>
                  </a:lnTo>
                  <a:lnTo>
                    <a:pt x="7780" y="66"/>
                  </a:lnTo>
                  <a:lnTo>
                    <a:pt x="7582" y="176"/>
                  </a:lnTo>
                  <a:lnTo>
                    <a:pt x="7471" y="320"/>
                  </a:lnTo>
                  <a:lnTo>
                    <a:pt x="7460" y="397"/>
                  </a:lnTo>
                  <a:lnTo>
                    <a:pt x="7493" y="496"/>
                  </a:lnTo>
                  <a:lnTo>
                    <a:pt x="7714" y="672"/>
                  </a:lnTo>
                  <a:lnTo>
                    <a:pt x="7824" y="727"/>
                  </a:lnTo>
                  <a:lnTo>
                    <a:pt x="7769" y="2810"/>
                  </a:lnTo>
                  <a:lnTo>
                    <a:pt x="7449" y="2832"/>
                  </a:lnTo>
                  <a:lnTo>
                    <a:pt x="6832" y="2942"/>
                  </a:lnTo>
                  <a:lnTo>
                    <a:pt x="6226" y="3108"/>
                  </a:lnTo>
                  <a:lnTo>
                    <a:pt x="5631" y="3328"/>
                  </a:lnTo>
                  <a:lnTo>
                    <a:pt x="5345" y="3471"/>
                  </a:lnTo>
                  <a:lnTo>
                    <a:pt x="4650" y="2347"/>
                  </a:lnTo>
                  <a:lnTo>
                    <a:pt x="4738" y="2237"/>
                  </a:lnTo>
                  <a:lnTo>
                    <a:pt x="4849" y="1984"/>
                  </a:lnTo>
                  <a:lnTo>
                    <a:pt x="4827" y="1884"/>
                  </a:lnTo>
                  <a:lnTo>
                    <a:pt x="4794" y="1851"/>
                  </a:lnTo>
                  <a:lnTo>
                    <a:pt x="4650" y="1796"/>
                  </a:lnTo>
                  <a:lnTo>
                    <a:pt x="4441" y="1785"/>
                  </a:lnTo>
                  <a:lnTo>
                    <a:pt x="4210" y="1829"/>
                  </a:lnTo>
                  <a:lnTo>
                    <a:pt x="4088" y="1884"/>
                  </a:lnTo>
                  <a:lnTo>
                    <a:pt x="3978" y="1951"/>
                  </a:lnTo>
                  <a:lnTo>
                    <a:pt x="3813" y="2116"/>
                  </a:lnTo>
                  <a:lnTo>
                    <a:pt x="3714" y="2292"/>
                  </a:lnTo>
                  <a:lnTo>
                    <a:pt x="3692" y="2458"/>
                  </a:lnTo>
                  <a:lnTo>
                    <a:pt x="3714" y="2524"/>
                  </a:lnTo>
                  <a:lnTo>
                    <a:pt x="3780" y="2590"/>
                  </a:lnTo>
                  <a:lnTo>
                    <a:pt x="4033" y="2612"/>
                  </a:lnTo>
                  <a:lnTo>
                    <a:pt x="4143" y="2601"/>
                  </a:lnTo>
                  <a:lnTo>
                    <a:pt x="4783" y="3780"/>
                  </a:lnTo>
                  <a:lnTo>
                    <a:pt x="4518" y="3956"/>
                  </a:lnTo>
                  <a:lnTo>
                    <a:pt x="4022" y="4353"/>
                  </a:lnTo>
                  <a:lnTo>
                    <a:pt x="3570" y="4805"/>
                  </a:lnTo>
                  <a:lnTo>
                    <a:pt x="3174" y="5290"/>
                  </a:lnTo>
                  <a:lnTo>
                    <a:pt x="2997" y="5554"/>
                  </a:lnTo>
                  <a:lnTo>
                    <a:pt x="1168" y="4562"/>
                  </a:lnTo>
                  <a:lnTo>
                    <a:pt x="1190" y="4430"/>
                  </a:lnTo>
                  <a:lnTo>
                    <a:pt x="1179" y="4188"/>
                  </a:lnTo>
                  <a:lnTo>
                    <a:pt x="1124" y="4066"/>
                  </a:lnTo>
                  <a:lnTo>
                    <a:pt x="1080" y="4033"/>
                  </a:lnTo>
                  <a:lnTo>
                    <a:pt x="1025" y="4011"/>
                  </a:lnTo>
                  <a:lnTo>
                    <a:pt x="860" y="4044"/>
                  </a:lnTo>
                  <a:lnTo>
                    <a:pt x="661" y="4155"/>
                  </a:lnTo>
                  <a:lnTo>
                    <a:pt x="463" y="4331"/>
                  </a:lnTo>
                  <a:lnTo>
                    <a:pt x="386" y="4452"/>
                  </a:lnTo>
                  <a:lnTo>
                    <a:pt x="320" y="4584"/>
                  </a:lnTo>
                  <a:lnTo>
                    <a:pt x="242" y="4827"/>
                  </a:lnTo>
                  <a:lnTo>
                    <a:pt x="242" y="5047"/>
                  </a:lnTo>
                  <a:lnTo>
                    <a:pt x="320" y="5212"/>
                  </a:lnTo>
                  <a:lnTo>
                    <a:pt x="386" y="5268"/>
                  </a:lnTo>
                  <a:lnTo>
                    <a:pt x="485" y="5290"/>
                  </a:lnTo>
                  <a:lnTo>
                    <a:pt x="738" y="5179"/>
                  </a:lnTo>
                  <a:lnTo>
                    <a:pt x="849" y="5113"/>
                  </a:lnTo>
                  <a:lnTo>
                    <a:pt x="2623" y="6204"/>
                  </a:lnTo>
                  <a:lnTo>
                    <a:pt x="2490" y="6491"/>
                  </a:lnTo>
                  <a:lnTo>
                    <a:pt x="2270" y="7086"/>
                  </a:lnTo>
                  <a:lnTo>
                    <a:pt x="2105" y="7692"/>
                  </a:lnTo>
                  <a:lnTo>
                    <a:pt x="2006" y="8320"/>
                  </a:lnTo>
                  <a:lnTo>
                    <a:pt x="1984" y="8628"/>
                  </a:lnTo>
                  <a:lnTo>
                    <a:pt x="661" y="8673"/>
                  </a:lnTo>
                  <a:lnTo>
                    <a:pt x="617" y="8551"/>
                  </a:lnTo>
                  <a:lnTo>
                    <a:pt x="452" y="8320"/>
                  </a:lnTo>
                  <a:lnTo>
                    <a:pt x="364" y="8287"/>
                  </a:lnTo>
                  <a:lnTo>
                    <a:pt x="287" y="8298"/>
                  </a:lnTo>
                  <a:lnTo>
                    <a:pt x="154" y="8397"/>
                  </a:lnTo>
                  <a:lnTo>
                    <a:pt x="55" y="8573"/>
                  </a:lnTo>
                  <a:lnTo>
                    <a:pt x="0" y="8805"/>
                  </a:lnTo>
                  <a:lnTo>
                    <a:pt x="0" y="8937"/>
                  </a:lnTo>
                  <a:lnTo>
                    <a:pt x="0" y="9069"/>
                  </a:lnTo>
                  <a:lnTo>
                    <a:pt x="55" y="9301"/>
                  </a:lnTo>
                  <a:lnTo>
                    <a:pt x="154" y="9466"/>
                  </a:lnTo>
                  <a:lnTo>
                    <a:pt x="287" y="9565"/>
                  </a:lnTo>
                  <a:lnTo>
                    <a:pt x="364" y="9576"/>
                  </a:lnTo>
                  <a:lnTo>
                    <a:pt x="452" y="9554"/>
                  </a:lnTo>
                  <a:lnTo>
                    <a:pt x="606" y="9356"/>
                  </a:lnTo>
                  <a:lnTo>
                    <a:pt x="650" y="9246"/>
                  </a:lnTo>
                  <a:lnTo>
                    <a:pt x="1984" y="9290"/>
                  </a:lnTo>
                  <a:lnTo>
                    <a:pt x="2006" y="9609"/>
                  </a:lnTo>
                  <a:lnTo>
                    <a:pt x="2105" y="10226"/>
                  </a:lnTo>
                  <a:lnTo>
                    <a:pt x="2270" y="10843"/>
                  </a:lnTo>
                  <a:lnTo>
                    <a:pt x="2490" y="11427"/>
                  </a:lnTo>
                  <a:lnTo>
                    <a:pt x="2623" y="11714"/>
                  </a:lnTo>
                  <a:lnTo>
                    <a:pt x="826" y="12816"/>
                  </a:lnTo>
                  <a:lnTo>
                    <a:pt x="716" y="12728"/>
                  </a:lnTo>
                  <a:lnTo>
                    <a:pt x="507" y="12629"/>
                  </a:lnTo>
                  <a:lnTo>
                    <a:pt x="375" y="12607"/>
                  </a:lnTo>
                  <a:lnTo>
                    <a:pt x="331" y="12629"/>
                  </a:lnTo>
                  <a:lnTo>
                    <a:pt x="264" y="12673"/>
                  </a:lnTo>
                  <a:lnTo>
                    <a:pt x="187" y="12838"/>
                  </a:lnTo>
                  <a:lnTo>
                    <a:pt x="198" y="13047"/>
                  </a:lnTo>
                  <a:lnTo>
                    <a:pt x="264" y="13301"/>
                  </a:lnTo>
                  <a:lnTo>
                    <a:pt x="331" y="13433"/>
                  </a:lnTo>
                  <a:lnTo>
                    <a:pt x="397" y="13565"/>
                  </a:lnTo>
                  <a:lnTo>
                    <a:pt x="584" y="13753"/>
                  </a:lnTo>
                  <a:lnTo>
                    <a:pt x="771" y="13863"/>
                  </a:lnTo>
                  <a:lnTo>
                    <a:pt x="948" y="13885"/>
                  </a:lnTo>
                  <a:lnTo>
                    <a:pt x="1025" y="13852"/>
                  </a:lnTo>
                  <a:lnTo>
                    <a:pt x="1102" y="13775"/>
                  </a:lnTo>
                  <a:lnTo>
                    <a:pt x="1135" y="13510"/>
                  </a:lnTo>
                  <a:lnTo>
                    <a:pt x="1124" y="13389"/>
                  </a:lnTo>
                  <a:lnTo>
                    <a:pt x="2953" y="12397"/>
                  </a:lnTo>
                  <a:lnTo>
                    <a:pt x="3130" y="12662"/>
                  </a:lnTo>
                  <a:lnTo>
                    <a:pt x="3537" y="13147"/>
                  </a:lnTo>
                  <a:lnTo>
                    <a:pt x="3989" y="13598"/>
                  </a:lnTo>
                  <a:lnTo>
                    <a:pt x="4474" y="13995"/>
                  </a:lnTo>
                  <a:lnTo>
                    <a:pt x="4738" y="14171"/>
                  </a:lnTo>
                  <a:lnTo>
                    <a:pt x="4132" y="15317"/>
                  </a:lnTo>
                  <a:lnTo>
                    <a:pt x="4000" y="15295"/>
                  </a:lnTo>
                  <a:lnTo>
                    <a:pt x="3791" y="15306"/>
                  </a:lnTo>
                  <a:lnTo>
                    <a:pt x="3681" y="15350"/>
                  </a:lnTo>
                  <a:lnTo>
                    <a:pt x="3648" y="15395"/>
                  </a:lnTo>
                  <a:lnTo>
                    <a:pt x="3625" y="15439"/>
                  </a:lnTo>
                  <a:lnTo>
                    <a:pt x="3659" y="15593"/>
                  </a:lnTo>
                  <a:lnTo>
                    <a:pt x="3747" y="15780"/>
                  </a:lnTo>
                  <a:lnTo>
                    <a:pt x="3912" y="15957"/>
                  </a:lnTo>
                  <a:lnTo>
                    <a:pt x="4022" y="16023"/>
                  </a:lnTo>
                  <a:lnTo>
                    <a:pt x="4143" y="16089"/>
                  </a:lnTo>
                  <a:lnTo>
                    <a:pt x="4375" y="16155"/>
                  </a:lnTo>
                  <a:lnTo>
                    <a:pt x="4573" y="16155"/>
                  </a:lnTo>
                  <a:lnTo>
                    <a:pt x="4716" y="16089"/>
                  </a:lnTo>
                  <a:lnTo>
                    <a:pt x="4760" y="16023"/>
                  </a:lnTo>
                  <a:lnTo>
                    <a:pt x="4783" y="15934"/>
                  </a:lnTo>
                  <a:lnTo>
                    <a:pt x="4683" y="15703"/>
                  </a:lnTo>
                  <a:lnTo>
                    <a:pt x="4617" y="15615"/>
                  </a:lnTo>
                  <a:lnTo>
                    <a:pt x="5322" y="14469"/>
                  </a:lnTo>
                  <a:lnTo>
                    <a:pt x="5609" y="14612"/>
                  </a:lnTo>
                  <a:lnTo>
                    <a:pt x="6204" y="14844"/>
                  </a:lnTo>
                  <a:lnTo>
                    <a:pt x="6810" y="15009"/>
                  </a:lnTo>
                  <a:lnTo>
                    <a:pt x="7427" y="15108"/>
                  </a:lnTo>
                  <a:lnTo>
                    <a:pt x="7747" y="15130"/>
                  </a:lnTo>
                  <a:lnTo>
                    <a:pt x="7802" y="17202"/>
                  </a:lnTo>
                  <a:lnTo>
                    <a:pt x="7670" y="17257"/>
                  </a:lnTo>
                  <a:lnTo>
                    <a:pt x="7471" y="17389"/>
                  </a:lnTo>
                  <a:lnTo>
                    <a:pt x="7394" y="17488"/>
                  </a:lnTo>
                  <a:lnTo>
                    <a:pt x="7383" y="17543"/>
                  </a:lnTo>
                  <a:lnTo>
                    <a:pt x="7394" y="17620"/>
                  </a:lnTo>
                  <a:lnTo>
                    <a:pt x="7504" y="17764"/>
                  </a:lnTo>
                  <a:lnTo>
                    <a:pt x="7692" y="17874"/>
                  </a:lnTo>
                  <a:lnTo>
                    <a:pt x="7945" y="17929"/>
                  </a:lnTo>
                  <a:lnTo>
                    <a:pt x="8099" y="17940"/>
                  </a:lnTo>
                  <a:lnTo>
                    <a:pt x="8243" y="17929"/>
                  </a:lnTo>
                  <a:lnTo>
                    <a:pt x="8496" y="17874"/>
                  </a:lnTo>
                  <a:lnTo>
                    <a:pt x="8683" y="17764"/>
                  </a:lnTo>
                  <a:lnTo>
                    <a:pt x="8794" y="17620"/>
                  </a:lnTo>
                  <a:lnTo>
                    <a:pt x="8805" y="17543"/>
                  </a:lnTo>
                  <a:lnTo>
                    <a:pt x="8772" y="17444"/>
                  </a:lnTo>
                  <a:lnTo>
                    <a:pt x="8551" y="17279"/>
                  </a:lnTo>
                  <a:lnTo>
                    <a:pt x="8441" y="17224"/>
                  </a:lnTo>
                  <a:lnTo>
                    <a:pt x="8496" y="15130"/>
                  </a:lnTo>
                  <a:lnTo>
                    <a:pt x="8816" y="15108"/>
                  </a:lnTo>
                  <a:lnTo>
                    <a:pt x="9444" y="15009"/>
                  </a:lnTo>
                  <a:lnTo>
                    <a:pt x="10050" y="14844"/>
                  </a:lnTo>
                  <a:lnTo>
                    <a:pt x="10634" y="14612"/>
                  </a:lnTo>
                  <a:lnTo>
                    <a:pt x="10920" y="14469"/>
                  </a:lnTo>
                  <a:lnTo>
                    <a:pt x="11615" y="15593"/>
                  </a:lnTo>
                  <a:lnTo>
                    <a:pt x="11538" y="15703"/>
                  </a:lnTo>
                  <a:lnTo>
                    <a:pt x="11438" y="15890"/>
                  </a:lnTo>
                  <a:lnTo>
                    <a:pt x="11416" y="16012"/>
                  </a:lnTo>
                  <a:lnTo>
                    <a:pt x="11438" y="16056"/>
                  </a:lnTo>
                  <a:lnTo>
                    <a:pt x="11471" y="16100"/>
                  </a:lnTo>
                  <a:lnTo>
                    <a:pt x="11626" y="16155"/>
                  </a:lnTo>
                  <a:lnTo>
                    <a:pt x="11824" y="16155"/>
                  </a:lnTo>
                  <a:lnTo>
                    <a:pt x="12055" y="16111"/>
                  </a:lnTo>
                  <a:lnTo>
                    <a:pt x="12177" y="16056"/>
                  </a:lnTo>
                  <a:lnTo>
                    <a:pt x="12287" y="15990"/>
                  </a:lnTo>
                  <a:lnTo>
                    <a:pt x="12463" y="15824"/>
                  </a:lnTo>
                  <a:lnTo>
                    <a:pt x="12562" y="15659"/>
                  </a:lnTo>
                  <a:lnTo>
                    <a:pt x="12584" y="15494"/>
                  </a:lnTo>
                  <a:lnTo>
                    <a:pt x="12551" y="15417"/>
                  </a:lnTo>
                  <a:lnTo>
                    <a:pt x="12485" y="15361"/>
                  </a:lnTo>
                  <a:lnTo>
                    <a:pt x="12243" y="15328"/>
                  </a:lnTo>
                  <a:lnTo>
                    <a:pt x="12122" y="15339"/>
                  </a:lnTo>
                  <a:lnTo>
                    <a:pt x="11493" y="14160"/>
                  </a:lnTo>
                  <a:lnTo>
                    <a:pt x="11758" y="13984"/>
                  </a:lnTo>
                  <a:lnTo>
                    <a:pt x="12243" y="13587"/>
                  </a:lnTo>
                  <a:lnTo>
                    <a:pt x="12695" y="13147"/>
                  </a:lnTo>
                  <a:lnTo>
                    <a:pt x="13091" y="12651"/>
                  </a:lnTo>
                  <a:lnTo>
                    <a:pt x="13279" y="12397"/>
                  </a:lnTo>
                  <a:lnTo>
                    <a:pt x="15097" y="13378"/>
                  </a:lnTo>
                  <a:lnTo>
                    <a:pt x="15075" y="13521"/>
                  </a:lnTo>
                  <a:lnTo>
                    <a:pt x="15086" y="13753"/>
                  </a:lnTo>
                  <a:lnTo>
                    <a:pt x="15141" y="13874"/>
                  </a:lnTo>
                  <a:lnTo>
                    <a:pt x="15185" y="13907"/>
                  </a:lnTo>
                  <a:lnTo>
                    <a:pt x="15251" y="13940"/>
                  </a:lnTo>
                  <a:lnTo>
                    <a:pt x="15439" y="13918"/>
                  </a:lnTo>
                  <a:lnTo>
                    <a:pt x="15626" y="13808"/>
                  </a:lnTo>
                  <a:lnTo>
                    <a:pt x="15802" y="13609"/>
                  </a:lnTo>
                  <a:lnTo>
                    <a:pt x="15879" y="13488"/>
                  </a:lnTo>
                  <a:lnTo>
                    <a:pt x="15945" y="13367"/>
                  </a:lnTo>
                  <a:lnTo>
                    <a:pt x="16023" y="13113"/>
                  </a:lnTo>
                  <a:lnTo>
                    <a:pt x="16023" y="12893"/>
                  </a:lnTo>
                  <a:lnTo>
                    <a:pt x="15945" y="12728"/>
                  </a:lnTo>
                  <a:lnTo>
                    <a:pt x="15879" y="12673"/>
                  </a:lnTo>
                  <a:lnTo>
                    <a:pt x="15780" y="12651"/>
                  </a:lnTo>
                  <a:lnTo>
                    <a:pt x="15527" y="12761"/>
                  </a:lnTo>
                  <a:lnTo>
                    <a:pt x="15427" y="12827"/>
                  </a:lnTo>
                  <a:lnTo>
                    <a:pt x="13642" y="11736"/>
                  </a:lnTo>
                  <a:lnTo>
                    <a:pt x="13786" y="11450"/>
                  </a:lnTo>
                  <a:lnTo>
                    <a:pt x="14006" y="10854"/>
                  </a:lnTo>
                  <a:lnTo>
                    <a:pt x="14160" y="10248"/>
                  </a:lnTo>
                  <a:lnTo>
                    <a:pt x="14259" y="9631"/>
                  </a:lnTo>
                  <a:lnTo>
                    <a:pt x="14281" y="9312"/>
                  </a:lnTo>
                  <a:lnTo>
                    <a:pt x="15615" y="9268"/>
                  </a:lnTo>
                  <a:lnTo>
                    <a:pt x="15659" y="9389"/>
                  </a:lnTo>
                  <a:lnTo>
                    <a:pt x="15769" y="9565"/>
                  </a:lnTo>
                  <a:lnTo>
                    <a:pt x="15868" y="9642"/>
                  </a:lnTo>
                  <a:lnTo>
                    <a:pt x="15912" y="9653"/>
                  </a:lnTo>
                  <a:lnTo>
                    <a:pt x="15967" y="9642"/>
                  </a:lnTo>
                  <a:lnTo>
                    <a:pt x="16089" y="9543"/>
                  </a:lnTo>
                  <a:lnTo>
                    <a:pt x="16199" y="9367"/>
                  </a:lnTo>
                  <a:lnTo>
                    <a:pt x="16265" y="9135"/>
                  </a:lnTo>
                  <a:lnTo>
                    <a:pt x="16276" y="9003"/>
                  </a:lnTo>
                  <a:lnTo>
                    <a:pt x="16276" y="8871"/>
                  </a:lnTo>
                  <a:lnTo>
                    <a:pt x="16221" y="8640"/>
                  </a:lnTo>
                  <a:lnTo>
                    <a:pt x="16122" y="8463"/>
                  </a:lnTo>
                  <a:lnTo>
                    <a:pt x="15989" y="8375"/>
                  </a:lnTo>
                  <a:lnTo>
                    <a:pt x="15912" y="8364"/>
                  </a:lnTo>
                  <a:lnTo>
                    <a:pt x="15824" y="8386"/>
                  </a:lnTo>
                  <a:lnTo>
                    <a:pt x="15670" y="8584"/>
                  </a:lnTo>
                  <a:lnTo>
                    <a:pt x="15626" y="8695"/>
                  </a:lnTo>
                  <a:lnTo>
                    <a:pt x="14292" y="8651"/>
                  </a:lnTo>
                  <a:lnTo>
                    <a:pt x="14270" y="8331"/>
                  </a:lnTo>
                  <a:lnTo>
                    <a:pt x="14171" y="7714"/>
                  </a:lnTo>
                  <a:lnTo>
                    <a:pt x="14006" y="7097"/>
                  </a:lnTo>
                  <a:lnTo>
                    <a:pt x="13786" y="6513"/>
                  </a:lnTo>
                  <a:lnTo>
                    <a:pt x="13653" y="6226"/>
                  </a:lnTo>
                  <a:lnTo>
                    <a:pt x="15416" y="5135"/>
                  </a:lnTo>
                  <a:lnTo>
                    <a:pt x="15527" y="5223"/>
                  </a:lnTo>
                  <a:lnTo>
                    <a:pt x="15736" y="5334"/>
                  </a:lnTo>
                  <a:lnTo>
                    <a:pt x="15868" y="5356"/>
                  </a:lnTo>
                  <a:lnTo>
                    <a:pt x="15912" y="5334"/>
                  </a:lnTo>
                  <a:lnTo>
                    <a:pt x="15956" y="5290"/>
                  </a:lnTo>
                  <a:lnTo>
                    <a:pt x="16023" y="5135"/>
                  </a:lnTo>
                  <a:lnTo>
                    <a:pt x="16034" y="4915"/>
                  </a:lnTo>
                  <a:lnTo>
                    <a:pt x="15978" y="4650"/>
                  </a:lnTo>
                  <a:lnTo>
                    <a:pt x="15912" y="4518"/>
                  </a:lnTo>
                  <a:lnTo>
                    <a:pt x="15846" y="4397"/>
                  </a:lnTo>
                  <a:lnTo>
                    <a:pt x="15670" y="4199"/>
                  </a:lnTo>
                  <a:lnTo>
                    <a:pt x="15472" y="4088"/>
                  </a:lnTo>
                  <a:lnTo>
                    <a:pt x="15295" y="4077"/>
                  </a:lnTo>
                  <a:lnTo>
                    <a:pt x="15218" y="4099"/>
                  </a:lnTo>
                  <a:lnTo>
                    <a:pt x="15152" y="4177"/>
                  </a:lnTo>
                  <a:lnTo>
                    <a:pt x="15119" y="4452"/>
                  </a:lnTo>
                  <a:lnTo>
                    <a:pt x="15130" y="4562"/>
                  </a:lnTo>
                  <a:lnTo>
                    <a:pt x="13301" y="5554"/>
                  </a:lnTo>
                  <a:lnTo>
                    <a:pt x="13113" y="5290"/>
                  </a:lnTo>
                  <a:lnTo>
                    <a:pt x="12717" y="4805"/>
                  </a:lnTo>
                  <a:lnTo>
                    <a:pt x="12265" y="4364"/>
                  </a:lnTo>
                  <a:lnTo>
                    <a:pt x="11780" y="3967"/>
                  </a:lnTo>
                  <a:lnTo>
                    <a:pt x="11516" y="3780"/>
                  </a:lnTo>
                  <a:lnTo>
                    <a:pt x="12144" y="2623"/>
                  </a:lnTo>
                  <a:lnTo>
                    <a:pt x="12265" y="2645"/>
                  </a:lnTo>
                  <a:lnTo>
                    <a:pt x="12551" y="2623"/>
                  </a:lnTo>
                  <a:lnTo>
                    <a:pt x="12629" y="2546"/>
                  </a:lnTo>
                  <a:lnTo>
                    <a:pt x="12640" y="2502"/>
                  </a:lnTo>
                  <a:lnTo>
                    <a:pt x="12617" y="2347"/>
                  </a:lnTo>
                  <a:lnTo>
                    <a:pt x="12518" y="2160"/>
                  </a:lnTo>
                  <a:lnTo>
                    <a:pt x="12353" y="1984"/>
                  </a:lnTo>
                  <a:lnTo>
                    <a:pt x="12243" y="1918"/>
                  </a:lnTo>
                  <a:lnTo>
                    <a:pt x="12133" y="1851"/>
                  </a:lnTo>
                  <a:lnTo>
                    <a:pt x="11901" y="1785"/>
                  </a:lnTo>
                  <a:lnTo>
                    <a:pt x="11703" y="1785"/>
                  </a:lnTo>
                  <a:lnTo>
                    <a:pt x="11549" y="1851"/>
                  </a:lnTo>
                  <a:lnTo>
                    <a:pt x="11505" y="1918"/>
                  </a:lnTo>
                  <a:lnTo>
                    <a:pt x="11482" y="2006"/>
                  </a:lnTo>
                  <a:lnTo>
                    <a:pt x="11582" y="2237"/>
                  </a:lnTo>
                  <a:lnTo>
                    <a:pt x="11648" y="2336"/>
                  </a:lnTo>
                  <a:lnTo>
                    <a:pt x="10943" y="3471"/>
                  </a:lnTo>
                  <a:lnTo>
                    <a:pt x="10667" y="3328"/>
                  </a:lnTo>
                  <a:lnTo>
                    <a:pt x="10072" y="3108"/>
                  </a:lnTo>
                  <a:lnTo>
                    <a:pt x="9466" y="2942"/>
                  </a:lnTo>
                  <a:lnTo>
                    <a:pt x="8838" y="2832"/>
                  </a:lnTo>
                  <a:lnTo>
                    <a:pt x="8529" y="2810"/>
                  </a:lnTo>
                  <a:lnTo>
                    <a:pt x="8463" y="738"/>
                  </a:lnTo>
                  <a:lnTo>
                    <a:pt x="8595" y="683"/>
                  </a:lnTo>
                  <a:lnTo>
                    <a:pt x="8794" y="562"/>
                  </a:lnTo>
                  <a:lnTo>
                    <a:pt x="8882" y="452"/>
                  </a:lnTo>
                  <a:lnTo>
                    <a:pt x="8882" y="397"/>
                  </a:lnTo>
                  <a:lnTo>
                    <a:pt x="8871" y="320"/>
                  </a:lnTo>
                  <a:lnTo>
                    <a:pt x="8772" y="176"/>
                  </a:lnTo>
                  <a:lnTo>
                    <a:pt x="8573" y="66"/>
                  </a:lnTo>
                  <a:lnTo>
                    <a:pt x="8320" y="11"/>
                  </a:lnTo>
                  <a:lnTo>
                    <a:pt x="81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7"/>
            <p:cNvSpPr/>
            <p:nvPr/>
          </p:nvSpPr>
          <p:spPr>
            <a:xfrm>
              <a:off x="4287953" y="3149811"/>
              <a:ext cx="28116" cy="28357"/>
            </a:xfrm>
            <a:custGeom>
              <a:rect b="b" l="l" r="r" t="t"/>
              <a:pathLst>
                <a:path extrusionOk="0" h="1290" w="1279">
                  <a:moveTo>
                    <a:pt x="606" y="1"/>
                  </a:moveTo>
                  <a:lnTo>
                    <a:pt x="474" y="23"/>
                  </a:lnTo>
                  <a:lnTo>
                    <a:pt x="254" y="133"/>
                  </a:lnTo>
                  <a:lnTo>
                    <a:pt x="88" y="309"/>
                  </a:lnTo>
                  <a:lnTo>
                    <a:pt x="0" y="552"/>
                  </a:lnTo>
                  <a:lnTo>
                    <a:pt x="0" y="673"/>
                  </a:lnTo>
                  <a:lnTo>
                    <a:pt x="11" y="805"/>
                  </a:lnTo>
                  <a:lnTo>
                    <a:pt x="121" y="1036"/>
                  </a:lnTo>
                  <a:lnTo>
                    <a:pt x="298" y="1202"/>
                  </a:lnTo>
                  <a:lnTo>
                    <a:pt x="540" y="1279"/>
                  </a:lnTo>
                  <a:lnTo>
                    <a:pt x="661" y="1290"/>
                  </a:lnTo>
                  <a:lnTo>
                    <a:pt x="793" y="1268"/>
                  </a:lnTo>
                  <a:lnTo>
                    <a:pt x="1025" y="1158"/>
                  </a:lnTo>
                  <a:lnTo>
                    <a:pt x="1190" y="981"/>
                  </a:lnTo>
                  <a:lnTo>
                    <a:pt x="1267" y="739"/>
                  </a:lnTo>
                  <a:lnTo>
                    <a:pt x="1278" y="618"/>
                  </a:lnTo>
                  <a:lnTo>
                    <a:pt x="1278" y="607"/>
                  </a:lnTo>
                  <a:lnTo>
                    <a:pt x="1256" y="485"/>
                  </a:lnTo>
                  <a:lnTo>
                    <a:pt x="1157" y="265"/>
                  </a:lnTo>
                  <a:lnTo>
                    <a:pt x="992" y="100"/>
                  </a:lnTo>
                  <a:lnTo>
                    <a:pt x="760" y="12"/>
                  </a:lnTo>
                  <a:lnTo>
                    <a:pt x="6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7"/>
            <p:cNvSpPr/>
            <p:nvPr/>
          </p:nvSpPr>
          <p:spPr>
            <a:xfrm>
              <a:off x="4287953" y="3149811"/>
              <a:ext cx="28116" cy="28357"/>
            </a:xfrm>
            <a:custGeom>
              <a:rect b="b" l="l" r="r" t="t"/>
              <a:pathLst>
                <a:path extrusionOk="0" fill="none" h="1290" w="1279">
                  <a:moveTo>
                    <a:pt x="1278" y="618"/>
                  </a:moveTo>
                  <a:lnTo>
                    <a:pt x="1267" y="739"/>
                  </a:lnTo>
                  <a:lnTo>
                    <a:pt x="1190" y="981"/>
                  </a:lnTo>
                  <a:lnTo>
                    <a:pt x="1025" y="1158"/>
                  </a:lnTo>
                  <a:lnTo>
                    <a:pt x="793" y="1268"/>
                  </a:lnTo>
                  <a:lnTo>
                    <a:pt x="661" y="1290"/>
                  </a:lnTo>
                  <a:lnTo>
                    <a:pt x="540" y="1279"/>
                  </a:lnTo>
                  <a:lnTo>
                    <a:pt x="298" y="1202"/>
                  </a:lnTo>
                  <a:lnTo>
                    <a:pt x="121" y="1036"/>
                  </a:lnTo>
                  <a:lnTo>
                    <a:pt x="11" y="805"/>
                  </a:lnTo>
                  <a:lnTo>
                    <a:pt x="0" y="673"/>
                  </a:lnTo>
                  <a:lnTo>
                    <a:pt x="0" y="552"/>
                  </a:lnTo>
                  <a:lnTo>
                    <a:pt x="88" y="309"/>
                  </a:lnTo>
                  <a:lnTo>
                    <a:pt x="254" y="133"/>
                  </a:lnTo>
                  <a:lnTo>
                    <a:pt x="474" y="23"/>
                  </a:lnTo>
                  <a:lnTo>
                    <a:pt x="606" y="1"/>
                  </a:lnTo>
                  <a:lnTo>
                    <a:pt x="617" y="1"/>
                  </a:lnTo>
                  <a:lnTo>
                    <a:pt x="628" y="1"/>
                  </a:lnTo>
                  <a:lnTo>
                    <a:pt x="760" y="12"/>
                  </a:lnTo>
                  <a:lnTo>
                    <a:pt x="992" y="100"/>
                  </a:lnTo>
                  <a:lnTo>
                    <a:pt x="1157" y="265"/>
                  </a:lnTo>
                  <a:lnTo>
                    <a:pt x="1256" y="485"/>
                  </a:lnTo>
                  <a:lnTo>
                    <a:pt x="1278" y="607"/>
                  </a:lnTo>
                  <a:lnTo>
                    <a:pt x="1278" y="607"/>
                  </a:lnTo>
                  <a:lnTo>
                    <a:pt x="1278" y="618"/>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7"/>
            <p:cNvSpPr/>
            <p:nvPr/>
          </p:nvSpPr>
          <p:spPr>
            <a:xfrm>
              <a:off x="4203408" y="3257613"/>
              <a:ext cx="28116" cy="28116"/>
            </a:xfrm>
            <a:custGeom>
              <a:rect b="b" l="l" r="r" t="t"/>
              <a:pathLst>
                <a:path extrusionOk="0" h="1279" w="1279">
                  <a:moveTo>
                    <a:pt x="606" y="0"/>
                  </a:moveTo>
                  <a:lnTo>
                    <a:pt x="474" y="22"/>
                  </a:lnTo>
                  <a:lnTo>
                    <a:pt x="254" y="122"/>
                  </a:lnTo>
                  <a:lnTo>
                    <a:pt x="88" y="309"/>
                  </a:lnTo>
                  <a:lnTo>
                    <a:pt x="0" y="540"/>
                  </a:lnTo>
                  <a:lnTo>
                    <a:pt x="0" y="673"/>
                  </a:lnTo>
                  <a:lnTo>
                    <a:pt x="11" y="805"/>
                  </a:lnTo>
                  <a:lnTo>
                    <a:pt x="121" y="1025"/>
                  </a:lnTo>
                  <a:lnTo>
                    <a:pt x="309" y="1190"/>
                  </a:lnTo>
                  <a:lnTo>
                    <a:pt x="540" y="1279"/>
                  </a:lnTo>
                  <a:lnTo>
                    <a:pt x="672" y="1279"/>
                  </a:lnTo>
                  <a:lnTo>
                    <a:pt x="805" y="1268"/>
                  </a:lnTo>
                  <a:lnTo>
                    <a:pt x="1025" y="1157"/>
                  </a:lnTo>
                  <a:lnTo>
                    <a:pt x="1190" y="970"/>
                  </a:lnTo>
                  <a:lnTo>
                    <a:pt x="1278" y="739"/>
                  </a:lnTo>
                  <a:lnTo>
                    <a:pt x="1278" y="606"/>
                  </a:lnTo>
                  <a:lnTo>
                    <a:pt x="1267" y="485"/>
                  </a:lnTo>
                  <a:lnTo>
                    <a:pt x="1168" y="265"/>
                  </a:lnTo>
                  <a:lnTo>
                    <a:pt x="992" y="100"/>
                  </a:lnTo>
                  <a:lnTo>
                    <a:pt x="772" y="11"/>
                  </a:lnTo>
                  <a:lnTo>
                    <a:pt x="6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7"/>
            <p:cNvSpPr/>
            <p:nvPr/>
          </p:nvSpPr>
          <p:spPr>
            <a:xfrm>
              <a:off x="4203408" y="3257613"/>
              <a:ext cx="28116" cy="28116"/>
            </a:xfrm>
            <a:custGeom>
              <a:rect b="b" l="l" r="r" t="t"/>
              <a:pathLst>
                <a:path extrusionOk="0" fill="none" h="1279" w="1279">
                  <a:moveTo>
                    <a:pt x="1278" y="606"/>
                  </a:moveTo>
                  <a:lnTo>
                    <a:pt x="1278" y="739"/>
                  </a:lnTo>
                  <a:lnTo>
                    <a:pt x="1190" y="970"/>
                  </a:lnTo>
                  <a:lnTo>
                    <a:pt x="1025" y="1157"/>
                  </a:lnTo>
                  <a:lnTo>
                    <a:pt x="805" y="1268"/>
                  </a:lnTo>
                  <a:lnTo>
                    <a:pt x="672" y="1279"/>
                  </a:lnTo>
                  <a:lnTo>
                    <a:pt x="540" y="1279"/>
                  </a:lnTo>
                  <a:lnTo>
                    <a:pt x="309" y="1190"/>
                  </a:lnTo>
                  <a:lnTo>
                    <a:pt x="121" y="1025"/>
                  </a:lnTo>
                  <a:lnTo>
                    <a:pt x="11" y="805"/>
                  </a:lnTo>
                  <a:lnTo>
                    <a:pt x="0" y="673"/>
                  </a:lnTo>
                  <a:lnTo>
                    <a:pt x="0" y="540"/>
                  </a:lnTo>
                  <a:lnTo>
                    <a:pt x="88" y="309"/>
                  </a:lnTo>
                  <a:lnTo>
                    <a:pt x="254" y="122"/>
                  </a:lnTo>
                  <a:lnTo>
                    <a:pt x="474" y="22"/>
                  </a:lnTo>
                  <a:lnTo>
                    <a:pt x="606" y="0"/>
                  </a:lnTo>
                  <a:lnTo>
                    <a:pt x="628" y="0"/>
                  </a:lnTo>
                  <a:lnTo>
                    <a:pt x="639" y="0"/>
                  </a:lnTo>
                  <a:lnTo>
                    <a:pt x="772" y="11"/>
                  </a:lnTo>
                  <a:lnTo>
                    <a:pt x="992" y="100"/>
                  </a:lnTo>
                  <a:lnTo>
                    <a:pt x="1168" y="265"/>
                  </a:lnTo>
                  <a:lnTo>
                    <a:pt x="1267" y="485"/>
                  </a:lnTo>
                  <a:lnTo>
                    <a:pt x="1278" y="606"/>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7"/>
            <p:cNvSpPr/>
            <p:nvPr/>
          </p:nvSpPr>
          <p:spPr>
            <a:xfrm>
              <a:off x="4266146" y="3222969"/>
              <a:ext cx="28116" cy="28357"/>
            </a:xfrm>
            <a:custGeom>
              <a:rect b="b" l="l" r="r" t="t"/>
              <a:pathLst>
                <a:path extrusionOk="0" h="1290" w="1279">
                  <a:moveTo>
                    <a:pt x="617" y="1"/>
                  </a:moveTo>
                  <a:lnTo>
                    <a:pt x="595" y="12"/>
                  </a:lnTo>
                  <a:lnTo>
                    <a:pt x="463" y="23"/>
                  </a:lnTo>
                  <a:lnTo>
                    <a:pt x="243" y="133"/>
                  </a:lnTo>
                  <a:lnTo>
                    <a:pt x="77" y="320"/>
                  </a:lnTo>
                  <a:lnTo>
                    <a:pt x="0" y="552"/>
                  </a:lnTo>
                  <a:lnTo>
                    <a:pt x="0" y="684"/>
                  </a:lnTo>
                  <a:lnTo>
                    <a:pt x="11" y="816"/>
                  </a:lnTo>
                  <a:lnTo>
                    <a:pt x="122" y="1036"/>
                  </a:lnTo>
                  <a:lnTo>
                    <a:pt x="309" y="1202"/>
                  </a:lnTo>
                  <a:lnTo>
                    <a:pt x="540" y="1279"/>
                  </a:lnTo>
                  <a:lnTo>
                    <a:pt x="672" y="1290"/>
                  </a:lnTo>
                  <a:lnTo>
                    <a:pt x="805" y="1268"/>
                  </a:lnTo>
                  <a:lnTo>
                    <a:pt x="1025" y="1158"/>
                  </a:lnTo>
                  <a:lnTo>
                    <a:pt x="1190" y="970"/>
                  </a:lnTo>
                  <a:lnTo>
                    <a:pt x="1268" y="739"/>
                  </a:lnTo>
                  <a:lnTo>
                    <a:pt x="1279" y="607"/>
                  </a:lnTo>
                  <a:lnTo>
                    <a:pt x="1257" y="485"/>
                  </a:lnTo>
                  <a:lnTo>
                    <a:pt x="1157" y="265"/>
                  </a:lnTo>
                  <a:lnTo>
                    <a:pt x="992" y="100"/>
                  </a:lnTo>
                  <a:lnTo>
                    <a:pt x="761" y="12"/>
                  </a:lnTo>
                  <a:lnTo>
                    <a:pt x="6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7"/>
            <p:cNvSpPr/>
            <p:nvPr/>
          </p:nvSpPr>
          <p:spPr>
            <a:xfrm>
              <a:off x="4266146" y="3222969"/>
              <a:ext cx="28116" cy="28357"/>
            </a:xfrm>
            <a:custGeom>
              <a:rect b="b" l="l" r="r" t="t"/>
              <a:pathLst>
                <a:path extrusionOk="0" fill="none" h="1290" w="1279">
                  <a:moveTo>
                    <a:pt x="1279" y="607"/>
                  </a:moveTo>
                  <a:lnTo>
                    <a:pt x="1268" y="739"/>
                  </a:lnTo>
                  <a:lnTo>
                    <a:pt x="1190" y="970"/>
                  </a:lnTo>
                  <a:lnTo>
                    <a:pt x="1025" y="1158"/>
                  </a:lnTo>
                  <a:lnTo>
                    <a:pt x="805" y="1268"/>
                  </a:lnTo>
                  <a:lnTo>
                    <a:pt x="672" y="1290"/>
                  </a:lnTo>
                  <a:lnTo>
                    <a:pt x="540" y="1279"/>
                  </a:lnTo>
                  <a:lnTo>
                    <a:pt x="309" y="1202"/>
                  </a:lnTo>
                  <a:lnTo>
                    <a:pt x="122" y="1036"/>
                  </a:lnTo>
                  <a:lnTo>
                    <a:pt x="11" y="816"/>
                  </a:lnTo>
                  <a:lnTo>
                    <a:pt x="0" y="684"/>
                  </a:lnTo>
                  <a:lnTo>
                    <a:pt x="0" y="552"/>
                  </a:lnTo>
                  <a:lnTo>
                    <a:pt x="77" y="320"/>
                  </a:lnTo>
                  <a:lnTo>
                    <a:pt x="243" y="133"/>
                  </a:lnTo>
                  <a:lnTo>
                    <a:pt x="463" y="23"/>
                  </a:lnTo>
                  <a:lnTo>
                    <a:pt x="595" y="12"/>
                  </a:lnTo>
                  <a:lnTo>
                    <a:pt x="617" y="1"/>
                  </a:lnTo>
                  <a:lnTo>
                    <a:pt x="639" y="1"/>
                  </a:lnTo>
                  <a:lnTo>
                    <a:pt x="761" y="12"/>
                  </a:lnTo>
                  <a:lnTo>
                    <a:pt x="992" y="100"/>
                  </a:lnTo>
                  <a:lnTo>
                    <a:pt x="1157" y="265"/>
                  </a:lnTo>
                  <a:lnTo>
                    <a:pt x="1257" y="485"/>
                  </a:lnTo>
                  <a:lnTo>
                    <a:pt x="1279"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7"/>
            <p:cNvSpPr/>
            <p:nvPr/>
          </p:nvSpPr>
          <p:spPr>
            <a:xfrm>
              <a:off x="4233678" y="3338992"/>
              <a:ext cx="27874" cy="27896"/>
            </a:xfrm>
            <a:custGeom>
              <a:rect b="b" l="l" r="r" t="t"/>
              <a:pathLst>
                <a:path extrusionOk="0" h="1269" w="1268">
                  <a:moveTo>
                    <a:pt x="596" y="1"/>
                  </a:moveTo>
                  <a:lnTo>
                    <a:pt x="475" y="12"/>
                  </a:lnTo>
                  <a:lnTo>
                    <a:pt x="243" y="122"/>
                  </a:lnTo>
                  <a:lnTo>
                    <a:pt x="78" y="298"/>
                  </a:lnTo>
                  <a:lnTo>
                    <a:pt x="1" y="541"/>
                  </a:lnTo>
                  <a:lnTo>
                    <a:pt x="1" y="662"/>
                  </a:lnTo>
                  <a:lnTo>
                    <a:pt x="12" y="794"/>
                  </a:lnTo>
                  <a:lnTo>
                    <a:pt x="122" y="1015"/>
                  </a:lnTo>
                  <a:lnTo>
                    <a:pt x="298" y="1180"/>
                  </a:lnTo>
                  <a:lnTo>
                    <a:pt x="530" y="1268"/>
                  </a:lnTo>
                  <a:lnTo>
                    <a:pt x="662" y="1268"/>
                  </a:lnTo>
                  <a:lnTo>
                    <a:pt x="794" y="1257"/>
                  </a:lnTo>
                  <a:lnTo>
                    <a:pt x="1014" y="1147"/>
                  </a:lnTo>
                  <a:lnTo>
                    <a:pt x="1180" y="960"/>
                  </a:lnTo>
                  <a:lnTo>
                    <a:pt x="1268" y="728"/>
                  </a:lnTo>
                  <a:lnTo>
                    <a:pt x="1268" y="607"/>
                  </a:lnTo>
                  <a:lnTo>
                    <a:pt x="1257" y="475"/>
                  </a:lnTo>
                  <a:lnTo>
                    <a:pt x="1158" y="254"/>
                  </a:lnTo>
                  <a:lnTo>
                    <a:pt x="981" y="89"/>
                  </a:lnTo>
                  <a:lnTo>
                    <a:pt x="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7"/>
            <p:cNvSpPr/>
            <p:nvPr/>
          </p:nvSpPr>
          <p:spPr>
            <a:xfrm>
              <a:off x="4233678" y="3338992"/>
              <a:ext cx="27874" cy="27896"/>
            </a:xfrm>
            <a:custGeom>
              <a:rect b="b" l="l" r="r" t="t"/>
              <a:pathLst>
                <a:path extrusionOk="0" fill="none" h="1269" w="1268">
                  <a:moveTo>
                    <a:pt x="1268" y="607"/>
                  </a:moveTo>
                  <a:lnTo>
                    <a:pt x="1268" y="728"/>
                  </a:lnTo>
                  <a:lnTo>
                    <a:pt x="1180" y="960"/>
                  </a:lnTo>
                  <a:lnTo>
                    <a:pt x="1014" y="1147"/>
                  </a:lnTo>
                  <a:lnTo>
                    <a:pt x="794" y="1257"/>
                  </a:lnTo>
                  <a:lnTo>
                    <a:pt x="662" y="1268"/>
                  </a:lnTo>
                  <a:lnTo>
                    <a:pt x="530" y="1268"/>
                  </a:lnTo>
                  <a:lnTo>
                    <a:pt x="298" y="1180"/>
                  </a:lnTo>
                  <a:lnTo>
                    <a:pt x="122" y="1015"/>
                  </a:lnTo>
                  <a:lnTo>
                    <a:pt x="12" y="794"/>
                  </a:lnTo>
                  <a:lnTo>
                    <a:pt x="1" y="662"/>
                  </a:lnTo>
                  <a:lnTo>
                    <a:pt x="1" y="541"/>
                  </a:lnTo>
                  <a:lnTo>
                    <a:pt x="78" y="298"/>
                  </a:lnTo>
                  <a:lnTo>
                    <a:pt x="243" y="122"/>
                  </a:lnTo>
                  <a:lnTo>
                    <a:pt x="475" y="12"/>
                  </a:lnTo>
                  <a:lnTo>
                    <a:pt x="596" y="1"/>
                  </a:lnTo>
                  <a:lnTo>
                    <a:pt x="618" y="1"/>
                  </a:lnTo>
                  <a:lnTo>
                    <a:pt x="629" y="1"/>
                  </a:lnTo>
                  <a:lnTo>
                    <a:pt x="761" y="1"/>
                  </a:lnTo>
                  <a:lnTo>
                    <a:pt x="981" y="89"/>
                  </a:lnTo>
                  <a:lnTo>
                    <a:pt x="1158" y="254"/>
                  </a:lnTo>
                  <a:lnTo>
                    <a:pt x="1257" y="475"/>
                  </a:lnTo>
                  <a:lnTo>
                    <a:pt x="1268"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7"/>
            <p:cNvSpPr/>
            <p:nvPr/>
          </p:nvSpPr>
          <p:spPr>
            <a:xfrm>
              <a:off x="4385797" y="3283047"/>
              <a:ext cx="28138" cy="28116"/>
            </a:xfrm>
            <a:custGeom>
              <a:rect b="b" l="l" r="r" t="t"/>
              <a:pathLst>
                <a:path extrusionOk="0" h="1279" w="1280">
                  <a:moveTo>
                    <a:pt x="618" y="0"/>
                  </a:moveTo>
                  <a:lnTo>
                    <a:pt x="486" y="11"/>
                  </a:lnTo>
                  <a:lnTo>
                    <a:pt x="254" y="122"/>
                  </a:lnTo>
                  <a:lnTo>
                    <a:pt x="89" y="309"/>
                  </a:lnTo>
                  <a:lnTo>
                    <a:pt x="12" y="540"/>
                  </a:lnTo>
                  <a:lnTo>
                    <a:pt x="1" y="673"/>
                  </a:lnTo>
                  <a:lnTo>
                    <a:pt x="23" y="794"/>
                  </a:lnTo>
                  <a:lnTo>
                    <a:pt x="133" y="1025"/>
                  </a:lnTo>
                  <a:lnTo>
                    <a:pt x="310" y="1191"/>
                  </a:lnTo>
                  <a:lnTo>
                    <a:pt x="552" y="1279"/>
                  </a:lnTo>
                  <a:lnTo>
                    <a:pt x="673" y="1279"/>
                  </a:lnTo>
                  <a:lnTo>
                    <a:pt x="805" y="1257"/>
                  </a:lnTo>
                  <a:lnTo>
                    <a:pt x="1037" y="1157"/>
                  </a:lnTo>
                  <a:lnTo>
                    <a:pt x="1191" y="970"/>
                  </a:lnTo>
                  <a:lnTo>
                    <a:pt x="1279" y="739"/>
                  </a:lnTo>
                  <a:lnTo>
                    <a:pt x="1279" y="606"/>
                  </a:lnTo>
                  <a:lnTo>
                    <a:pt x="1279" y="595"/>
                  </a:lnTo>
                  <a:lnTo>
                    <a:pt x="1268" y="474"/>
                  </a:lnTo>
                  <a:lnTo>
                    <a:pt x="1169" y="254"/>
                  </a:lnTo>
                  <a:lnTo>
                    <a:pt x="993" y="89"/>
                  </a:lnTo>
                  <a:lnTo>
                    <a:pt x="7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7"/>
            <p:cNvSpPr/>
            <p:nvPr/>
          </p:nvSpPr>
          <p:spPr>
            <a:xfrm>
              <a:off x="4385797" y="3283047"/>
              <a:ext cx="28138" cy="28116"/>
            </a:xfrm>
            <a:custGeom>
              <a:rect b="b" l="l" r="r" t="t"/>
              <a:pathLst>
                <a:path extrusionOk="0" fill="none" h="1279" w="1280">
                  <a:moveTo>
                    <a:pt x="1279" y="606"/>
                  </a:moveTo>
                  <a:lnTo>
                    <a:pt x="1279" y="739"/>
                  </a:lnTo>
                  <a:lnTo>
                    <a:pt x="1191" y="970"/>
                  </a:lnTo>
                  <a:lnTo>
                    <a:pt x="1037" y="1157"/>
                  </a:lnTo>
                  <a:lnTo>
                    <a:pt x="805" y="1257"/>
                  </a:lnTo>
                  <a:lnTo>
                    <a:pt x="673" y="1279"/>
                  </a:lnTo>
                  <a:lnTo>
                    <a:pt x="552" y="1279"/>
                  </a:lnTo>
                  <a:lnTo>
                    <a:pt x="310" y="1191"/>
                  </a:lnTo>
                  <a:lnTo>
                    <a:pt x="133" y="1025"/>
                  </a:lnTo>
                  <a:lnTo>
                    <a:pt x="23" y="794"/>
                  </a:lnTo>
                  <a:lnTo>
                    <a:pt x="1" y="673"/>
                  </a:lnTo>
                  <a:lnTo>
                    <a:pt x="12" y="540"/>
                  </a:lnTo>
                  <a:lnTo>
                    <a:pt x="89" y="309"/>
                  </a:lnTo>
                  <a:lnTo>
                    <a:pt x="254" y="122"/>
                  </a:lnTo>
                  <a:lnTo>
                    <a:pt x="486" y="11"/>
                  </a:lnTo>
                  <a:lnTo>
                    <a:pt x="618" y="0"/>
                  </a:lnTo>
                  <a:lnTo>
                    <a:pt x="629" y="0"/>
                  </a:lnTo>
                  <a:lnTo>
                    <a:pt x="640" y="0"/>
                  </a:lnTo>
                  <a:lnTo>
                    <a:pt x="772" y="0"/>
                  </a:lnTo>
                  <a:lnTo>
                    <a:pt x="993" y="89"/>
                  </a:lnTo>
                  <a:lnTo>
                    <a:pt x="1169" y="254"/>
                  </a:lnTo>
                  <a:lnTo>
                    <a:pt x="1268" y="474"/>
                  </a:lnTo>
                  <a:lnTo>
                    <a:pt x="1279" y="595"/>
                  </a:lnTo>
                  <a:lnTo>
                    <a:pt x="1279" y="606"/>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7"/>
            <p:cNvSpPr/>
            <p:nvPr/>
          </p:nvSpPr>
          <p:spPr>
            <a:xfrm>
              <a:off x="4285755" y="3301204"/>
              <a:ext cx="28138" cy="28138"/>
            </a:xfrm>
            <a:custGeom>
              <a:rect b="b" l="l" r="r" t="t"/>
              <a:pathLst>
                <a:path extrusionOk="0" h="1280" w="1280">
                  <a:moveTo>
                    <a:pt x="607" y="1"/>
                  </a:moveTo>
                  <a:lnTo>
                    <a:pt x="486" y="12"/>
                  </a:lnTo>
                  <a:lnTo>
                    <a:pt x="254" y="122"/>
                  </a:lnTo>
                  <a:lnTo>
                    <a:pt x="89" y="309"/>
                  </a:lnTo>
                  <a:lnTo>
                    <a:pt x="1" y="541"/>
                  </a:lnTo>
                  <a:lnTo>
                    <a:pt x="1" y="673"/>
                  </a:lnTo>
                  <a:lnTo>
                    <a:pt x="23" y="805"/>
                  </a:lnTo>
                  <a:lnTo>
                    <a:pt x="133" y="1026"/>
                  </a:lnTo>
                  <a:lnTo>
                    <a:pt x="309" y="1191"/>
                  </a:lnTo>
                  <a:lnTo>
                    <a:pt x="541" y="1279"/>
                  </a:lnTo>
                  <a:lnTo>
                    <a:pt x="673" y="1279"/>
                  </a:lnTo>
                  <a:lnTo>
                    <a:pt x="805" y="1257"/>
                  </a:lnTo>
                  <a:lnTo>
                    <a:pt x="1026" y="1158"/>
                  </a:lnTo>
                  <a:lnTo>
                    <a:pt x="1191" y="971"/>
                  </a:lnTo>
                  <a:lnTo>
                    <a:pt x="1279" y="739"/>
                  </a:lnTo>
                  <a:lnTo>
                    <a:pt x="1279" y="607"/>
                  </a:lnTo>
                  <a:lnTo>
                    <a:pt x="1268" y="475"/>
                  </a:lnTo>
                  <a:lnTo>
                    <a:pt x="1169" y="254"/>
                  </a:lnTo>
                  <a:lnTo>
                    <a:pt x="1004" y="89"/>
                  </a:lnTo>
                  <a:lnTo>
                    <a:pt x="7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7"/>
            <p:cNvSpPr/>
            <p:nvPr/>
          </p:nvSpPr>
          <p:spPr>
            <a:xfrm>
              <a:off x="4285755" y="3301204"/>
              <a:ext cx="28138" cy="28138"/>
            </a:xfrm>
            <a:custGeom>
              <a:rect b="b" l="l" r="r" t="t"/>
              <a:pathLst>
                <a:path extrusionOk="0" fill="none" h="1280" w="1280">
                  <a:moveTo>
                    <a:pt x="1279" y="607"/>
                  </a:moveTo>
                  <a:lnTo>
                    <a:pt x="1279" y="739"/>
                  </a:lnTo>
                  <a:lnTo>
                    <a:pt x="1191" y="971"/>
                  </a:lnTo>
                  <a:lnTo>
                    <a:pt x="1026" y="1158"/>
                  </a:lnTo>
                  <a:lnTo>
                    <a:pt x="805" y="1257"/>
                  </a:lnTo>
                  <a:lnTo>
                    <a:pt x="673" y="1279"/>
                  </a:lnTo>
                  <a:lnTo>
                    <a:pt x="541" y="1279"/>
                  </a:lnTo>
                  <a:lnTo>
                    <a:pt x="309" y="1191"/>
                  </a:lnTo>
                  <a:lnTo>
                    <a:pt x="133" y="1026"/>
                  </a:lnTo>
                  <a:lnTo>
                    <a:pt x="23" y="805"/>
                  </a:lnTo>
                  <a:lnTo>
                    <a:pt x="1" y="673"/>
                  </a:lnTo>
                  <a:lnTo>
                    <a:pt x="1" y="541"/>
                  </a:lnTo>
                  <a:lnTo>
                    <a:pt x="89" y="309"/>
                  </a:lnTo>
                  <a:lnTo>
                    <a:pt x="254" y="122"/>
                  </a:lnTo>
                  <a:lnTo>
                    <a:pt x="486" y="12"/>
                  </a:lnTo>
                  <a:lnTo>
                    <a:pt x="607" y="1"/>
                  </a:lnTo>
                  <a:lnTo>
                    <a:pt x="629" y="1"/>
                  </a:lnTo>
                  <a:lnTo>
                    <a:pt x="651" y="1"/>
                  </a:lnTo>
                  <a:lnTo>
                    <a:pt x="772" y="1"/>
                  </a:lnTo>
                  <a:lnTo>
                    <a:pt x="1004" y="89"/>
                  </a:lnTo>
                  <a:lnTo>
                    <a:pt x="1169" y="254"/>
                  </a:lnTo>
                  <a:lnTo>
                    <a:pt x="1268" y="475"/>
                  </a:lnTo>
                  <a:lnTo>
                    <a:pt x="1279"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7"/>
            <p:cNvSpPr/>
            <p:nvPr/>
          </p:nvSpPr>
          <p:spPr>
            <a:xfrm>
              <a:off x="4331302" y="3247919"/>
              <a:ext cx="27874" cy="27874"/>
            </a:xfrm>
            <a:custGeom>
              <a:rect b="b" l="l" r="r" t="t"/>
              <a:pathLst>
                <a:path extrusionOk="0" h="1268" w="1268">
                  <a:moveTo>
                    <a:pt x="607" y="1"/>
                  </a:moveTo>
                  <a:lnTo>
                    <a:pt x="474" y="12"/>
                  </a:lnTo>
                  <a:lnTo>
                    <a:pt x="254" y="122"/>
                  </a:lnTo>
                  <a:lnTo>
                    <a:pt x="89" y="298"/>
                  </a:lnTo>
                  <a:lnTo>
                    <a:pt x="1" y="530"/>
                  </a:lnTo>
                  <a:lnTo>
                    <a:pt x="1" y="662"/>
                  </a:lnTo>
                  <a:lnTo>
                    <a:pt x="12" y="794"/>
                  </a:lnTo>
                  <a:lnTo>
                    <a:pt x="122" y="1014"/>
                  </a:lnTo>
                  <a:lnTo>
                    <a:pt x="298" y="1180"/>
                  </a:lnTo>
                  <a:lnTo>
                    <a:pt x="530" y="1268"/>
                  </a:lnTo>
                  <a:lnTo>
                    <a:pt x="662" y="1268"/>
                  </a:lnTo>
                  <a:lnTo>
                    <a:pt x="794" y="1257"/>
                  </a:lnTo>
                  <a:lnTo>
                    <a:pt x="1014" y="1147"/>
                  </a:lnTo>
                  <a:lnTo>
                    <a:pt x="1180" y="970"/>
                  </a:lnTo>
                  <a:lnTo>
                    <a:pt x="1268" y="739"/>
                  </a:lnTo>
                  <a:lnTo>
                    <a:pt x="1268" y="607"/>
                  </a:lnTo>
                  <a:lnTo>
                    <a:pt x="1268" y="596"/>
                  </a:lnTo>
                  <a:lnTo>
                    <a:pt x="1257" y="474"/>
                  </a:lnTo>
                  <a:lnTo>
                    <a:pt x="1158" y="254"/>
                  </a:lnTo>
                  <a:lnTo>
                    <a:pt x="981" y="89"/>
                  </a:lnTo>
                  <a:lnTo>
                    <a:pt x="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7"/>
            <p:cNvSpPr/>
            <p:nvPr/>
          </p:nvSpPr>
          <p:spPr>
            <a:xfrm>
              <a:off x="4331302" y="3247919"/>
              <a:ext cx="27874" cy="27874"/>
            </a:xfrm>
            <a:custGeom>
              <a:rect b="b" l="l" r="r" t="t"/>
              <a:pathLst>
                <a:path extrusionOk="0" fill="none" h="1268" w="1268">
                  <a:moveTo>
                    <a:pt x="1268" y="607"/>
                  </a:moveTo>
                  <a:lnTo>
                    <a:pt x="1268" y="739"/>
                  </a:lnTo>
                  <a:lnTo>
                    <a:pt x="1180" y="970"/>
                  </a:lnTo>
                  <a:lnTo>
                    <a:pt x="1014" y="1147"/>
                  </a:lnTo>
                  <a:lnTo>
                    <a:pt x="794" y="1257"/>
                  </a:lnTo>
                  <a:lnTo>
                    <a:pt x="662" y="1268"/>
                  </a:lnTo>
                  <a:lnTo>
                    <a:pt x="530" y="1268"/>
                  </a:lnTo>
                  <a:lnTo>
                    <a:pt x="298" y="1180"/>
                  </a:lnTo>
                  <a:lnTo>
                    <a:pt x="122" y="1014"/>
                  </a:lnTo>
                  <a:lnTo>
                    <a:pt x="12" y="794"/>
                  </a:lnTo>
                  <a:lnTo>
                    <a:pt x="1" y="662"/>
                  </a:lnTo>
                  <a:lnTo>
                    <a:pt x="1" y="530"/>
                  </a:lnTo>
                  <a:lnTo>
                    <a:pt x="89" y="298"/>
                  </a:lnTo>
                  <a:lnTo>
                    <a:pt x="254" y="122"/>
                  </a:lnTo>
                  <a:lnTo>
                    <a:pt x="474" y="12"/>
                  </a:lnTo>
                  <a:lnTo>
                    <a:pt x="607" y="1"/>
                  </a:lnTo>
                  <a:lnTo>
                    <a:pt x="618" y="1"/>
                  </a:lnTo>
                  <a:lnTo>
                    <a:pt x="629" y="1"/>
                  </a:lnTo>
                  <a:lnTo>
                    <a:pt x="761" y="1"/>
                  </a:lnTo>
                  <a:lnTo>
                    <a:pt x="981" y="89"/>
                  </a:lnTo>
                  <a:lnTo>
                    <a:pt x="1158" y="254"/>
                  </a:lnTo>
                  <a:lnTo>
                    <a:pt x="1257" y="474"/>
                  </a:lnTo>
                  <a:lnTo>
                    <a:pt x="1268" y="596"/>
                  </a:lnTo>
                  <a:lnTo>
                    <a:pt x="1268"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7"/>
            <p:cNvSpPr/>
            <p:nvPr/>
          </p:nvSpPr>
          <p:spPr>
            <a:xfrm>
              <a:off x="4364979" y="3185906"/>
              <a:ext cx="28116" cy="28116"/>
            </a:xfrm>
            <a:custGeom>
              <a:rect b="b" l="l" r="r" t="t"/>
              <a:pathLst>
                <a:path extrusionOk="0" h="1279" w="1279">
                  <a:moveTo>
                    <a:pt x="606" y="1"/>
                  </a:moveTo>
                  <a:lnTo>
                    <a:pt x="474" y="12"/>
                  </a:lnTo>
                  <a:lnTo>
                    <a:pt x="254" y="122"/>
                  </a:lnTo>
                  <a:lnTo>
                    <a:pt x="88" y="298"/>
                  </a:lnTo>
                  <a:lnTo>
                    <a:pt x="0" y="541"/>
                  </a:lnTo>
                  <a:lnTo>
                    <a:pt x="0" y="673"/>
                  </a:lnTo>
                  <a:lnTo>
                    <a:pt x="11" y="794"/>
                  </a:lnTo>
                  <a:lnTo>
                    <a:pt x="122" y="1025"/>
                  </a:lnTo>
                  <a:lnTo>
                    <a:pt x="309" y="1191"/>
                  </a:lnTo>
                  <a:lnTo>
                    <a:pt x="540" y="1268"/>
                  </a:lnTo>
                  <a:lnTo>
                    <a:pt x="673" y="1279"/>
                  </a:lnTo>
                  <a:lnTo>
                    <a:pt x="794" y="1257"/>
                  </a:lnTo>
                  <a:lnTo>
                    <a:pt x="1025" y="1147"/>
                  </a:lnTo>
                  <a:lnTo>
                    <a:pt x="1190" y="970"/>
                  </a:lnTo>
                  <a:lnTo>
                    <a:pt x="1279" y="739"/>
                  </a:lnTo>
                  <a:lnTo>
                    <a:pt x="1279" y="607"/>
                  </a:lnTo>
                  <a:lnTo>
                    <a:pt x="1268" y="474"/>
                  </a:lnTo>
                  <a:lnTo>
                    <a:pt x="1168" y="254"/>
                  </a:lnTo>
                  <a:lnTo>
                    <a:pt x="992" y="89"/>
                  </a:lnTo>
                  <a:lnTo>
                    <a:pt x="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7"/>
            <p:cNvSpPr/>
            <p:nvPr/>
          </p:nvSpPr>
          <p:spPr>
            <a:xfrm>
              <a:off x="4364979" y="3185906"/>
              <a:ext cx="28116" cy="28116"/>
            </a:xfrm>
            <a:custGeom>
              <a:rect b="b" l="l" r="r" t="t"/>
              <a:pathLst>
                <a:path extrusionOk="0" fill="none" h="1279" w="1279">
                  <a:moveTo>
                    <a:pt x="1279" y="607"/>
                  </a:moveTo>
                  <a:lnTo>
                    <a:pt x="1279" y="739"/>
                  </a:lnTo>
                  <a:lnTo>
                    <a:pt x="1190" y="970"/>
                  </a:lnTo>
                  <a:lnTo>
                    <a:pt x="1025" y="1147"/>
                  </a:lnTo>
                  <a:lnTo>
                    <a:pt x="794" y="1257"/>
                  </a:lnTo>
                  <a:lnTo>
                    <a:pt x="673" y="1279"/>
                  </a:lnTo>
                  <a:lnTo>
                    <a:pt x="540" y="1268"/>
                  </a:lnTo>
                  <a:lnTo>
                    <a:pt x="309" y="1191"/>
                  </a:lnTo>
                  <a:lnTo>
                    <a:pt x="122" y="1025"/>
                  </a:lnTo>
                  <a:lnTo>
                    <a:pt x="11" y="794"/>
                  </a:lnTo>
                  <a:lnTo>
                    <a:pt x="0" y="673"/>
                  </a:lnTo>
                  <a:lnTo>
                    <a:pt x="0" y="541"/>
                  </a:lnTo>
                  <a:lnTo>
                    <a:pt x="88" y="298"/>
                  </a:lnTo>
                  <a:lnTo>
                    <a:pt x="254" y="122"/>
                  </a:lnTo>
                  <a:lnTo>
                    <a:pt x="474" y="12"/>
                  </a:lnTo>
                  <a:lnTo>
                    <a:pt x="606" y="1"/>
                  </a:lnTo>
                  <a:lnTo>
                    <a:pt x="617" y="1"/>
                  </a:lnTo>
                  <a:lnTo>
                    <a:pt x="639" y="1"/>
                  </a:lnTo>
                  <a:lnTo>
                    <a:pt x="761" y="1"/>
                  </a:lnTo>
                  <a:lnTo>
                    <a:pt x="992" y="89"/>
                  </a:lnTo>
                  <a:lnTo>
                    <a:pt x="1168" y="254"/>
                  </a:lnTo>
                  <a:lnTo>
                    <a:pt x="1268" y="474"/>
                  </a:lnTo>
                  <a:lnTo>
                    <a:pt x="1279"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7"/>
            <p:cNvSpPr/>
            <p:nvPr/>
          </p:nvSpPr>
          <p:spPr>
            <a:xfrm>
              <a:off x="4332753" y="3345543"/>
              <a:ext cx="27874" cy="27874"/>
            </a:xfrm>
            <a:custGeom>
              <a:rect b="b" l="l" r="r" t="t"/>
              <a:pathLst>
                <a:path extrusionOk="0" h="1268" w="1268">
                  <a:moveTo>
                    <a:pt x="607" y="0"/>
                  </a:moveTo>
                  <a:lnTo>
                    <a:pt x="475" y="23"/>
                  </a:lnTo>
                  <a:lnTo>
                    <a:pt x="254" y="122"/>
                  </a:lnTo>
                  <a:lnTo>
                    <a:pt x="89" y="298"/>
                  </a:lnTo>
                  <a:lnTo>
                    <a:pt x="1" y="540"/>
                  </a:lnTo>
                  <a:lnTo>
                    <a:pt x="1" y="662"/>
                  </a:lnTo>
                  <a:lnTo>
                    <a:pt x="12" y="794"/>
                  </a:lnTo>
                  <a:lnTo>
                    <a:pt x="122" y="1014"/>
                  </a:lnTo>
                  <a:lnTo>
                    <a:pt x="298" y="1180"/>
                  </a:lnTo>
                  <a:lnTo>
                    <a:pt x="530" y="1268"/>
                  </a:lnTo>
                  <a:lnTo>
                    <a:pt x="662" y="1268"/>
                  </a:lnTo>
                  <a:lnTo>
                    <a:pt x="794" y="1257"/>
                  </a:lnTo>
                  <a:lnTo>
                    <a:pt x="1015" y="1147"/>
                  </a:lnTo>
                  <a:lnTo>
                    <a:pt x="1180" y="970"/>
                  </a:lnTo>
                  <a:lnTo>
                    <a:pt x="1268" y="739"/>
                  </a:lnTo>
                  <a:lnTo>
                    <a:pt x="1268" y="607"/>
                  </a:lnTo>
                  <a:lnTo>
                    <a:pt x="1268" y="596"/>
                  </a:lnTo>
                  <a:lnTo>
                    <a:pt x="1257" y="474"/>
                  </a:lnTo>
                  <a:lnTo>
                    <a:pt x="1158" y="254"/>
                  </a:lnTo>
                  <a:lnTo>
                    <a:pt x="981" y="89"/>
                  </a:lnTo>
                  <a:lnTo>
                    <a:pt x="761" y="11"/>
                  </a:lnTo>
                  <a:lnTo>
                    <a:pt x="6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7"/>
            <p:cNvSpPr/>
            <p:nvPr/>
          </p:nvSpPr>
          <p:spPr>
            <a:xfrm>
              <a:off x="4332753" y="3345543"/>
              <a:ext cx="27874" cy="27874"/>
            </a:xfrm>
            <a:custGeom>
              <a:rect b="b" l="l" r="r" t="t"/>
              <a:pathLst>
                <a:path extrusionOk="0" fill="none" h="1268" w="1268">
                  <a:moveTo>
                    <a:pt x="1268" y="607"/>
                  </a:moveTo>
                  <a:lnTo>
                    <a:pt x="1268" y="739"/>
                  </a:lnTo>
                  <a:lnTo>
                    <a:pt x="1180" y="970"/>
                  </a:lnTo>
                  <a:lnTo>
                    <a:pt x="1015" y="1147"/>
                  </a:lnTo>
                  <a:lnTo>
                    <a:pt x="794" y="1257"/>
                  </a:lnTo>
                  <a:lnTo>
                    <a:pt x="662" y="1268"/>
                  </a:lnTo>
                  <a:lnTo>
                    <a:pt x="530" y="1268"/>
                  </a:lnTo>
                  <a:lnTo>
                    <a:pt x="298" y="1180"/>
                  </a:lnTo>
                  <a:lnTo>
                    <a:pt x="122" y="1014"/>
                  </a:lnTo>
                  <a:lnTo>
                    <a:pt x="12" y="794"/>
                  </a:lnTo>
                  <a:lnTo>
                    <a:pt x="1" y="662"/>
                  </a:lnTo>
                  <a:lnTo>
                    <a:pt x="1" y="540"/>
                  </a:lnTo>
                  <a:lnTo>
                    <a:pt x="89" y="298"/>
                  </a:lnTo>
                  <a:lnTo>
                    <a:pt x="254" y="122"/>
                  </a:lnTo>
                  <a:lnTo>
                    <a:pt x="475" y="23"/>
                  </a:lnTo>
                  <a:lnTo>
                    <a:pt x="607" y="0"/>
                  </a:lnTo>
                  <a:lnTo>
                    <a:pt x="618" y="0"/>
                  </a:lnTo>
                  <a:lnTo>
                    <a:pt x="640" y="0"/>
                  </a:lnTo>
                  <a:lnTo>
                    <a:pt x="761" y="11"/>
                  </a:lnTo>
                  <a:lnTo>
                    <a:pt x="981" y="89"/>
                  </a:lnTo>
                  <a:lnTo>
                    <a:pt x="1158" y="254"/>
                  </a:lnTo>
                  <a:lnTo>
                    <a:pt x="1257" y="474"/>
                  </a:lnTo>
                  <a:lnTo>
                    <a:pt x="1268" y="596"/>
                  </a:lnTo>
                  <a:lnTo>
                    <a:pt x="1268"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7"/>
            <p:cNvSpPr/>
            <p:nvPr/>
          </p:nvSpPr>
          <p:spPr>
            <a:xfrm>
              <a:off x="4218180" y="3173794"/>
              <a:ext cx="28116" cy="28116"/>
            </a:xfrm>
            <a:custGeom>
              <a:rect b="b" l="l" r="r" t="t"/>
              <a:pathLst>
                <a:path extrusionOk="0" h="1279" w="1279">
                  <a:moveTo>
                    <a:pt x="606" y="1"/>
                  </a:moveTo>
                  <a:lnTo>
                    <a:pt x="474" y="12"/>
                  </a:lnTo>
                  <a:lnTo>
                    <a:pt x="254" y="122"/>
                  </a:lnTo>
                  <a:lnTo>
                    <a:pt x="89" y="309"/>
                  </a:lnTo>
                  <a:lnTo>
                    <a:pt x="0" y="541"/>
                  </a:lnTo>
                  <a:lnTo>
                    <a:pt x="0" y="673"/>
                  </a:lnTo>
                  <a:lnTo>
                    <a:pt x="11" y="805"/>
                  </a:lnTo>
                  <a:lnTo>
                    <a:pt x="122" y="1025"/>
                  </a:lnTo>
                  <a:lnTo>
                    <a:pt x="298" y="1191"/>
                  </a:lnTo>
                  <a:lnTo>
                    <a:pt x="540" y="1279"/>
                  </a:lnTo>
                  <a:lnTo>
                    <a:pt x="673" y="1279"/>
                  </a:lnTo>
                  <a:lnTo>
                    <a:pt x="794" y="1257"/>
                  </a:lnTo>
                  <a:lnTo>
                    <a:pt x="1025" y="1158"/>
                  </a:lnTo>
                  <a:lnTo>
                    <a:pt x="1191" y="970"/>
                  </a:lnTo>
                  <a:lnTo>
                    <a:pt x="1268" y="739"/>
                  </a:lnTo>
                  <a:lnTo>
                    <a:pt x="1279" y="607"/>
                  </a:lnTo>
                  <a:lnTo>
                    <a:pt x="1279" y="596"/>
                  </a:lnTo>
                  <a:lnTo>
                    <a:pt x="1268" y="474"/>
                  </a:lnTo>
                  <a:lnTo>
                    <a:pt x="1157" y="254"/>
                  </a:lnTo>
                  <a:lnTo>
                    <a:pt x="992" y="89"/>
                  </a:lnTo>
                  <a:lnTo>
                    <a:pt x="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7"/>
            <p:cNvSpPr/>
            <p:nvPr/>
          </p:nvSpPr>
          <p:spPr>
            <a:xfrm>
              <a:off x="4218180" y="3173794"/>
              <a:ext cx="28116" cy="28116"/>
            </a:xfrm>
            <a:custGeom>
              <a:rect b="b" l="l" r="r" t="t"/>
              <a:pathLst>
                <a:path extrusionOk="0" fill="none" h="1279" w="1279">
                  <a:moveTo>
                    <a:pt x="1279" y="607"/>
                  </a:moveTo>
                  <a:lnTo>
                    <a:pt x="1268" y="739"/>
                  </a:lnTo>
                  <a:lnTo>
                    <a:pt x="1191" y="970"/>
                  </a:lnTo>
                  <a:lnTo>
                    <a:pt x="1025" y="1158"/>
                  </a:lnTo>
                  <a:lnTo>
                    <a:pt x="794" y="1257"/>
                  </a:lnTo>
                  <a:lnTo>
                    <a:pt x="673" y="1279"/>
                  </a:lnTo>
                  <a:lnTo>
                    <a:pt x="540" y="1279"/>
                  </a:lnTo>
                  <a:lnTo>
                    <a:pt x="298" y="1191"/>
                  </a:lnTo>
                  <a:lnTo>
                    <a:pt x="122" y="1025"/>
                  </a:lnTo>
                  <a:lnTo>
                    <a:pt x="11" y="805"/>
                  </a:lnTo>
                  <a:lnTo>
                    <a:pt x="0" y="673"/>
                  </a:lnTo>
                  <a:lnTo>
                    <a:pt x="0" y="541"/>
                  </a:lnTo>
                  <a:lnTo>
                    <a:pt x="89" y="309"/>
                  </a:lnTo>
                  <a:lnTo>
                    <a:pt x="254" y="122"/>
                  </a:lnTo>
                  <a:lnTo>
                    <a:pt x="474" y="12"/>
                  </a:lnTo>
                  <a:lnTo>
                    <a:pt x="606" y="1"/>
                  </a:lnTo>
                  <a:lnTo>
                    <a:pt x="618" y="1"/>
                  </a:lnTo>
                  <a:lnTo>
                    <a:pt x="640" y="1"/>
                  </a:lnTo>
                  <a:lnTo>
                    <a:pt x="761" y="1"/>
                  </a:lnTo>
                  <a:lnTo>
                    <a:pt x="992" y="89"/>
                  </a:lnTo>
                  <a:lnTo>
                    <a:pt x="1157" y="254"/>
                  </a:lnTo>
                  <a:lnTo>
                    <a:pt x="1268" y="474"/>
                  </a:lnTo>
                  <a:lnTo>
                    <a:pt x="1279" y="596"/>
                  </a:lnTo>
                  <a:lnTo>
                    <a:pt x="1279"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7"/>
            <p:cNvSpPr/>
            <p:nvPr/>
          </p:nvSpPr>
          <p:spPr>
            <a:xfrm>
              <a:off x="3978615" y="3985300"/>
              <a:ext cx="19872" cy="85776"/>
            </a:xfrm>
            <a:custGeom>
              <a:rect b="b" l="l" r="r" t="t"/>
              <a:pathLst>
                <a:path extrusionOk="0" h="3902" w="904">
                  <a:moveTo>
                    <a:pt x="452" y="0"/>
                  </a:moveTo>
                  <a:lnTo>
                    <a:pt x="364" y="11"/>
                  </a:lnTo>
                  <a:lnTo>
                    <a:pt x="198" y="77"/>
                  </a:lnTo>
                  <a:lnTo>
                    <a:pt x="66" y="199"/>
                  </a:lnTo>
                  <a:lnTo>
                    <a:pt x="0" y="364"/>
                  </a:lnTo>
                  <a:lnTo>
                    <a:pt x="0" y="463"/>
                  </a:lnTo>
                  <a:lnTo>
                    <a:pt x="0" y="3438"/>
                  </a:lnTo>
                  <a:lnTo>
                    <a:pt x="0" y="3527"/>
                  </a:lnTo>
                  <a:lnTo>
                    <a:pt x="66" y="3692"/>
                  </a:lnTo>
                  <a:lnTo>
                    <a:pt x="198" y="3824"/>
                  </a:lnTo>
                  <a:lnTo>
                    <a:pt x="364" y="3890"/>
                  </a:lnTo>
                  <a:lnTo>
                    <a:pt x="452" y="3901"/>
                  </a:lnTo>
                  <a:lnTo>
                    <a:pt x="540" y="3890"/>
                  </a:lnTo>
                  <a:lnTo>
                    <a:pt x="705" y="3824"/>
                  </a:lnTo>
                  <a:lnTo>
                    <a:pt x="837" y="3692"/>
                  </a:lnTo>
                  <a:lnTo>
                    <a:pt x="904" y="3527"/>
                  </a:lnTo>
                  <a:lnTo>
                    <a:pt x="904" y="3438"/>
                  </a:lnTo>
                  <a:lnTo>
                    <a:pt x="904" y="463"/>
                  </a:lnTo>
                  <a:lnTo>
                    <a:pt x="904" y="364"/>
                  </a:lnTo>
                  <a:lnTo>
                    <a:pt x="837" y="199"/>
                  </a:lnTo>
                  <a:lnTo>
                    <a:pt x="705" y="77"/>
                  </a:lnTo>
                  <a:lnTo>
                    <a:pt x="540" y="11"/>
                  </a:lnTo>
                  <a:lnTo>
                    <a:pt x="4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7"/>
            <p:cNvSpPr/>
            <p:nvPr/>
          </p:nvSpPr>
          <p:spPr>
            <a:xfrm>
              <a:off x="3945663" y="4017988"/>
              <a:ext cx="85776" cy="20136"/>
            </a:xfrm>
            <a:custGeom>
              <a:rect b="b" l="l" r="r" t="t"/>
              <a:pathLst>
                <a:path extrusionOk="0" h="916" w="3902">
                  <a:moveTo>
                    <a:pt x="463" y="1"/>
                  </a:moveTo>
                  <a:lnTo>
                    <a:pt x="364" y="12"/>
                  </a:lnTo>
                  <a:lnTo>
                    <a:pt x="199" y="78"/>
                  </a:lnTo>
                  <a:lnTo>
                    <a:pt x="77" y="199"/>
                  </a:lnTo>
                  <a:lnTo>
                    <a:pt x="11" y="365"/>
                  </a:lnTo>
                  <a:lnTo>
                    <a:pt x="0" y="464"/>
                  </a:lnTo>
                  <a:lnTo>
                    <a:pt x="11" y="552"/>
                  </a:lnTo>
                  <a:lnTo>
                    <a:pt x="77" y="717"/>
                  </a:lnTo>
                  <a:lnTo>
                    <a:pt x="199" y="838"/>
                  </a:lnTo>
                  <a:lnTo>
                    <a:pt x="364" y="916"/>
                  </a:lnTo>
                  <a:lnTo>
                    <a:pt x="3538" y="916"/>
                  </a:lnTo>
                  <a:lnTo>
                    <a:pt x="3703" y="838"/>
                  </a:lnTo>
                  <a:lnTo>
                    <a:pt x="3824" y="717"/>
                  </a:lnTo>
                  <a:lnTo>
                    <a:pt x="3890" y="552"/>
                  </a:lnTo>
                  <a:lnTo>
                    <a:pt x="3901" y="464"/>
                  </a:lnTo>
                  <a:lnTo>
                    <a:pt x="3890" y="365"/>
                  </a:lnTo>
                  <a:lnTo>
                    <a:pt x="3824" y="199"/>
                  </a:lnTo>
                  <a:lnTo>
                    <a:pt x="3703" y="78"/>
                  </a:lnTo>
                  <a:lnTo>
                    <a:pt x="3538" y="12"/>
                  </a:lnTo>
                  <a:lnTo>
                    <a:pt x="34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7"/>
            <p:cNvSpPr/>
            <p:nvPr/>
          </p:nvSpPr>
          <p:spPr>
            <a:xfrm>
              <a:off x="4002092" y="3071333"/>
              <a:ext cx="73663" cy="73905"/>
            </a:xfrm>
            <a:custGeom>
              <a:rect b="b" l="l" r="r" t="t"/>
              <a:pathLst>
                <a:path extrusionOk="0" h="3362" w="3351">
                  <a:moveTo>
                    <a:pt x="1676" y="915"/>
                  </a:moveTo>
                  <a:lnTo>
                    <a:pt x="1676" y="926"/>
                  </a:lnTo>
                  <a:lnTo>
                    <a:pt x="1830" y="937"/>
                  </a:lnTo>
                  <a:lnTo>
                    <a:pt x="2106" y="1047"/>
                  </a:lnTo>
                  <a:lnTo>
                    <a:pt x="2304" y="1257"/>
                  </a:lnTo>
                  <a:lnTo>
                    <a:pt x="2425" y="1521"/>
                  </a:lnTo>
                  <a:lnTo>
                    <a:pt x="2436" y="1675"/>
                  </a:lnTo>
                  <a:lnTo>
                    <a:pt x="2436" y="1686"/>
                  </a:lnTo>
                  <a:lnTo>
                    <a:pt x="2425" y="1841"/>
                  </a:lnTo>
                  <a:lnTo>
                    <a:pt x="2315" y="2116"/>
                  </a:lnTo>
                  <a:lnTo>
                    <a:pt x="2106" y="2314"/>
                  </a:lnTo>
                  <a:lnTo>
                    <a:pt x="1830" y="2436"/>
                  </a:lnTo>
                  <a:lnTo>
                    <a:pt x="1676" y="2447"/>
                  </a:lnTo>
                  <a:lnTo>
                    <a:pt x="1522" y="2436"/>
                  </a:lnTo>
                  <a:lnTo>
                    <a:pt x="1246" y="2314"/>
                  </a:lnTo>
                  <a:lnTo>
                    <a:pt x="1037" y="2116"/>
                  </a:lnTo>
                  <a:lnTo>
                    <a:pt x="927" y="1841"/>
                  </a:lnTo>
                  <a:lnTo>
                    <a:pt x="916" y="1686"/>
                  </a:lnTo>
                  <a:lnTo>
                    <a:pt x="927" y="1532"/>
                  </a:lnTo>
                  <a:lnTo>
                    <a:pt x="1037" y="1257"/>
                  </a:lnTo>
                  <a:lnTo>
                    <a:pt x="1246" y="1047"/>
                  </a:lnTo>
                  <a:lnTo>
                    <a:pt x="1522" y="926"/>
                  </a:lnTo>
                  <a:lnTo>
                    <a:pt x="1676" y="915"/>
                  </a:lnTo>
                  <a:close/>
                  <a:moveTo>
                    <a:pt x="1676" y="0"/>
                  </a:moveTo>
                  <a:lnTo>
                    <a:pt x="1500" y="11"/>
                  </a:lnTo>
                  <a:lnTo>
                    <a:pt x="1169" y="77"/>
                  </a:lnTo>
                  <a:lnTo>
                    <a:pt x="871" y="199"/>
                  </a:lnTo>
                  <a:lnTo>
                    <a:pt x="607" y="386"/>
                  </a:lnTo>
                  <a:lnTo>
                    <a:pt x="376" y="606"/>
                  </a:lnTo>
                  <a:lnTo>
                    <a:pt x="199" y="882"/>
                  </a:lnTo>
                  <a:lnTo>
                    <a:pt x="67" y="1179"/>
                  </a:lnTo>
                  <a:lnTo>
                    <a:pt x="1" y="1510"/>
                  </a:lnTo>
                  <a:lnTo>
                    <a:pt x="1" y="1675"/>
                  </a:lnTo>
                  <a:lnTo>
                    <a:pt x="1" y="1852"/>
                  </a:lnTo>
                  <a:lnTo>
                    <a:pt x="67" y="2182"/>
                  </a:lnTo>
                  <a:lnTo>
                    <a:pt x="199" y="2480"/>
                  </a:lnTo>
                  <a:lnTo>
                    <a:pt x="376" y="2744"/>
                  </a:lnTo>
                  <a:lnTo>
                    <a:pt x="607" y="2976"/>
                  </a:lnTo>
                  <a:lnTo>
                    <a:pt x="871" y="3152"/>
                  </a:lnTo>
                  <a:lnTo>
                    <a:pt x="1169" y="3284"/>
                  </a:lnTo>
                  <a:lnTo>
                    <a:pt x="1500" y="3350"/>
                  </a:lnTo>
                  <a:lnTo>
                    <a:pt x="1676" y="3361"/>
                  </a:lnTo>
                  <a:lnTo>
                    <a:pt x="1841" y="3350"/>
                  </a:lnTo>
                  <a:lnTo>
                    <a:pt x="2172" y="3284"/>
                  </a:lnTo>
                  <a:lnTo>
                    <a:pt x="2480" y="3152"/>
                  </a:lnTo>
                  <a:lnTo>
                    <a:pt x="2745" y="2976"/>
                  </a:lnTo>
                  <a:lnTo>
                    <a:pt x="2976" y="2744"/>
                  </a:lnTo>
                  <a:lnTo>
                    <a:pt x="3153" y="2480"/>
                  </a:lnTo>
                  <a:lnTo>
                    <a:pt x="3274" y="2182"/>
                  </a:lnTo>
                  <a:lnTo>
                    <a:pt x="3351" y="1852"/>
                  </a:lnTo>
                  <a:lnTo>
                    <a:pt x="3351" y="1675"/>
                  </a:lnTo>
                  <a:lnTo>
                    <a:pt x="3351" y="1510"/>
                  </a:lnTo>
                  <a:lnTo>
                    <a:pt x="3274" y="1179"/>
                  </a:lnTo>
                  <a:lnTo>
                    <a:pt x="3153" y="882"/>
                  </a:lnTo>
                  <a:lnTo>
                    <a:pt x="2976" y="606"/>
                  </a:lnTo>
                  <a:lnTo>
                    <a:pt x="2745" y="386"/>
                  </a:lnTo>
                  <a:lnTo>
                    <a:pt x="2480" y="199"/>
                  </a:lnTo>
                  <a:lnTo>
                    <a:pt x="2172" y="77"/>
                  </a:lnTo>
                  <a:lnTo>
                    <a:pt x="1841"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7" name="Google Shape;1117;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48"/>
          <p:cNvSpPr txBox="1"/>
          <p:nvPr>
            <p:ph idx="1" type="subTitle"/>
          </p:nvPr>
        </p:nvSpPr>
        <p:spPr>
          <a:xfrm>
            <a:off x="484825" y="969300"/>
            <a:ext cx="7317600" cy="585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i="1" lang="en" sz="1500" u="sng"/>
              <a:t>Simulateur d’un patient virtuel basé sur le Traitement Automatique du Langage Naturel et système tutoriel intelligent pour le processus de diagnostic clinique : Développement d’un simulateur et cas d’étude</a:t>
            </a:r>
            <a:endParaRPr i="1" sz="1500" u="sng"/>
          </a:p>
          <a:p>
            <a:pPr indent="0" lvl="0" marL="0" rtl="0" algn="l">
              <a:spcBef>
                <a:spcPts val="0"/>
              </a:spcBef>
              <a:spcAft>
                <a:spcPts val="0"/>
              </a:spcAft>
              <a:buNone/>
            </a:pPr>
            <a:r>
              <a:t/>
            </a:r>
            <a:endParaRPr i="1" sz="1500" u="sng"/>
          </a:p>
        </p:txBody>
      </p:sp>
      <p:sp>
        <p:nvSpPr>
          <p:cNvPr id="1123" name="Google Shape;1123;p48"/>
          <p:cNvSpPr txBox="1"/>
          <p:nvPr/>
        </p:nvSpPr>
        <p:spPr>
          <a:xfrm>
            <a:off x="510500" y="1950600"/>
            <a:ext cx="7317600" cy="78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latin typeface="Montserrat"/>
                <a:ea typeface="Montserrat"/>
                <a:cs typeface="Montserrat"/>
                <a:sym typeface="Montserrat"/>
              </a:rPr>
              <a:t>Le but : Concevoir et implémenter un système tutoriel intelligent pour l’inférence sur le diagnostic clinique qui intègre une interaction avec un patient virtuel basée sur le NLP.</a:t>
            </a:r>
            <a:endParaRPr sz="1300">
              <a:latin typeface="Montserrat"/>
              <a:ea typeface="Montserrat"/>
              <a:cs typeface="Montserrat"/>
              <a:sym typeface="Montserrat"/>
            </a:endParaRPr>
          </a:p>
        </p:txBody>
      </p:sp>
      <p:sp>
        <p:nvSpPr>
          <p:cNvPr id="1124" name="Google Shape;1124;p48"/>
          <p:cNvSpPr txBox="1"/>
          <p:nvPr/>
        </p:nvSpPr>
        <p:spPr>
          <a:xfrm>
            <a:off x="484825" y="2945075"/>
            <a:ext cx="7343400" cy="118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latin typeface="Montserrat"/>
                <a:ea typeface="Montserrat"/>
                <a:cs typeface="Montserrat"/>
                <a:sym typeface="Montserrat"/>
              </a:rPr>
              <a:t>L’idée : Utiliser des algorithmes de NLP en concert avec l’ontologie </a:t>
            </a:r>
            <a:r>
              <a:rPr b="1" lang="en" sz="1300">
                <a:latin typeface="Montserrat"/>
                <a:ea typeface="Montserrat"/>
                <a:cs typeface="Montserrat"/>
                <a:sym typeface="Montserrat"/>
              </a:rPr>
              <a:t>SNOMED</a:t>
            </a:r>
            <a:r>
              <a:rPr lang="en" sz="1300">
                <a:latin typeface="Montserrat"/>
                <a:ea typeface="Montserrat"/>
                <a:cs typeface="Montserrat"/>
                <a:sym typeface="Montserrat"/>
              </a:rPr>
              <a:t> (Systematized Nomenclature of Medicine) pour la génération d’hypothèse de diagnostic médical. Le STI est basé sur le concepts de connaissances, d’évaluation et de modèle apprenant.</a:t>
            </a:r>
            <a:endParaRPr sz="1300">
              <a:latin typeface="Montserrat"/>
              <a:ea typeface="Montserrat"/>
              <a:cs typeface="Montserrat"/>
              <a:sym typeface="Montserrat"/>
            </a:endParaRPr>
          </a:p>
          <a:p>
            <a:pPr indent="0" lvl="0" marL="0" rtl="0" algn="just">
              <a:spcBef>
                <a:spcPts val="0"/>
              </a:spcBef>
              <a:spcAft>
                <a:spcPts val="0"/>
              </a:spcAft>
              <a:buNone/>
            </a:pPr>
            <a:r>
              <a:t/>
            </a:r>
            <a:endParaRPr sz="1300">
              <a:latin typeface="Montserrat"/>
              <a:ea typeface="Montserrat"/>
              <a:cs typeface="Montserrat"/>
              <a:sym typeface="Montserrat"/>
            </a:endParaRPr>
          </a:p>
        </p:txBody>
      </p:sp>
      <p:sp>
        <p:nvSpPr>
          <p:cNvPr id="1125" name="Google Shape;1125;p48"/>
          <p:cNvSpPr txBox="1"/>
          <p:nvPr>
            <p:ph type="title"/>
          </p:nvPr>
        </p:nvSpPr>
        <p:spPr>
          <a:xfrm>
            <a:off x="757224" y="366975"/>
            <a:ext cx="71964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Concepts généraux et État de l’art/Revue de la littérature</a:t>
            </a:r>
            <a:endParaRPr sz="1500"/>
          </a:p>
        </p:txBody>
      </p:sp>
      <p:sp>
        <p:nvSpPr>
          <p:cNvPr id="1126" name="Google Shape;1126;p48"/>
          <p:cNvSpPr txBox="1"/>
          <p:nvPr>
            <p:ph idx="2" type="title"/>
          </p:nvPr>
        </p:nvSpPr>
        <p:spPr>
          <a:xfrm>
            <a:off x="447982" y="482450"/>
            <a:ext cx="4485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01.</a:t>
            </a:r>
            <a:endParaRPr sz="1400"/>
          </a:p>
        </p:txBody>
      </p:sp>
      <p:sp>
        <p:nvSpPr>
          <p:cNvPr id="1127" name="Google Shape;1127;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28" name="Google Shape;1128;p48"/>
          <p:cNvPicPr preferRelativeResize="0"/>
          <p:nvPr/>
        </p:nvPicPr>
        <p:blipFill rotWithShape="1">
          <a:blip r:embed="rId3">
            <a:alphaModFix/>
          </a:blip>
          <a:srcRect b="0" l="0" r="0" t="0"/>
          <a:stretch/>
        </p:blipFill>
        <p:spPr>
          <a:xfrm>
            <a:off x="7925451" y="3795051"/>
            <a:ext cx="1012450" cy="992800"/>
          </a:xfrm>
          <a:prstGeom prst="rect">
            <a:avLst/>
          </a:prstGeom>
          <a:noFill/>
          <a:ln>
            <a:noFill/>
          </a:ln>
        </p:spPr>
      </p:pic>
      <p:grpSp>
        <p:nvGrpSpPr>
          <p:cNvPr id="1129" name="Google Shape;1129;p48"/>
          <p:cNvGrpSpPr/>
          <p:nvPr/>
        </p:nvGrpSpPr>
        <p:grpSpPr>
          <a:xfrm>
            <a:off x="8088581" y="4080653"/>
            <a:ext cx="158991" cy="572139"/>
            <a:chOff x="469768" y="1412710"/>
            <a:chExt cx="902843" cy="3248946"/>
          </a:xfrm>
        </p:grpSpPr>
        <p:sp>
          <p:nvSpPr>
            <p:cNvPr id="1130" name="Google Shape;1130;p48"/>
            <p:cNvSpPr/>
            <p:nvPr/>
          </p:nvSpPr>
          <p:spPr>
            <a:xfrm>
              <a:off x="537848" y="1412710"/>
              <a:ext cx="25214" cy="105648"/>
            </a:xfrm>
            <a:custGeom>
              <a:rect b="b" l="l" r="r" t="t"/>
              <a:pathLst>
                <a:path extrusionOk="0" h="4806" w="1147">
                  <a:moveTo>
                    <a:pt x="507" y="1"/>
                  </a:moveTo>
                  <a:lnTo>
                    <a:pt x="298" y="78"/>
                  </a:lnTo>
                  <a:lnTo>
                    <a:pt x="132" y="210"/>
                  </a:lnTo>
                  <a:lnTo>
                    <a:pt x="22" y="409"/>
                  </a:lnTo>
                  <a:lnTo>
                    <a:pt x="0" y="530"/>
                  </a:lnTo>
                  <a:lnTo>
                    <a:pt x="0" y="4233"/>
                  </a:lnTo>
                  <a:lnTo>
                    <a:pt x="11" y="4354"/>
                  </a:lnTo>
                  <a:lnTo>
                    <a:pt x="99" y="4552"/>
                  </a:lnTo>
                  <a:lnTo>
                    <a:pt x="254" y="4706"/>
                  </a:lnTo>
                  <a:lnTo>
                    <a:pt x="463" y="4795"/>
                  </a:lnTo>
                  <a:lnTo>
                    <a:pt x="573" y="4806"/>
                  </a:lnTo>
                  <a:lnTo>
                    <a:pt x="694" y="4795"/>
                  </a:lnTo>
                  <a:lnTo>
                    <a:pt x="893" y="4706"/>
                  </a:lnTo>
                  <a:lnTo>
                    <a:pt x="1047" y="4552"/>
                  </a:lnTo>
                  <a:lnTo>
                    <a:pt x="1135" y="4354"/>
                  </a:lnTo>
                  <a:lnTo>
                    <a:pt x="1146" y="4233"/>
                  </a:lnTo>
                  <a:lnTo>
                    <a:pt x="1146" y="530"/>
                  </a:lnTo>
                  <a:lnTo>
                    <a:pt x="1124" y="420"/>
                  </a:lnTo>
                  <a:lnTo>
                    <a:pt x="1047" y="243"/>
                  </a:lnTo>
                  <a:lnTo>
                    <a:pt x="904" y="111"/>
                  </a:lnTo>
                  <a:lnTo>
                    <a:pt x="727" y="23"/>
                  </a:lnTo>
                  <a:lnTo>
                    <a:pt x="628" y="12"/>
                  </a:lnTo>
                  <a:lnTo>
                    <a:pt x="50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8"/>
            <p:cNvSpPr/>
            <p:nvPr/>
          </p:nvSpPr>
          <p:spPr>
            <a:xfrm>
              <a:off x="498346" y="1452454"/>
              <a:ext cx="104197" cy="25214"/>
            </a:xfrm>
            <a:custGeom>
              <a:rect b="b" l="l" r="r" t="t"/>
              <a:pathLst>
                <a:path extrusionOk="0" h="1147" w="4740">
                  <a:moveTo>
                    <a:pt x="519" y="0"/>
                  </a:moveTo>
                  <a:lnTo>
                    <a:pt x="420" y="22"/>
                  </a:lnTo>
                  <a:lnTo>
                    <a:pt x="232" y="99"/>
                  </a:lnTo>
                  <a:lnTo>
                    <a:pt x="100" y="243"/>
                  </a:lnTo>
                  <a:lnTo>
                    <a:pt x="12" y="419"/>
                  </a:lnTo>
                  <a:lnTo>
                    <a:pt x="1" y="518"/>
                  </a:lnTo>
                  <a:lnTo>
                    <a:pt x="1" y="639"/>
                  </a:lnTo>
                  <a:lnTo>
                    <a:pt x="67" y="849"/>
                  </a:lnTo>
                  <a:lnTo>
                    <a:pt x="199" y="1014"/>
                  </a:lnTo>
                  <a:lnTo>
                    <a:pt x="398" y="1124"/>
                  </a:lnTo>
                  <a:lnTo>
                    <a:pt x="519" y="1146"/>
                  </a:lnTo>
                  <a:lnTo>
                    <a:pt x="4222" y="1146"/>
                  </a:lnTo>
                  <a:lnTo>
                    <a:pt x="4321" y="1124"/>
                  </a:lnTo>
                  <a:lnTo>
                    <a:pt x="4508" y="1036"/>
                  </a:lnTo>
                  <a:lnTo>
                    <a:pt x="4640" y="904"/>
                  </a:lnTo>
                  <a:lnTo>
                    <a:pt x="4728" y="727"/>
                  </a:lnTo>
                  <a:lnTo>
                    <a:pt x="4739" y="617"/>
                  </a:lnTo>
                  <a:lnTo>
                    <a:pt x="4739" y="507"/>
                  </a:lnTo>
                  <a:lnTo>
                    <a:pt x="4673" y="298"/>
                  </a:lnTo>
                  <a:lnTo>
                    <a:pt x="4541" y="121"/>
                  </a:lnTo>
                  <a:lnTo>
                    <a:pt x="4343" y="22"/>
                  </a:lnTo>
                  <a:lnTo>
                    <a:pt x="42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2" name="Google Shape;1132;p48"/>
            <p:cNvGrpSpPr/>
            <p:nvPr/>
          </p:nvGrpSpPr>
          <p:grpSpPr>
            <a:xfrm>
              <a:off x="469768" y="2403483"/>
              <a:ext cx="902843" cy="2258173"/>
              <a:chOff x="469768" y="2403483"/>
              <a:chExt cx="902843" cy="2258173"/>
            </a:xfrm>
          </p:grpSpPr>
          <p:sp>
            <p:nvSpPr>
              <p:cNvPr id="1133" name="Google Shape;1133;p48"/>
              <p:cNvSpPr/>
              <p:nvPr/>
            </p:nvSpPr>
            <p:spPr>
              <a:xfrm>
                <a:off x="634000" y="3050010"/>
                <a:ext cx="533449" cy="586735"/>
              </a:xfrm>
              <a:custGeom>
                <a:rect b="b" l="l" r="r" t="t"/>
                <a:pathLst>
                  <a:path extrusionOk="0" h="26691" w="24267">
                    <a:moveTo>
                      <a:pt x="12134" y="1"/>
                    </a:moveTo>
                    <a:lnTo>
                      <a:pt x="11913" y="12"/>
                    </a:lnTo>
                    <a:lnTo>
                      <a:pt x="11539" y="100"/>
                    </a:lnTo>
                    <a:lnTo>
                      <a:pt x="11252" y="265"/>
                    </a:lnTo>
                    <a:lnTo>
                      <a:pt x="11098" y="474"/>
                    </a:lnTo>
                    <a:lnTo>
                      <a:pt x="11087" y="596"/>
                    </a:lnTo>
                    <a:lnTo>
                      <a:pt x="11087" y="673"/>
                    </a:lnTo>
                    <a:lnTo>
                      <a:pt x="11197" y="805"/>
                    </a:lnTo>
                    <a:lnTo>
                      <a:pt x="11450" y="981"/>
                    </a:lnTo>
                    <a:lnTo>
                      <a:pt x="11616" y="1047"/>
                    </a:lnTo>
                    <a:lnTo>
                      <a:pt x="11528" y="4166"/>
                    </a:lnTo>
                    <a:lnTo>
                      <a:pt x="11065" y="4199"/>
                    </a:lnTo>
                    <a:lnTo>
                      <a:pt x="10139" y="4353"/>
                    </a:lnTo>
                    <a:lnTo>
                      <a:pt x="9246" y="4607"/>
                    </a:lnTo>
                    <a:lnTo>
                      <a:pt x="8376" y="4937"/>
                    </a:lnTo>
                    <a:lnTo>
                      <a:pt x="7946" y="5147"/>
                    </a:lnTo>
                    <a:lnTo>
                      <a:pt x="6921" y="3472"/>
                    </a:lnTo>
                    <a:lnTo>
                      <a:pt x="7043" y="3317"/>
                    </a:lnTo>
                    <a:lnTo>
                      <a:pt x="7186" y="3042"/>
                    </a:lnTo>
                    <a:lnTo>
                      <a:pt x="7208" y="2866"/>
                    </a:lnTo>
                    <a:lnTo>
                      <a:pt x="7186" y="2800"/>
                    </a:lnTo>
                    <a:lnTo>
                      <a:pt x="7120" y="2711"/>
                    </a:lnTo>
                    <a:lnTo>
                      <a:pt x="6899" y="2612"/>
                    </a:lnTo>
                    <a:lnTo>
                      <a:pt x="6591" y="2612"/>
                    </a:lnTo>
                    <a:lnTo>
                      <a:pt x="6249" y="2711"/>
                    </a:lnTo>
                    <a:lnTo>
                      <a:pt x="6084" y="2800"/>
                    </a:lnTo>
                    <a:lnTo>
                      <a:pt x="5919" y="2899"/>
                    </a:lnTo>
                    <a:lnTo>
                      <a:pt x="5654" y="3141"/>
                    </a:lnTo>
                    <a:lnTo>
                      <a:pt x="5500" y="3395"/>
                    </a:lnTo>
                    <a:lnTo>
                      <a:pt x="5478" y="3637"/>
                    </a:lnTo>
                    <a:lnTo>
                      <a:pt x="5522" y="3747"/>
                    </a:lnTo>
                    <a:lnTo>
                      <a:pt x="5555" y="3802"/>
                    </a:lnTo>
                    <a:lnTo>
                      <a:pt x="5709" y="3857"/>
                    </a:lnTo>
                    <a:lnTo>
                      <a:pt x="5996" y="3890"/>
                    </a:lnTo>
                    <a:lnTo>
                      <a:pt x="6161" y="3868"/>
                    </a:lnTo>
                    <a:lnTo>
                      <a:pt x="7109" y="5621"/>
                    </a:lnTo>
                    <a:lnTo>
                      <a:pt x="6712" y="5885"/>
                    </a:lnTo>
                    <a:lnTo>
                      <a:pt x="5985" y="6469"/>
                    </a:lnTo>
                    <a:lnTo>
                      <a:pt x="5312" y="7130"/>
                    </a:lnTo>
                    <a:lnTo>
                      <a:pt x="4717" y="7858"/>
                    </a:lnTo>
                    <a:lnTo>
                      <a:pt x="4453" y="8243"/>
                    </a:lnTo>
                    <a:lnTo>
                      <a:pt x="1742" y="6789"/>
                    </a:lnTo>
                    <a:lnTo>
                      <a:pt x="1775" y="6579"/>
                    </a:lnTo>
                    <a:lnTo>
                      <a:pt x="1753" y="6227"/>
                    </a:lnTo>
                    <a:lnTo>
                      <a:pt x="1676" y="6050"/>
                    </a:lnTo>
                    <a:lnTo>
                      <a:pt x="1621" y="5995"/>
                    </a:lnTo>
                    <a:lnTo>
                      <a:pt x="1511" y="5951"/>
                    </a:lnTo>
                    <a:lnTo>
                      <a:pt x="1246" y="5984"/>
                    </a:lnTo>
                    <a:lnTo>
                      <a:pt x="960" y="6149"/>
                    </a:lnTo>
                    <a:lnTo>
                      <a:pt x="695" y="6436"/>
                    </a:lnTo>
                    <a:lnTo>
                      <a:pt x="574" y="6612"/>
                    </a:lnTo>
                    <a:lnTo>
                      <a:pt x="475" y="6811"/>
                    </a:lnTo>
                    <a:lnTo>
                      <a:pt x="365" y="7174"/>
                    </a:lnTo>
                    <a:lnTo>
                      <a:pt x="365" y="7505"/>
                    </a:lnTo>
                    <a:lnTo>
                      <a:pt x="475" y="7758"/>
                    </a:lnTo>
                    <a:lnTo>
                      <a:pt x="574" y="7824"/>
                    </a:lnTo>
                    <a:lnTo>
                      <a:pt x="640" y="7858"/>
                    </a:lnTo>
                    <a:lnTo>
                      <a:pt x="816" y="7835"/>
                    </a:lnTo>
                    <a:lnTo>
                      <a:pt x="1103" y="7703"/>
                    </a:lnTo>
                    <a:lnTo>
                      <a:pt x="1257" y="7593"/>
                    </a:lnTo>
                    <a:lnTo>
                      <a:pt x="3902" y="9224"/>
                    </a:lnTo>
                    <a:lnTo>
                      <a:pt x="3704" y="9654"/>
                    </a:lnTo>
                    <a:lnTo>
                      <a:pt x="3373" y="10535"/>
                    </a:lnTo>
                    <a:lnTo>
                      <a:pt x="3131" y="11439"/>
                    </a:lnTo>
                    <a:lnTo>
                      <a:pt x="2987" y="12365"/>
                    </a:lnTo>
                    <a:lnTo>
                      <a:pt x="2954" y="12838"/>
                    </a:lnTo>
                    <a:lnTo>
                      <a:pt x="993" y="12893"/>
                    </a:lnTo>
                    <a:lnTo>
                      <a:pt x="916" y="12717"/>
                    </a:lnTo>
                    <a:lnTo>
                      <a:pt x="739" y="12453"/>
                    </a:lnTo>
                    <a:lnTo>
                      <a:pt x="607" y="12343"/>
                    </a:lnTo>
                    <a:lnTo>
                      <a:pt x="530" y="12331"/>
                    </a:lnTo>
                    <a:lnTo>
                      <a:pt x="420" y="12343"/>
                    </a:lnTo>
                    <a:lnTo>
                      <a:pt x="232" y="12486"/>
                    </a:lnTo>
                    <a:lnTo>
                      <a:pt x="89" y="12750"/>
                    </a:lnTo>
                    <a:lnTo>
                      <a:pt x="1" y="13092"/>
                    </a:lnTo>
                    <a:lnTo>
                      <a:pt x="1" y="13290"/>
                    </a:lnTo>
                    <a:lnTo>
                      <a:pt x="1" y="13489"/>
                    </a:lnTo>
                    <a:lnTo>
                      <a:pt x="89" y="13830"/>
                    </a:lnTo>
                    <a:lnTo>
                      <a:pt x="232" y="14095"/>
                    </a:lnTo>
                    <a:lnTo>
                      <a:pt x="420" y="14238"/>
                    </a:lnTo>
                    <a:lnTo>
                      <a:pt x="530" y="14249"/>
                    </a:lnTo>
                    <a:lnTo>
                      <a:pt x="596" y="14238"/>
                    </a:lnTo>
                    <a:lnTo>
                      <a:pt x="728" y="14150"/>
                    </a:lnTo>
                    <a:lnTo>
                      <a:pt x="894" y="13907"/>
                    </a:lnTo>
                    <a:lnTo>
                      <a:pt x="960" y="13753"/>
                    </a:lnTo>
                    <a:lnTo>
                      <a:pt x="2954" y="13819"/>
                    </a:lnTo>
                    <a:lnTo>
                      <a:pt x="2987" y="14282"/>
                    </a:lnTo>
                    <a:lnTo>
                      <a:pt x="3131" y="15219"/>
                    </a:lnTo>
                    <a:lnTo>
                      <a:pt x="3373" y="16122"/>
                    </a:lnTo>
                    <a:lnTo>
                      <a:pt x="3704" y="17004"/>
                    </a:lnTo>
                    <a:lnTo>
                      <a:pt x="3902" y="17423"/>
                    </a:lnTo>
                    <a:lnTo>
                      <a:pt x="1279" y="19042"/>
                    </a:lnTo>
                    <a:lnTo>
                      <a:pt x="1114" y="18910"/>
                    </a:lnTo>
                    <a:lnTo>
                      <a:pt x="794" y="18756"/>
                    </a:lnTo>
                    <a:lnTo>
                      <a:pt x="607" y="18723"/>
                    </a:lnTo>
                    <a:lnTo>
                      <a:pt x="530" y="18756"/>
                    </a:lnTo>
                    <a:lnTo>
                      <a:pt x="442" y="18822"/>
                    </a:lnTo>
                    <a:lnTo>
                      <a:pt x="332" y="19075"/>
                    </a:lnTo>
                    <a:lnTo>
                      <a:pt x="332" y="19395"/>
                    </a:lnTo>
                    <a:lnTo>
                      <a:pt x="442" y="19770"/>
                    </a:lnTo>
                    <a:lnTo>
                      <a:pt x="530" y="19968"/>
                    </a:lnTo>
                    <a:lnTo>
                      <a:pt x="651" y="20144"/>
                    </a:lnTo>
                    <a:lnTo>
                      <a:pt x="916" y="20431"/>
                    </a:lnTo>
                    <a:lnTo>
                      <a:pt x="1202" y="20596"/>
                    </a:lnTo>
                    <a:lnTo>
                      <a:pt x="1467" y="20629"/>
                    </a:lnTo>
                    <a:lnTo>
                      <a:pt x="1577" y="20585"/>
                    </a:lnTo>
                    <a:lnTo>
                      <a:pt x="1632" y="20541"/>
                    </a:lnTo>
                    <a:lnTo>
                      <a:pt x="1698" y="20376"/>
                    </a:lnTo>
                    <a:lnTo>
                      <a:pt x="1731" y="20067"/>
                    </a:lnTo>
                    <a:lnTo>
                      <a:pt x="1720" y="19880"/>
                    </a:lnTo>
                    <a:lnTo>
                      <a:pt x="4453" y="18403"/>
                    </a:lnTo>
                    <a:lnTo>
                      <a:pt x="4728" y="18789"/>
                    </a:lnTo>
                    <a:lnTo>
                      <a:pt x="5323" y="19516"/>
                    </a:lnTo>
                    <a:lnTo>
                      <a:pt x="5996" y="20177"/>
                    </a:lnTo>
                    <a:lnTo>
                      <a:pt x="6723" y="20773"/>
                    </a:lnTo>
                    <a:lnTo>
                      <a:pt x="7109" y="21037"/>
                    </a:lnTo>
                    <a:lnTo>
                      <a:pt x="6194" y="22767"/>
                    </a:lnTo>
                    <a:lnTo>
                      <a:pt x="6007" y="22734"/>
                    </a:lnTo>
                    <a:lnTo>
                      <a:pt x="5687" y="22745"/>
                    </a:lnTo>
                    <a:lnTo>
                      <a:pt x="5522" y="22811"/>
                    </a:lnTo>
                    <a:lnTo>
                      <a:pt x="5478" y="22877"/>
                    </a:lnTo>
                    <a:lnTo>
                      <a:pt x="5434" y="22976"/>
                    </a:lnTo>
                    <a:lnTo>
                      <a:pt x="5467" y="23219"/>
                    </a:lnTo>
                    <a:lnTo>
                      <a:pt x="5621" y="23472"/>
                    </a:lnTo>
                    <a:lnTo>
                      <a:pt x="5874" y="23715"/>
                    </a:lnTo>
                    <a:lnTo>
                      <a:pt x="6040" y="23814"/>
                    </a:lnTo>
                    <a:lnTo>
                      <a:pt x="6216" y="23913"/>
                    </a:lnTo>
                    <a:lnTo>
                      <a:pt x="6558" y="24012"/>
                    </a:lnTo>
                    <a:lnTo>
                      <a:pt x="6855" y="24012"/>
                    </a:lnTo>
                    <a:lnTo>
                      <a:pt x="7076" y="23913"/>
                    </a:lnTo>
                    <a:lnTo>
                      <a:pt x="7142" y="23814"/>
                    </a:lnTo>
                    <a:lnTo>
                      <a:pt x="7175" y="23759"/>
                    </a:lnTo>
                    <a:lnTo>
                      <a:pt x="7153" y="23605"/>
                    </a:lnTo>
                    <a:lnTo>
                      <a:pt x="7032" y="23340"/>
                    </a:lnTo>
                    <a:lnTo>
                      <a:pt x="6932" y="23197"/>
                    </a:lnTo>
                    <a:lnTo>
                      <a:pt x="7946" y="21533"/>
                    </a:lnTo>
                    <a:lnTo>
                      <a:pt x="8376" y="21742"/>
                    </a:lnTo>
                    <a:lnTo>
                      <a:pt x="9246" y="22073"/>
                    </a:lnTo>
                    <a:lnTo>
                      <a:pt x="10161" y="22326"/>
                    </a:lnTo>
                    <a:lnTo>
                      <a:pt x="11087" y="22481"/>
                    </a:lnTo>
                    <a:lnTo>
                      <a:pt x="11550" y="22514"/>
                    </a:lnTo>
                    <a:lnTo>
                      <a:pt x="11649" y="25599"/>
                    </a:lnTo>
                    <a:lnTo>
                      <a:pt x="11439" y="25676"/>
                    </a:lnTo>
                    <a:lnTo>
                      <a:pt x="11153" y="25864"/>
                    </a:lnTo>
                    <a:lnTo>
                      <a:pt x="11032" y="26018"/>
                    </a:lnTo>
                    <a:lnTo>
                      <a:pt x="11021" y="26095"/>
                    </a:lnTo>
                    <a:lnTo>
                      <a:pt x="11032" y="26216"/>
                    </a:lnTo>
                    <a:lnTo>
                      <a:pt x="11186" y="26426"/>
                    </a:lnTo>
                    <a:lnTo>
                      <a:pt x="11472" y="26591"/>
                    </a:lnTo>
                    <a:lnTo>
                      <a:pt x="11858" y="26679"/>
                    </a:lnTo>
                    <a:lnTo>
                      <a:pt x="12078" y="26690"/>
                    </a:lnTo>
                    <a:lnTo>
                      <a:pt x="12299" y="26679"/>
                    </a:lnTo>
                    <a:lnTo>
                      <a:pt x="12674" y="26591"/>
                    </a:lnTo>
                    <a:lnTo>
                      <a:pt x="12960" y="26426"/>
                    </a:lnTo>
                    <a:lnTo>
                      <a:pt x="13114" y="26216"/>
                    </a:lnTo>
                    <a:lnTo>
                      <a:pt x="13125" y="26095"/>
                    </a:lnTo>
                    <a:lnTo>
                      <a:pt x="13114" y="26018"/>
                    </a:lnTo>
                    <a:lnTo>
                      <a:pt x="13015" y="25886"/>
                    </a:lnTo>
                    <a:lnTo>
                      <a:pt x="12762" y="25709"/>
                    </a:lnTo>
                    <a:lnTo>
                      <a:pt x="12585" y="25643"/>
                    </a:lnTo>
                    <a:lnTo>
                      <a:pt x="12685" y="22525"/>
                    </a:lnTo>
                    <a:lnTo>
                      <a:pt x="13147" y="22492"/>
                    </a:lnTo>
                    <a:lnTo>
                      <a:pt x="14073" y="22337"/>
                    </a:lnTo>
                    <a:lnTo>
                      <a:pt x="14988" y="22095"/>
                    </a:lnTo>
                    <a:lnTo>
                      <a:pt x="15858" y="21753"/>
                    </a:lnTo>
                    <a:lnTo>
                      <a:pt x="16288" y="21544"/>
                    </a:lnTo>
                    <a:lnTo>
                      <a:pt x="17313" y="23219"/>
                    </a:lnTo>
                    <a:lnTo>
                      <a:pt x="17192" y="23373"/>
                    </a:lnTo>
                    <a:lnTo>
                      <a:pt x="17048" y="23660"/>
                    </a:lnTo>
                    <a:lnTo>
                      <a:pt x="17026" y="23825"/>
                    </a:lnTo>
                    <a:lnTo>
                      <a:pt x="17048" y="23891"/>
                    </a:lnTo>
                    <a:lnTo>
                      <a:pt x="17114" y="23990"/>
                    </a:lnTo>
                    <a:lnTo>
                      <a:pt x="17335" y="24078"/>
                    </a:lnTo>
                    <a:lnTo>
                      <a:pt x="17643" y="24078"/>
                    </a:lnTo>
                    <a:lnTo>
                      <a:pt x="17985" y="23979"/>
                    </a:lnTo>
                    <a:lnTo>
                      <a:pt x="18150" y="23891"/>
                    </a:lnTo>
                    <a:lnTo>
                      <a:pt x="18316" y="23792"/>
                    </a:lnTo>
                    <a:lnTo>
                      <a:pt x="18580" y="23560"/>
                    </a:lnTo>
                    <a:lnTo>
                      <a:pt x="18734" y="23296"/>
                    </a:lnTo>
                    <a:lnTo>
                      <a:pt x="18756" y="23054"/>
                    </a:lnTo>
                    <a:lnTo>
                      <a:pt x="18712" y="22954"/>
                    </a:lnTo>
                    <a:lnTo>
                      <a:pt x="18668" y="22899"/>
                    </a:lnTo>
                    <a:lnTo>
                      <a:pt x="18525" y="22833"/>
                    </a:lnTo>
                    <a:lnTo>
                      <a:pt x="18238" y="22811"/>
                    </a:lnTo>
                    <a:lnTo>
                      <a:pt x="18073" y="22822"/>
                    </a:lnTo>
                    <a:lnTo>
                      <a:pt x="17125" y="21081"/>
                    </a:lnTo>
                    <a:lnTo>
                      <a:pt x="17522" y="20817"/>
                    </a:lnTo>
                    <a:lnTo>
                      <a:pt x="18249" y="20222"/>
                    </a:lnTo>
                    <a:lnTo>
                      <a:pt x="18922" y="19560"/>
                    </a:lnTo>
                    <a:lnTo>
                      <a:pt x="19517" y="18833"/>
                    </a:lnTo>
                    <a:lnTo>
                      <a:pt x="19781" y="18447"/>
                    </a:lnTo>
                    <a:lnTo>
                      <a:pt x="22492" y="19902"/>
                    </a:lnTo>
                    <a:lnTo>
                      <a:pt x="22459" y="20122"/>
                    </a:lnTo>
                    <a:lnTo>
                      <a:pt x="22481" y="20464"/>
                    </a:lnTo>
                    <a:lnTo>
                      <a:pt x="22558" y="20651"/>
                    </a:lnTo>
                    <a:lnTo>
                      <a:pt x="22613" y="20695"/>
                    </a:lnTo>
                    <a:lnTo>
                      <a:pt x="22723" y="20739"/>
                    </a:lnTo>
                    <a:lnTo>
                      <a:pt x="22988" y="20706"/>
                    </a:lnTo>
                    <a:lnTo>
                      <a:pt x="23274" y="20541"/>
                    </a:lnTo>
                    <a:lnTo>
                      <a:pt x="23539" y="20266"/>
                    </a:lnTo>
                    <a:lnTo>
                      <a:pt x="23660" y="20078"/>
                    </a:lnTo>
                    <a:lnTo>
                      <a:pt x="23759" y="19891"/>
                    </a:lnTo>
                    <a:lnTo>
                      <a:pt x="23869" y="19516"/>
                    </a:lnTo>
                    <a:lnTo>
                      <a:pt x="23869" y="19186"/>
                    </a:lnTo>
                    <a:lnTo>
                      <a:pt x="23759" y="18943"/>
                    </a:lnTo>
                    <a:lnTo>
                      <a:pt x="23660" y="18866"/>
                    </a:lnTo>
                    <a:lnTo>
                      <a:pt x="23594" y="18844"/>
                    </a:lnTo>
                    <a:lnTo>
                      <a:pt x="23418" y="18866"/>
                    </a:lnTo>
                    <a:lnTo>
                      <a:pt x="23131" y="18998"/>
                    </a:lnTo>
                    <a:lnTo>
                      <a:pt x="22977" y="19098"/>
                    </a:lnTo>
                    <a:lnTo>
                      <a:pt x="20332" y="17467"/>
                    </a:lnTo>
                    <a:lnTo>
                      <a:pt x="20531" y="17048"/>
                    </a:lnTo>
                    <a:lnTo>
                      <a:pt x="20861" y="16166"/>
                    </a:lnTo>
                    <a:lnTo>
                      <a:pt x="21104" y="15252"/>
                    </a:lnTo>
                    <a:lnTo>
                      <a:pt x="21247" y="14326"/>
                    </a:lnTo>
                    <a:lnTo>
                      <a:pt x="21280" y="13852"/>
                    </a:lnTo>
                    <a:lnTo>
                      <a:pt x="23274" y="13775"/>
                    </a:lnTo>
                    <a:lnTo>
                      <a:pt x="23341" y="13951"/>
                    </a:lnTo>
                    <a:lnTo>
                      <a:pt x="23517" y="14216"/>
                    </a:lnTo>
                    <a:lnTo>
                      <a:pt x="23660" y="14326"/>
                    </a:lnTo>
                    <a:lnTo>
                      <a:pt x="23726" y="14337"/>
                    </a:lnTo>
                    <a:lnTo>
                      <a:pt x="23836" y="14326"/>
                    </a:lnTo>
                    <a:lnTo>
                      <a:pt x="24035" y="14183"/>
                    </a:lnTo>
                    <a:lnTo>
                      <a:pt x="24178" y="13918"/>
                    </a:lnTo>
                    <a:lnTo>
                      <a:pt x="24255" y="13577"/>
                    </a:lnTo>
                    <a:lnTo>
                      <a:pt x="24266" y="13378"/>
                    </a:lnTo>
                    <a:lnTo>
                      <a:pt x="24255" y="13180"/>
                    </a:lnTo>
                    <a:lnTo>
                      <a:pt x="24178" y="12838"/>
                    </a:lnTo>
                    <a:lnTo>
                      <a:pt x="24035" y="12574"/>
                    </a:lnTo>
                    <a:lnTo>
                      <a:pt x="23836" y="12431"/>
                    </a:lnTo>
                    <a:lnTo>
                      <a:pt x="23726" y="12420"/>
                    </a:lnTo>
                    <a:lnTo>
                      <a:pt x="23660" y="12431"/>
                    </a:lnTo>
                    <a:lnTo>
                      <a:pt x="23539" y="12519"/>
                    </a:lnTo>
                    <a:lnTo>
                      <a:pt x="23363" y="12750"/>
                    </a:lnTo>
                    <a:lnTo>
                      <a:pt x="23274" y="12916"/>
                    </a:lnTo>
                    <a:lnTo>
                      <a:pt x="21280" y="12849"/>
                    </a:lnTo>
                    <a:lnTo>
                      <a:pt x="21247" y="12387"/>
                    </a:lnTo>
                    <a:lnTo>
                      <a:pt x="21104" y="11450"/>
                    </a:lnTo>
                    <a:lnTo>
                      <a:pt x="20872" y="10546"/>
                    </a:lnTo>
                    <a:lnTo>
                      <a:pt x="20542" y="9665"/>
                    </a:lnTo>
                    <a:lnTo>
                      <a:pt x="20332" y="9235"/>
                    </a:lnTo>
                    <a:lnTo>
                      <a:pt x="22955" y="7626"/>
                    </a:lnTo>
                    <a:lnTo>
                      <a:pt x="23120" y="7758"/>
                    </a:lnTo>
                    <a:lnTo>
                      <a:pt x="23440" y="7913"/>
                    </a:lnTo>
                    <a:lnTo>
                      <a:pt x="23627" y="7946"/>
                    </a:lnTo>
                    <a:lnTo>
                      <a:pt x="23704" y="7913"/>
                    </a:lnTo>
                    <a:lnTo>
                      <a:pt x="23803" y="7847"/>
                    </a:lnTo>
                    <a:lnTo>
                      <a:pt x="23903" y="7593"/>
                    </a:lnTo>
                    <a:lnTo>
                      <a:pt x="23903" y="7262"/>
                    </a:lnTo>
                    <a:lnTo>
                      <a:pt x="23803" y="6899"/>
                    </a:lnTo>
                    <a:lnTo>
                      <a:pt x="23704" y="6700"/>
                    </a:lnTo>
                    <a:lnTo>
                      <a:pt x="23594" y="6524"/>
                    </a:lnTo>
                    <a:lnTo>
                      <a:pt x="23330" y="6238"/>
                    </a:lnTo>
                    <a:lnTo>
                      <a:pt x="23043" y="6072"/>
                    </a:lnTo>
                    <a:lnTo>
                      <a:pt x="22779" y="6039"/>
                    </a:lnTo>
                    <a:lnTo>
                      <a:pt x="22657" y="6083"/>
                    </a:lnTo>
                    <a:lnTo>
                      <a:pt x="22602" y="6127"/>
                    </a:lnTo>
                    <a:lnTo>
                      <a:pt x="22536" y="6293"/>
                    </a:lnTo>
                    <a:lnTo>
                      <a:pt x="22503" y="6601"/>
                    </a:lnTo>
                    <a:lnTo>
                      <a:pt x="22525" y="6789"/>
                    </a:lnTo>
                    <a:lnTo>
                      <a:pt x="19781" y="8265"/>
                    </a:lnTo>
                    <a:lnTo>
                      <a:pt x="19517" y="7869"/>
                    </a:lnTo>
                    <a:lnTo>
                      <a:pt x="18911" y="7152"/>
                    </a:lnTo>
                    <a:lnTo>
                      <a:pt x="18249" y="6491"/>
                    </a:lnTo>
                    <a:lnTo>
                      <a:pt x="17511" y="5896"/>
                    </a:lnTo>
                    <a:lnTo>
                      <a:pt x="17125" y="5632"/>
                    </a:lnTo>
                    <a:lnTo>
                      <a:pt x="18040" y="3901"/>
                    </a:lnTo>
                    <a:lnTo>
                      <a:pt x="18227" y="3935"/>
                    </a:lnTo>
                    <a:lnTo>
                      <a:pt x="18547" y="3924"/>
                    </a:lnTo>
                    <a:lnTo>
                      <a:pt x="18712" y="3857"/>
                    </a:lnTo>
                    <a:lnTo>
                      <a:pt x="18756" y="3791"/>
                    </a:lnTo>
                    <a:lnTo>
                      <a:pt x="18800" y="3692"/>
                    </a:lnTo>
                    <a:lnTo>
                      <a:pt x="18767" y="3450"/>
                    </a:lnTo>
                    <a:lnTo>
                      <a:pt x="18624" y="3196"/>
                    </a:lnTo>
                    <a:lnTo>
                      <a:pt x="18360" y="2954"/>
                    </a:lnTo>
                    <a:lnTo>
                      <a:pt x="18194" y="2855"/>
                    </a:lnTo>
                    <a:lnTo>
                      <a:pt x="18018" y="2755"/>
                    </a:lnTo>
                    <a:lnTo>
                      <a:pt x="17676" y="2656"/>
                    </a:lnTo>
                    <a:lnTo>
                      <a:pt x="17379" y="2656"/>
                    </a:lnTo>
                    <a:lnTo>
                      <a:pt x="17159" y="2755"/>
                    </a:lnTo>
                    <a:lnTo>
                      <a:pt x="17092" y="2855"/>
                    </a:lnTo>
                    <a:lnTo>
                      <a:pt x="17070" y="2910"/>
                    </a:lnTo>
                    <a:lnTo>
                      <a:pt x="17092" y="3064"/>
                    </a:lnTo>
                    <a:lnTo>
                      <a:pt x="17203" y="3328"/>
                    </a:lnTo>
                    <a:lnTo>
                      <a:pt x="17302" y="3472"/>
                    </a:lnTo>
                    <a:lnTo>
                      <a:pt x="16266" y="5158"/>
                    </a:lnTo>
                    <a:lnTo>
                      <a:pt x="15836" y="4959"/>
                    </a:lnTo>
                    <a:lnTo>
                      <a:pt x="14966" y="4618"/>
                    </a:lnTo>
                    <a:lnTo>
                      <a:pt x="14051" y="4375"/>
                    </a:lnTo>
                    <a:lnTo>
                      <a:pt x="13125" y="4221"/>
                    </a:lnTo>
                    <a:lnTo>
                      <a:pt x="12663" y="4188"/>
                    </a:lnTo>
                    <a:lnTo>
                      <a:pt x="12563" y="1103"/>
                    </a:lnTo>
                    <a:lnTo>
                      <a:pt x="12762" y="1025"/>
                    </a:lnTo>
                    <a:lnTo>
                      <a:pt x="13059" y="827"/>
                    </a:lnTo>
                    <a:lnTo>
                      <a:pt x="13180" y="673"/>
                    </a:lnTo>
                    <a:lnTo>
                      <a:pt x="13191" y="596"/>
                    </a:lnTo>
                    <a:lnTo>
                      <a:pt x="13180" y="474"/>
                    </a:lnTo>
                    <a:lnTo>
                      <a:pt x="13026" y="265"/>
                    </a:lnTo>
                    <a:lnTo>
                      <a:pt x="12740" y="100"/>
                    </a:lnTo>
                    <a:lnTo>
                      <a:pt x="12354" y="12"/>
                    </a:lnTo>
                    <a:lnTo>
                      <a:pt x="12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8"/>
              <p:cNvSpPr/>
              <p:nvPr/>
            </p:nvSpPr>
            <p:spPr>
              <a:xfrm>
                <a:off x="874796" y="3168716"/>
                <a:ext cx="41679" cy="41679"/>
              </a:xfrm>
              <a:custGeom>
                <a:rect b="b" l="l" r="r" t="t"/>
                <a:pathLst>
                  <a:path extrusionOk="0" h="1896" w="1896">
                    <a:moveTo>
                      <a:pt x="915" y="0"/>
                    </a:moveTo>
                    <a:lnTo>
                      <a:pt x="717" y="22"/>
                    </a:lnTo>
                    <a:lnTo>
                      <a:pt x="386" y="176"/>
                    </a:lnTo>
                    <a:lnTo>
                      <a:pt x="144" y="441"/>
                    </a:lnTo>
                    <a:lnTo>
                      <a:pt x="12" y="794"/>
                    </a:lnTo>
                    <a:lnTo>
                      <a:pt x="0" y="981"/>
                    </a:lnTo>
                    <a:lnTo>
                      <a:pt x="23" y="1179"/>
                    </a:lnTo>
                    <a:lnTo>
                      <a:pt x="177" y="1510"/>
                    </a:lnTo>
                    <a:lnTo>
                      <a:pt x="441" y="1763"/>
                    </a:lnTo>
                    <a:lnTo>
                      <a:pt x="783" y="1896"/>
                    </a:lnTo>
                    <a:lnTo>
                      <a:pt x="981" y="1896"/>
                    </a:lnTo>
                    <a:lnTo>
                      <a:pt x="1169" y="1873"/>
                    </a:lnTo>
                    <a:lnTo>
                      <a:pt x="1510" y="1719"/>
                    </a:lnTo>
                    <a:lnTo>
                      <a:pt x="1753" y="1455"/>
                    </a:lnTo>
                    <a:lnTo>
                      <a:pt x="1885" y="1113"/>
                    </a:lnTo>
                    <a:lnTo>
                      <a:pt x="1896" y="915"/>
                    </a:lnTo>
                    <a:lnTo>
                      <a:pt x="1896" y="904"/>
                    </a:lnTo>
                    <a:lnTo>
                      <a:pt x="1896" y="882"/>
                    </a:lnTo>
                    <a:lnTo>
                      <a:pt x="1874" y="705"/>
                    </a:lnTo>
                    <a:lnTo>
                      <a:pt x="1720" y="375"/>
                    </a:lnTo>
                    <a:lnTo>
                      <a:pt x="1466" y="143"/>
                    </a:lnTo>
                    <a:lnTo>
                      <a:pt x="1136" y="11"/>
                    </a:lnTo>
                    <a:lnTo>
                      <a:pt x="948" y="0"/>
                    </a:lnTo>
                    <a:close/>
                  </a:path>
                </a:pathLst>
              </a:custGeom>
              <a:solidFill>
                <a:srgbClr val="FFFFFF"/>
              </a:solidFill>
              <a:ln cap="flat" cmpd="sng" w="9525">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8"/>
              <p:cNvSpPr/>
              <p:nvPr/>
            </p:nvSpPr>
            <p:spPr>
              <a:xfrm>
                <a:off x="874796" y="3168716"/>
                <a:ext cx="41679" cy="41679"/>
              </a:xfrm>
              <a:custGeom>
                <a:rect b="b" l="l" r="r" t="t"/>
                <a:pathLst>
                  <a:path extrusionOk="0" fill="none" h="1896" w="1896">
                    <a:moveTo>
                      <a:pt x="1896" y="915"/>
                    </a:moveTo>
                    <a:lnTo>
                      <a:pt x="1885" y="1113"/>
                    </a:lnTo>
                    <a:lnTo>
                      <a:pt x="1753" y="1455"/>
                    </a:lnTo>
                    <a:lnTo>
                      <a:pt x="1510" y="1719"/>
                    </a:lnTo>
                    <a:lnTo>
                      <a:pt x="1169" y="1873"/>
                    </a:lnTo>
                    <a:lnTo>
                      <a:pt x="981" y="1896"/>
                    </a:lnTo>
                    <a:lnTo>
                      <a:pt x="783" y="1896"/>
                    </a:lnTo>
                    <a:lnTo>
                      <a:pt x="441" y="1763"/>
                    </a:lnTo>
                    <a:lnTo>
                      <a:pt x="177" y="1510"/>
                    </a:lnTo>
                    <a:lnTo>
                      <a:pt x="23" y="1179"/>
                    </a:lnTo>
                    <a:lnTo>
                      <a:pt x="0" y="981"/>
                    </a:lnTo>
                    <a:lnTo>
                      <a:pt x="12" y="794"/>
                    </a:lnTo>
                    <a:lnTo>
                      <a:pt x="144" y="441"/>
                    </a:lnTo>
                    <a:lnTo>
                      <a:pt x="386" y="176"/>
                    </a:lnTo>
                    <a:lnTo>
                      <a:pt x="717" y="22"/>
                    </a:lnTo>
                    <a:lnTo>
                      <a:pt x="915" y="0"/>
                    </a:lnTo>
                    <a:lnTo>
                      <a:pt x="926" y="0"/>
                    </a:lnTo>
                    <a:lnTo>
                      <a:pt x="948" y="0"/>
                    </a:lnTo>
                    <a:lnTo>
                      <a:pt x="1136" y="11"/>
                    </a:lnTo>
                    <a:lnTo>
                      <a:pt x="1466" y="143"/>
                    </a:lnTo>
                    <a:lnTo>
                      <a:pt x="1720" y="375"/>
                    </a:lnTo>
                    <a:lnTo>
                      <a:pt x="1874" y="705"/>
                    </a:lnTo>
                    <a:lnTo>
                      <a:pt x="1896" y="882"/>
                    </a:lnTo>
                    <a:lnTo>
                      <a:pt x="1896" y="904"/>
                    </a:lnTo>
                    <a:lnTo>
                      <a:pt x="1896"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8"/>
              <p:cNvSpPr/>
              <p:nvPr/>
            </p:nvSpPr>
            <p:spPr>
              <a:xfrm>
                <a:off x="748836" y="3329078"/>
                <a:ext cx="41921" cy="41921"/>
              </a:xfrm>
              <a:custGeom>
                <a:rect b="b" l="l" r="r" t="t"/>
                <a:pathLst>
                  <a:path extrusionOk="0" h="1907" w="1907">
                    <a:moveTo>
                      <a:pt x="915" y="0"/>
                    </a:moveTo>
                    <a:lnTo>
                      <a:pt x="728" y="22"/>
                    </a:lnTo>
                    <a:lnTo>
                      <a:pt x="386" y="176"/>
                    </a:lnTo>
                    <a:lnTo>
                      <a:pt x="144" y="452"/>
                    </a:lnTo>
                    <a:lnTo>
                      <a:pt x="11" y="794"/>
                    </a:lnTo>
                    <a:lnTo>
                      <a:pt x="0" y="992"/>
                    </a:lnTo>
                    <a:lnTo>
                      <a:pt x="22" y="1179"/>
                    </a:lnTo>
                    <a:lnTo>
                      <a:pt x="177" y="1521"/>
                    </a:lnTo>
                    <a:lnTo>
                      <a:pt x="452" y="1763"/>
                    </a:lnTo>
                    <a:lnTo>
                      <a:pt x="794" y="1896"/>
                    </a:lnTo>
                    <a:lnTo>
                      <a:pt x="992" y="1907"/>
                    </a:lnTo>
                    <a:lnTo>
                      <a:pt x="1179" y="1884"/>
                    </a:lnTo>
                    <a:lnTo>
                      <a:pt x="1521" y="1719"/>
                    </a:lnTo>
                    <a:lnTo>
                      <a:pt x="1763" y="1455"/>
                    </a:lnTo>
                    <a:lnTo>
                      <a:pt x="1896" y="1113"/>
                    </a:lnTo>
                    <a:lnTo>
                      <a:pt x="1907" y="915"/>
                    </a:lnTo>
                    <a:lnTo>
                      <a:pt x="1907" y="893"/>
                    </a:lnTo>
                    <a:lnTo>
                      <a:pt x="1907" y="882"/>
                    </a:lnTo>
                    <a:lnTo>
                      <a:pt x="1885" y="694"/>
                    </a:lnTo>
                    <a:lnTo>
                      <a:pt x="1730" y="375"/>
                    </a:lnTo>
                    <a:lnTo>
                      <a:pt x="1477" y="132"/>
                    </a:lnTo>
                    <a:lnTo>
                      <a:pt x="1135" y="11"/>
                    </a:lnTo>
                    <a:lnTo>
                      <a:pt x="948" y="0"/>
                    </a:lnTo>
                    <a:close/>
                  </a:path>
                </a:pathLst>
              </a:custGeom>
              <a:solidFill>
                <a:srgbClr val="FFFFFF"/>
              </a:solidFill>
              <a:ln cap="flat" cmpd="sng" w="9525">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8"/>
              <p:cNvSpPr/>
              <p:nvPr/>
            </p:nvSpPr>
            <p:spPr>
              <a:xfrm>
                <a:off x="748836" y="3329078"/>
                <a:ext cx="41921" cy="41921"/>
              </a:xfrm>
              <a:custGeom>
                <a:rect b="b" l="l" r="r" t="t"/>
                <a:pathLst>
                  <a:path extrusionOk="0" fill="none" h="1907" w="1907">
                    <a:moveTo>
                      <a:pt x="1907" y="915"/>
                    </a:moveTo>
                    <a:lnTo>
                      <a:pt x="1896" y="1113"/>
                    </a:lnTo>
                    <a:lnTo>
                      <a:pt x="1763" y="1455"/>
                    </a:lnTo>
                    <a:lnTo>
                      <a:pt x="1521" y="1719"/>
                    </a:lnTo>
                    <a:lnTo>
                      <a:pt x="1179" y="1884"/>
                    </a:lnTo>
                    <a:lnTo>
                      <a:pt x="992" y="1907"/>
                    </a:lnTo>
                    <a:lnTo>
                      <a:pt x="794" y="1896"/>
                    </a:lnTo>
                    <a:lnTo>
                      <a:pt x="452" y="1763"/>
                    </a:lnTo>
                    <a:lnTo>
                      <a:pt x="177" y="1521"/>
                    </a:lnTo>
                    <a:lnTo>
                      <a:pt x="22" y="1179"/>
                    </a:lnTo>
                    <a:lnTo>
                      <a:pt x="0" y="992"/>
                    </a:lnTo>
                    <a:lnTo>
                      <a:pt x="11" y="794"/>
                    </a:lnTo>
                    <a:lnTo>
                      <a:pt x="144" y="452"/>
                    </a:lnTo>
                    <a:lnTo>
                      <a:pt x="386" y="176"/>
                    </a:lnTo>
                    <a:lnTo>
                      <a:pt x="728" y="22"/>
                    </a:lnTo>
                    <a:lnTo>
                      <a:pt x="915" y="0"/>
                    </a:lnTo>
                    <a:lnTo>
                      <a:pt x="937" y="0"/>
                    </a:lnTo>
                    <a:lnTo>
                      <a:pt x="948" y="0"/>
                    </a:lnTo>
                    <a:lnTo>
                      <a:pt x="1135" y="11"/>
                    </a:lnTo>
                    <a:lnTo>
                      <a:pt x="1477" y="132"/>
                    </a:lnTo>
                    <a:lnTo>
                      <a:pt x="1730" y="375"/>
                    </a:lnTo>
                    <a:lnTo>
                      <a:pt x="1885" y="694"/>
                    </a:lnTo>
                    <a:lnTo>
                      <a:pt x="1907" y="882"/>
                    </a:lnTo>
                    <a:lnTo>
                      <a:pt x="1907" y="893"/>
                    </a:lnTo>
                    <a:lnTo>
                      <a:pt x="1907"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8"/>
              <p:cNvSpPr/>
              <p:nvPr/>
            </p:nvSpPr>
            <p:spPr>
              <a:xfrm>
                <a:off x="842086" y="3277463"/>
                <a:ext cx="41701" cy="41943"/>
              </a:xfrm>
              <a:custGeom>
                <a:rect b="b" l="l" r="r" t="t"/>
                <a:pathLst>
                  <a:path extrusionOk="0" h="1908" w="1897">
                    <a:moveTo>
                      <a:pt x="915" y="1"/>
                    </a:moveTo>
                    <a:lnTo>
                      <a:pt x="717" y="23"/>
                    </a:lnTo>
                    <a:lnTo>
                      <a:pt x="387" y="188"/>
                    </a:lnTo>
                    <a:lnTo>
                      <a:pt x="133" y="453"/>
                    </a:lnTo>
                    <a:lnTo>
                      <a:pt x="1" y="794"/>
                    </a:lnTo>
                    <a:lnTo>
                      <a:pt x="1" y="993"/>
                    </a:lnTo>
                    <a:lnTo>
                      <a:pt x="23" y="1180"/>
                    </a:lnTo>
                    <a:lnTo>
                      <a:pt x="177" y="1522"/>
                    </a:lnTo>
                    <a:lnTo>
                      <a:pt x="442" y="1764"/>
                    </a:lnTo>
                    <a:lnTo>
                      <a:pt x="794" y="1896"/>
                    </a:lnTo>
                    <a:lnTo>
                      <a:pt x="982" y="1907"/>
                    </a:lnTo>
                    <a:lnTo>
                      <a:pt x="1180" y="1885"/>
                    </a:lnTo>
                    <a:lnTo>
                      <a:pt x="1511" y="1731"/>
                    </a:lnTo>
                    <a:lnTo>
                      <a:pt x="1764" y="1456"/>
                    </a:lnTo>
                    <a:lnTo>
                      <a:pt x="1896" y="1114"/>
                    </a:lnTo>
                    <a:lnTo>
                      <a:pt x="1896" y="916"/>
                    </a:lnTo>
                    <a:lnTo>
                      <a:pt x="1896" y="905"/>
                    </a:lnTo>
                    <a:lnTo>
                      <a:pt x="1896" y="883"/>
                    </a:lnTo>
                    <a:lnTo>
                      <a:pt x="1874" y="695"/>
                    </a:lnTo>
                    <a:lnTo>
                      <a:pt x="1731" y="376"/>
                    </a:lnTo>
                    <a:lnTo>
                      <a:pt x="1477" y="133"/>
                    </a:lnTo>
                    <a:lnTo>
                      <a:pt x="1136" y="12"/>
                    </a:lnTo>
                    <a:lnTo>
                      <a:pt x="949" y="1"/>
                    </a:lnTo>
                    <a:close/>
                  </a:path>
                </a:pathLst>
              </a:custGeom>
              <a:solidFill>
                <a:srgbClr val="FFFFFF"/>
              </a:solidFill>
              <a:ln cap="flat" cmpd="sng" w="9525">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8"/>
              <p:cNvSpPr/>
              <p:nvPr/>
            </p:nvSpPr>
            <p:spPr>
              <a:xfrm>
                <a:off x="842086" y="3277463"/>
                <a:ext cx="41701" cy="41943"/>
              </a:xfrm>
              <a:custGeom>
                <a:rect b="b" l="l" r="r" t="t"/>
                <a:pathLst>
                  <a:path extrusionOk="0" fill="none" h="1908" w="1897">
                    <a:moveTo>
                      <a:pt x="1896" y="916"/>
                    </a:moveTo>
                    <a:lnTo>
                      <a:pt x="1896" y="1114"/>
                    </a:lnTo>
                    <a:lnTo>
                      <a:pt x="1764" y="1456"/>
                    </a:lnTo>
                    <a:lnTo>
                      <a:pt x="1511" y="1731"/>
                    </a:lnTo>
                    <a:lnTo>
                      <a:pt x="1180" y="1885"/>
                    </a:lnTo>
                    <a:lnTo>
                      <a:pt x="982" y="1907"/>
                    </a:lnTo>
                    <a:lnTo>
                      <a:pt x="794" y="1896"/>
                    </a:lnTo>
                    <a:lnTo>
                      <a:pt x="442" y="1764"/>
                    </a:lnTo>
                    <a:lnTo>
                      <a:pt x="177" y="1522"/>
                    </a:lnTo>
                    <a:lnTo>
                      <a:pt x="23" y="1180"/>
                    </a:lnTo>
                    <a:lnTo>
                      <a:pt x="1" y="993"/>
                    </a:lnTo>
                    <a:lnTo>
                      <a:pt x="1" y="794"/>
                    </a:lnTo>
                    <a:lnTo>
                      <a:pt x="133" y="453"/>
                    </a:lnTo>
                    <a:lnTo>
                      <a:pt x="387" y="188"/>
                    </a:lnTo>
                    <a:lnTo>
                      <a:pt x="717" y="23"/>
                    </a:lnTo>
                    <a:lnTo>
                      <a:pt x="915" y="1"/>
                    </a:lnTo>
                    <a:lnTo>
                      <a:pt x="938" y="1"/>
                    </a:lnTo>
                    <a:lnTo>
                      <a:pt x="949" y="1"/>
                    </a:lnTo>
                    <a:lnTo>
                      <a:pt x="1136" y="12"/>
                    </a:lnTo>
                    <a:lnTo>
                      <a:pt x="1477" y="133"/>
                    </a:lnTo>
                    <a:lnTo>
                      <a:pt x="1731" y="376"/>
                    </a:lnTo>
                    <a:lnTo>
                      <a:pt x="1874" y="695"/>
                    </a:lnTo>
                    <a:lnTo>
                      <a:pt x="1896" y="883"/>
                    </a:lnTo>
                    <a:lnTo>
                      <a:pt x="1896" y="905"/>
                    </a:lnTo>
                    <a:lnTo>
                      <a:pt x="1896" y="916"/>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8"/>
              <p:cNvSpPr/>
              <p:nvPr/>
            </p:nvSpPr>
            <p:spPr>
              <a:xfrm>
                <a:off x="793637" y="3450180"/>
                <a:ext cx="41459" cy="41459"/>
              </a:xfrm>
              <a:custGeom>
                <a:rect b="b" l="l" r="r" t="t"/>
                <a:pathLst>
                  <a:path extrusionOk="0" h="1886" w="1886">
                    <a:moveTo>
                      <a:pt x="916" y="1"/>
                    </a:moveTo>
                    <a:lnTo>
                      <a:pt x="717" y="12"/>
                    </a:lnTo>
                    <a:lnTo>
                      <a:pt x="387" y="166"/>
                    </a:lnTo>
                    <a:lnTo>
                      <a:pt x="133" y="442"/>
                    </a:lnTo>
                    <a:lnTo>
                      <a:pt x="1" y="783"/>
                    </a:lnTo>
                    <a:lnTo>
                      <a:pt x="1" y="971"/>
                    </a:lnTo>
                    <a:lnTo>
                      <a:pt x="23" y="1169"/>
                    </a:lnTo>
                    <a:lnTo>
                      <a:pt x="177" y="1500"/>
                    </a:lnTo>
                    <a:lnTo>
                      <a:pt x="442" y="1753"/>
                    </a:lnTo>
                    <a:lnTo>
                      <a:pt x="783" y="1885"/>
                    </a:lnTo>
                    <a:lnTo>
                      <a:pt x="982" y="1885"/>
                    </a:lnTo>
                    <a:lnTo>
                      <a:pt x="1169" y="1863"/>
                    </a:lnTo>
                    <a:lnTo>
                      <a:pt x="1500" y="1709"/>
                    </a:lnTo>
                    <a:lnTo>
                      <a:pt x="1753" y="1445"/>
                    </a:lnTo>
                    <a:lnTo>
                      <a:pt x="1885" y="1103"/>
                    </a:lnTo>
                    <a:lnTo>
                      <a:pt x="1885" y="916"/>
                    </a:lnTo>
                    <a:lnTo>
                      <a:pt x="1885" y="894"/>
                    </a:lnTo>
                    <a:lnTo>
                      <a:pt x="1885" y="883"/>
                    </a:lnTo>
                    <a:lnTo>
                      <a:pt x="1874" y="695"/>
                    </a:lnTo>
                    <a:lnTo>
                      <a:pt x="1720" y="365"/>
                    </a:lnTo>
                    <a:lnTo>
                      <a:pt x="1467" y="133"/>
                    </a:lnTo>
                    <a:lnTo>
                      <a:pt x="11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8"/>
              <p:cNvSpPr/>
              <p:nvPr/>
            </p:nvSpPr>
            <p:spPr>
              <a:xfrm>
                <a:off x="793637" y="3450180"/>
                <a:ext cx="41459" cy="41459"/>
              </a:xfrm>
              <a:custGeom>
                <a:rect b="b" l="l" r="r" t="t"/>
                <a:pathLst>
                  <a:path extrusionOk="0" fill="none" h="1886" w="1886">
                    <a:moveTo>
                      <a:pt x="1885" y="916"/>
                    </a:moveTo>
                    <a:lnTo>
                      <a:pt x="1885" y="1103"/>
                    </a:lnTo>
                    <a:lnTo>
                      <a:pt x="1753" y="1445"/>
                    </a:lnTo>
                    <a:lnTo>
                      <a:pt x="1500" y="1709"/>
                    </a:lnTo>
                    <a:lnTo>
                      <a:pt x="1169" y="1863"/>
                    </a:lnTo>
                    <a:lnTo>
                      <a:pt x="982" y="1885"/>
                    </a:lnTo>
                    <a:lnTo>
                      <a:pt x="783" y="1885"/>
                    </a:lnTo>
                    <a:lnTo>
                      <a:pt x="442" y="1753"/>
                    </a:lnTo>
                    <a:lnTo>
                      <a:pt x="177" y="1500"/>
                    </a:lnTo>
                    <a:lnTo>
                      <a:pt x="23" y="1169"/>
                    </a:lnTo>
                    <a:lnTo>
                      <a:pt x="1" y="971"/>
                    </a:lnTo>
                    <a:lnTo>
                      <a:pt x="1" y="783"/>
                    </a:lnTo>
                    <a:lnTo>
                      <a:pt x="133" y="442"/>
                    </a:lnTo>
                    <a:lnTo>
                      <a:pt x="387" y="166"/>
                    </a:lnTo>
                    <a:lnTo>
                      <a:pt x="717" y="12"/>
                    </a:lnTo>
                    <a:lnTo>
                      <a:pt x="916" y="1"/>
                    </a:lnTo>
                    <a:lnTo>
                      <a:pt x="927" y="1"/>
                    </a:lnTo>
                    <a:lnTo>
                      <a:pt x="949" y="1"/>
                    </a:lnTo>
                    <a:lnTo>
                      <a:pt x="1136" y="1"/>
                    </a:lnTo>
                    <a:lnTo>
                      <a:pt x="1467" y="133"/>
                    </a:lnTo>
                    <a:lnTo>
                      <a:pt x="1720" y="365"/>
                    </a:lnTo>
                    <a:lnTo>
                      <a:pt x="1874" y="695"/>
                    </a:lnTo>
                    <a:lnTo>
                      <a:pt x="1885" y="883"/>
                    </a:lnTo>
                    <a:lnTo>
                      <a:pt x="1885" y="894"/>
                    </a:lnTo>
                    <a:lnTo>
                      <a:pt x="1885" y="916"/>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8"/>
              <p:cNvSpPr/>
              <p:nvPr/>
            </p:nvSpPr>
            <p:spPr>
              <a:xfrm>
                <a:off x="1020628" y="3366866"/>
                <a:ext cx="41679" cy="41437"/>
              </a:xfrm>
              <a:custGeom>
                <a:rect b="b" l="l" r="r" t="t"/>
                <a:pathLst>
                  <a:path extrusionOk="0" h="1885" w="1896">
                    <a:moveTo>
                      <a:pt x="915" y="0"/>
                    </a:moveTo>
                    <a:lnTo>
                      <a:pt x="717" y="22"/>
                    </a:lnTo>
                    <a:lnTo>
                      <a:pt x="386" y="177"/>
                    </a:lnTo>
                    <a:lnTo>
                      <a:pt x="144" y="441"/>
                    </a:lnTo>
                    <a:lnTo>
                      <a:pt x="11" y="783"/>
                    </a:lnTo>
                    <a:lnTo>
                      <a:pt x="0" y="970"/>
                    </a:lnTo>
                    <a:lnTo>
                      <a:pt x="22" y="1168"/>
                    </a:lnTo>
                    <a:lnTo>
                      <a:pt x="177" y="1499"/>
                    </a:lnTo>
                    <a:lnTo>
                      <a:pt x="441" y="1752"/>
                    </a:lnTo>
                    <a:lnTo>
                      <a:pt x="783" y="1885"/>
                    </a:lnTo>
                    <a:lnTo>
                      <a:pt x="981" y="1885"/>
                    </a:lnTo>
                    <a:lnTo>
                      <a:pt x="1168" y="1874"/>
                    </a:lnTo>
                    <a:lnTo>
                      <a:pt x="1510" y="1719"/>
                    </a:lnTo>
                    <a:lnTo>
                      <a:pt x="1752" y="1444"/>
                    </a:lnTo>
                    <a:lnTo>
                      <a:pt x="1885" y="1102"/>
                    </a:lnTo>
                    <a:lnTo>
                      <a:pt x="1896" y="915"/>
                    </a:lnTo>
                    <a:lnTo>
                      <a:pt x="1896" y="893"/>
                    </a:lnTo>
                    <a:lnTo>
                      <a:pt x="1896" y="882"/>
                    </a:lnTo>
                    <a:lnTo>
                      <a:pt x="1874" y="694"/>
                    </a:lnTo>
                    <a:lnTo>
                      <a:pt x="1719" y="375"/>
                    </a:lnTo>
                    <a:lnTo>
                      <a:pt x="1466" y="132"/>
                    </a:lnTo>
                    <a:lnTo>
                      <a:pt x="11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8"/>
              <p:cNvSpPr/>
              <p:nvPr/>
            </p:nvSpPr>
            <p:spPr>
              <a:xfrm>
                <a:off x="1020628" y="3366866"/>
                <a:ext cx="41679" cy="41437"/>
              </a:xfrm>
              <a:custGeom>
                <a:rect b="b" l="l" r="r" t="t"/>
                <a:pathLst>
                  <a:path extrusionOk="0" fill="none" h="1885" w="1896">
                    <a:moveTo>
                      <a:pt x="1896" y="915"/>
                    </a:moveTo>
                    <a:lnTo>
                      <a:pt x="1885" y="1102"/>
                    </a:lnTo>
                    <a:lnTo>
                      <a:pt x="1752" y="1444"/>
                    </a:lnTo>
                    <a:lnTo>
                      <a:pt x="1510" y="1719"/>
                    </a:lnTo>
                    <a:lnTo>
                      <a:pt x="1168" y="1874"/>
                    </a:lnTo>
                    <a:lnTo>
                      <a:pt x="981" y="1885"/>
                    </a:lnTo>
                    <a:lnTo>
                      <a:pt x="783" y="1885"/>
                    </a:lnTo>
                    <a:lnTo>
                      <a:pt x="441" y="1752"/>
                    </a:lnTo>
                    <a:lnTo>
                      <a:pt x="177" y="1499"/>
                    </a:lnTo>
                    <a:lnTo>
                      <a:pt x="22" y="1168"/>
                    </a:lnTo>
                    <a:lnTo>
                      <a:pt x="0" y="970"/>
                    </a:lnTo>
                    <a:lnTo>
                      <a:pt x="11" y="783"/>
                    </a:lnTo>
                    <a:lnTo>
                      <a:pt x="144" y="441"/>
                    </a:lnTo>
                    <a:lnTo>
                      <a:pt x="386" y="177"/>
                    </a:lnTo>
                    <a:lnTo>
                      <a:pt x="717" y="22"/>
                    </a:lnTo>
                    <a:lnTo>
                      <a:pt x="915" y="0"/>
                    </a:lnTo>
                    <a:lnTo>
                      <a:pt x="926" y="0"/>
                    </a:lnTo>
                    <a:lnTo>
                      <a:pt x="948" y="0"/>
                    </a:lnTo>
                    <a:lnTo>
                      <a:pt x="1135" y="0"/>
                    </a:lnTo>
                    <a:lnTo>
                      <a:pt x="1466" y="132"/>
                    </a:lnTo>
                    <a:lnTo>
                      <a:pt x="1719" y="375"/>
                    </a:lnTo>
                    <a:lnTo>
                      <a:pt x="1874" y="694"/>
                    </a:lnTo>
                    <a:lnTo>
                      <a:pt x="1896" y="882"/>
                    </a:lnTo>
                    <a:lnTo>
                      <a:pt x="1896" y="893"/>
                    </a:lnTo>
                    <a:lnTo>
                      <a:pt x="1896"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8"/>
              <p:cNvSpPr/>
              <p:nvPr/>
            </p:nvSpPr>
            <p:spPr>
              <a:xfrm>
                <a:off x="871652" y="3393992"/>
                <a:ext cx="41679" cy="41437"/>
              </a:xfrm>
              <a:custGeom>
                <a:rect b="b" l="l" r="r" t="t"/>
                <a:pathLst>
                  <a:path extrusionOk="0" h="1885" w="1896">
                    <a:moveTo>
                      <a:pt x="915" y="0"/>
                    </a:moveTo>
                    <a:lnTo>
                      <a:pt x="728" y="22"/>
                    </a:lnTo>
                    <a:lnTo>
                      <a:pt x="386" y="177"/>
                    </a:lnTo>
                    <a:lnTo>
                      <a:pt x="143" y="441"/>
                    </a:lnTo>
                    <a:lnTo>
                      <a:pt x="11" y="783"/>
                    </a:lnTo>
                    <a:lnTo>
                      <a:pt x="0" y="970"/>
                    </a:lnTo>
                    <a:lnTo>
                      <a:pt x="22" y="1168"/>
                    </a:lnTo>
                    <a:lnTo>
                      <a:pt x="177" y="1499"/>
                    </a:lnTo>
                    <a:lnTo>
                      <a:pt x="441" y="1753"/>
                    </a:lnTo>
                    <a:lnTo>
                      <a:pt x="783" y="1885"/>
                    </a:lnTo>
                    <a:lnTo>
                      <a:pt x="981" y="1885"/>
                    </a:lnTo>
                    <a:lnTo>
                      <a:pt x="1168" y="1874"/>
                    </a:lnTo>
                    <a:lnTo>
                      <a:pt x="1510" y="1719"/>
                    </a:lnTo>
                    <a:lnTo>
                      <a:pt x="1752" y="1444"/>
                    </a:lnTo>
                    <a:lnTo>
                      <a:pt x="1885" y="1102"/>
                    </a:lnTo>
                    <a:lnTo>
                      <a:pt x="1896" y="915"/>
                    </a:lnTo>
                    <a:lnTo>
                      <a:pt x="1896" y="893"/>
                    </a:lnTo>
                    <a:lnTo>
                      <a:pt x="1896" y="882"/>
                    </a:lnTo>
                    <a:lnTo>
                      <a:pt x="1874" y="695"/>
                    </a:lnTo>
                    <a:lnTo>
                      <a:pt x="1719" y="375"/>
                    </a:lnTo>
                    <a:lnTo>
                      <a:pt x="1466" y="133"/>
                    </a:lnTo>
                    <a:lnTo>
                      <a:pt x="1135" y="0"/>
                    </a:lnTo>
                    <a:close/>
                  </a:path>
                </a:pathLst>
              </a:custGeom>
              <a:solidFill>
                <a:srgbClr val="FFFFFF"/>
              </a:solidFill>
              <a:ln cap="flat" cmpd="sng" w="9525">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8"/>
              <p:cNvSpPr/>
              <p:nvPr/>
            </p:nvSpPr>
            <p:spPr>
              <a:xfrm>
                <a:off x="871652" y="3393992"/>
                <a:ext cx="41679" cy="41437"/>
              </a:xfrm>
              <a:custGeom>
                <a:rect b="b" l="l" r="r" t="t"/>
                <a:pathLst>
                  <a:path extrusionOk="0" fill="none" h="1885" w="1896">
                    <a:moveTo>
                      <a:pt x="1896" y="915"/>
                    </a:moveTo>
                    <a:lnTo>
                      <a:pt x="1885" y="1102"/>
                    </a:lnTo>
                    <a:lnTo>
                      <a:pt x="1752" y="1444"/>
                    </a:lnTo>
                    <a:lnTo>
                      <a:pt x="1510" y="1719"/>
                    </a:lnTo>
                    <a:lnTo>
                      <a:pt x="1168" y="1874"/>
                    </a:lnTo>
                    <a:lnTo>
                      <a:pt x="981" y="1885"/>
                    </a:lnTo>
                    <a:lnTo>
                      <a:pt x="783" y="1885"/>
                    </a:lnTo>
                    <a:lnTo>
                      <a:pt x="441" y="1753"/>
                    </a:lnTo>
                    <a:lnTo>
                      <a:pt x="177" y="1499"/>
                    </a:lnTo>
                    <a:lnTo>
                      <a:pt x="22" y="1168"/>
                    </a:lnTo>
                    <a:lnTo>
                      <a:pt x="0" y="970"/>
                    </a:lnTo>
                    <a:lnTo>
                      <a:pt x="11" y="783"/>
                    </a:lnTo>
                    <a:lnTo>
                      <a:pt x="143" y="441"/>
                    </a:lnTo>
                    <a:lnTo>
                      <a:pt x="386" y="177"/>
                    </a:lnTo>
                    <a:lnTo>
                      <a:pt x="728" y="22"/>
                    </a:lnTo>
                    <a:lnTo>
                      <a:pt x="915" y="0"/>
                    </a:lnTo>
                    <a:lnTo>
                      <a:pt x="937" y="0"/>
                    </a:lnTo>
                    <a:lnTo>
                      <a:pt x="948" y="0"/>
                    </a:lnTo>
                    <a:lnTo>
                      <a:pt x="1135" y="0"/>
                    </a:lnTo>
                    <a:lnTo>
                      <a:pt x="1466" y="133"/>
                    </a:lnTo>
                    <a:lnTo>
                      <a:pt x="1719" y="375"/>
                    </a:lnTo>
                    <a:lnTo>
                      <a:pt x="1874" y="695"/>
                    </a:lnTo>
                    <a:lnTo>
                      <a:pt x="1896" y="882"/>
                    </a:lnTo>
                    <a:lnTo>
                      <a:pt x="1896" y="893"/>
                    </a:lnTo>
                    <a:lnTo>
                      <a:pt x="1896"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8"/>
              <p:cNvSpPr/>
              <p:nvPr/>
            </p:nvSpPr>
            <p:spPr>
              <a:xfrm>
                <a:off x="938985" y="3314526"/>
                <a:ext cx="41701" cy="41701"/>
              </a:xfrm>
              <a:custGeom>
                <a:rect b="b" l="l" r="r" t="t"/>
                <a:pathLst>
                  <a:path extrusionOk="0" h="1897" w="1897">
                    <a:moveTo>
                      <a:pt x="915" y="1"/>
                    </a:moveTo>
                    <a:lnTo>
                      <a:pt x="717" y="23"/>
                    </a:lnTo>
                    <a:lnTo>
                      <a:pt x="386" y="177"/>
                    </a:lnTo>
                    <a:lnTo>
                      <a:pt x="133" y="442"/>
                    </a:lnTo>
                    <a:lnTo>
                      <a:pt x="1" y="794"/>
                    </a:lnTo>
                    <a:lnTo>
                      <a:pt x="1" y="993"/>
                    </a:lnTo>
                    <a:lnTo>
                      <a:pt x="23" y="1180"/>
                    </a:lnTo>
                    <a:lnTo>
                      <a:pt x="177" y="1522"/>
                    </a:lnTo>
                    <a:lnTo>
                      <a:pt x="441" y="1764"/>
                    </a:lnTo>
                    <a:lnTo>
                      <a:pt x="794" y="1896"/>
                    </a:lnTo>
                    <a:lnTo>
                      <a:pt x="981" y="1896"/>
                    </a:lnTo>
                    <a:lnTo>
                      <a:pt x="1180" y="1885"/>
                    </a:lnTo>
                    <a:lnTo>
                      <a:pt x="1510" y="1720"/>
                    </a:lnTo>
                    <a:lnTo>
                      <a:pt x="1764" y="1456"/>
                    </a:lnTo>
                    <a:lnTo>
                      <a:pt x="1896" y="1114"/>
                    </a:lnTo>
                    <a:lnTo>
                      <a:pt x="1896" y="916"/>
                    </a:lnTo>
                    <a:lnTo>
                      <a:pt x="1896" y="894"/>
                    </a:lnTo>
                    <a:lnTo>
                      <a:pt x="1896" y="883"/>
                    </a:lnTo>
                    <a:lnTo>
                      <a:pt x="1874" y="695"/>
                    </a:lnTo>
                    <a:lnTo>
                      <a:pt x="1731" y="376"/>
                    </a:lnTo>
                    <a:lnTo>
                      <a:pt x="1466" y="133"/>
                    </a:lnTo>
                    <a:lnTo>
                      <a:pt x="1136" y="12"/>
                    </a:lnTo>
                    <a:lnTo>
                      <a:pt x="9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8"/>
              <p:cNvSpPr/>
              <p:nvPr/>
            </p:nvSpPr>
            <p:spPr>
              <a:xfrm>
                <a:off x="938985" y="3314526"/>
                <a:ext cx="41701" cy="41701"/>
              </a:xfrm>
              <a:custGeom>
                <a:rect b="b" l="l" r="r" t="t"/>
                <a:pathLst>
                  <a:path extrusionOk="0" fill="none" h="1897" w="1897">
                    <a:moveTo>
                      <a:pt x="1896" y="916"/>
                    </a:moveTo>
                    <a:lnTo>
                      <a:pt x="1896" y="1114"/>
                    </a:lnTo>
                    <a:lnTo>
                      <a:pt x="1764" y="1456"/>
                    </a:lnTo>
                    <a:lnTo>
                      <a:pt x="1510" y="1720"/>
                    </a:lnTo>
                    <a:lnTo>
                      <a:pt x="1180" y="1885"/>
                    </a:lnTo>
                    <a:lnTo>
                      <a:pt x="981" y="1896"/>
                    </a:lnTo>
                    <a:lnTo>
                      <a:pt x="794" y="1896"/>
                    </a:lnTo>
                    <a:lnTo>
                      <a:pt x="441" y="1764"/>
                    </a:lnTo>
                    <a:lnTo>
                      <a:pt x="177" y="1522"/>
                    </a:lnTo>
                    <a:lnTo>
                      <a:pt x="23" y="1180"/>
                    </a:lnTo>
                    <a:lnTo>
                      <a:pt x="1" y="993"/>
                    </a:lnTo>
                    <a:lnTo>
                      <a:pt x="1" y="794"/>
                    </a:lnTo>
                    <a:lnTo>
                      <a:pt x="133" y="442"/>
                    </a:lnTo>
                    <a:lnTo>
                      <a:pt x="386" y="177"/>
                    </a:lnTo>
                    <a:lnTo>
                      <a:pt x="717" y="23"/>
                    </a:lnTo>
                    <a:lnTo>
                      <a:pt x="915" y="1"/>
                    </a:lnTo>
                    <a:lnTo>
                      <a:pt x="926" y="1"/>
                    </a:lnTo>
                    <a:lnTo>
                      <a:pt x="948" y="1"/>
                    </a:lnTo>
                    <a:lnTo>
                      <a:pt x="1136" y="12"/>
                    </a:lnTo>
                    <a:lnTo>
                      <a:pt x="1466" y="133"/>
                    </a:lnTo>
                    <a:lnTo>
                      <a:pt x="1731" y="376"/>
                    </a:lnTo>
                    <a:lnTo>
                      <a:pt x="1874" y="695"/>
                    </a:lnTo>
                    <a:lnTo>
                      <a:pt x="1896" y="883"/>
                    </a:lnTo>
                    <a:lnTo>
                      <a:pt x="1896" y="894"/>
                    </a:lnTo>
                    <a:lnTo>
                      <a:pt x="1896" y="916"/>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8"/>
              <p:cNvSpPr/>
              <p:nvPr/>
            </p:nvSpPr>
            <p:spPr>
              <a:xfrm>
                <a:off x="989369" y="3222243"/>
                <a:ext cx="41701" cy="41437"/>
              </a:xfrm>
              <a:custGeom>
                <a:rect b="b" l="l" r="r" t="t"/>
                <a:pathLst>
                  <a:path extrusionOk="0" h="1885" w="1897">
                    <a:moveTo>
                      <a:pt x="915" y="0"/>
                    </a:moveTo>
                    <a:lnTo>
                      <a:pt x="717" y="23"/>
                    </a:lnTo>
                    <a:lnTo>
                      <a:pt x="386" y="177"/>
                    </a:lnTo>
                    <a:lnTo>
                      <a:pt x="144" y="441"/>
                    </a:lnTo>
                    <a:lnTo>
                      <a:pt x="12" y="783"/>
                    </a:lnTo>
                    <a:lnTo>
                      <a:pt x="1" y="970"/>
                    </a:lnTo>
                    <a:lnTo>
                      <a:pt x="23" y="1169"/>
                    </a:lnTo>
                    <a:lnTo>
                      <a:pt x="177" y="1499"/>
                    </a:lnTo>
                    <a:lnTo>
                      <a:pt x="442" y="1753"/>
                    </a:lnTo>
                    <a:lnTo>
                      <a:pt x="783" y="1885"/>
                    </a:lnTo>
                    <a:lnTo>
                      <a:pt x="982" y="1885"/>
                    </a:lnTo>
                    <a:lnTo>
                      <a:pt x="1169" y="1874"/>
                    </a:lnTo>
                    <a:lnTo>
                      <a:pt x="1499" y="1720"/>
                    </a:lnTo>
                    <a:lnTo>
                      <a:pt x="1753" y="1444"/>
                    </a:lnTo>
                    <a:lnTo>
                      <a:pt x="1885" y="1102"/>
                    </a:lnTo>
                    <a:lnTo>
                      <a:pt x="1896" y="915"/>
                    </a:lnTo>
                    <a:lnTo>
                      <a:pt x="1896" y="893"/>
                    </a:lnTo>
                    <a:lnTo>
                      <a:pt x="1896" y="882"/>
                    </a:lnTo>
                    <a:lnTo>
                      <a:pt x="1874" y="695"/>
                    </a:lnTo>
                    <a:lnTo>
                      <a:pt x="1720" y="375"/>
                    </a:lnTo>
                    <a:lnTo>
                      <a:pt x="1466" y="133"/>
                    </a:lnTo>
                    <a:lnTo>
                      <a:pt x="11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8"/>
              <p:cNvSpPr/>
              <p:nvPr/>
            </p:nvSpPr>
            <p:spPr>
              <a:xfrm>
                <a:off x="989369" y="3222243"/>
                <a:ext cx="41701" cy="41437"/>
              </a:xfrm>
              <a:custGeom>
                <a:rect b="b" l="l" r="r" t="t"/>
                <a:pathLst>
                  <a:path extrusionOk="0" fill="none" h="1885" w="1897">
                    <a:moveTo>
                      <a:pt x="1896" y="915"/>
                    </a:moveTo>
                    <a:lnTo>
                      <a:pt x="1885" y="1102"/>
                    </a:lnTo>
                    <a:lnTo>
                      <a:pt x="1753" y="1444"/>
                    </a:lnTo>
                    <a:lnTo>
                      <a:pt x="1499" y="1720"/>
                    </a:lnTo>
                    <a:lnTo>
                      <a:pt x="1169" y="1874"/>
                    </a:lnTo>
                    <a:lnTo>
                      <a:pt x="982" y="1885"/>
                    </a:lnTo>
                    <a:lnTo>
                      <a:pt x="783" y="1885"/>
                    </a:lnTo>
                    <a:lnTo>
                      <a:pt x="442" y="1753"/>
                    </a:lnTo>
                    <a:lnTo>
                      <a:pt x="177" y="1499"/>
                    </a:lnTo>
                    <a:lnTo>
                      <a:pt x="23" y="1169"/>
                    </a:lnTo>
                    <a:lnTo>
                      <a:pt x="1" y="970"/>
                    </a:lnTo>
                    <a:lnTo>
                      <a:pt x="12" y="783"/>
                    </a:lnTo>
                    <a:lnTo>
                      <a:pt x="144" y="441"/>
                    </a:lnTo>
                    <a:lnTo>
                      <a:pt x="386" y="177"/>
                    </a:lnTo>
                    <a:lnTo>
                      <a:pt x="717" y="23"/>
                    </a:lnTo>
                    <a:lnTo>
                      <a:pt x="915" y="0"/>
                    </a:lnTo>
                    <a:lnTo>
                      <a:pt x="926" y="0"/>
                    </a:lnTo>
                    <a:lnTo>
                      <a:pt x="948" y="0"/>
                    </a:lnTo>
                    <a:lnTo>
                      <a:pt x="1136" y="0"/>
                    </a:lnTo>
                    <a:lnTo>
                      <a:pt x="1466" y="133"/>
                    </a:lnTo>
                    <a:lnTo>
                      <a:pt x="1720" y="375"/>
                    </a:lnTo>
                    <a:lnTo>
                      <a:pt x="1874" y="695"/>
                    </a:lnTo>
                    <a:lnTo>
                      <a:pt x="1896" y="882"/>
                    </a:lnTo>
                    <a:lnTo>
                      <a:pt x="1896" y="893"/>
                    </a:lnTo>
                    <a:lnTo>
                      <a:pt x="1896"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8"/>
              <p:cNvSpPr/>
              <p:nvPr/>
            </p:nvSpPr>
            <p:spPr>
              <a:xfrm>
                <a:off x="941403" y="3459874"/>
                <a:ext cx="41459" cy="41701"/>
              </a:xfrm>
              <a:custGeom>
                <a:rect b="b" l="l" r="r" t="t"/>
                <a:pathLst>
                  <a:path extrusionOk="0" h="1897" w="1886">
                    <a:moveTo>
                      <a:pt x="916" y="1"/>
                    </a:moveTo>
                    <a:lnTo>
                      <a:pt x="717" y="23"/>
                    </a:lnTo>
                    <a:lnTo>
                      <a:pt x="387" y="177"/>
                    </a:lnTo>
                    <a:lnTo>
                      <a:pt x="133" y="442"/>
                    </a:lnTo>
                    <a:lnTo>
                      <a:pt x="1" y="783"/>
                    </a:lnTo>
                    <a:lnTo>
                      <a:pt x="1" y="981"/>
                    </a:lnTo>
                    <a:lnTo>
                      <a:pt x="12" y="1169"/>
                    </a:lnTo>
                    <a:lnTo>
                      <a:pt x="177" y="1510"/>
                    </a:lnTo>
                    <a:lnTo>
                      <a:pt x="442" y="1753"/>
                    </a:lnTo>
                    <a:lnTo>
                      <a:pt x="783" y="1885"/>
                    </a:lnTo>
                    <a:lnTo>
                      <a:pt x="971" y="1896"/>
                    </a:lnTo>
                    <a:lnTo>
                      <a:pt x="1169" y="1874"/>
                    </a:lnTo>
                    <a:lnTo>
                      <a:pt x="1500" y="1720"/>
                    </a:lnTo>
                    <a:lnTo>
                      <a:pt x="1753" y="1455"/>
                    </a:lnTo>
                    <a:lnTo>
                      <a:pt x="1885" y="1114"/>
                    </a:lnTo>
                    <a:lnTo>
                      <a:pt x="1885" y="915"/>
                    </a:lnTo>
                    <a:lnTo>
                      <a:pt x="1885" y="904"/>
                    </a:lnTo>
                    <a:lnTo>
                      <a:pt x="1885" y="882"/>
                    </a:lnTo>
                    <a:lnTo>
                      <a:pt x="1863" y="695"/>
                    </a:lnTo>
                    <a:lnTo>
                      <a:pt x="1720" y="375"/>
                    </a:lnTo>
                    <a:lnTo>
                      <a:pt x="1467" y="133"/>
                    </a:lnTo>
                    <a:lnTo>
                      <a:pt x="1125" y="12"/>
                    </a:lnTo>
                    <a:lnTo>
                      <a:pt x="9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8"/>
              <p:cNvSpPr/>
              <p:nvPr/>
            </p:nvSpPr>
            <p:spPr>
              <a:xfrm>
                <a:off x="941403" y="3459874"/>
                <a:ext cx="41459" cy="41701"/>
              </a:xfrm>
              <a:custGeom>
                <a:rect b="b" l="l" r="r" t="t"/>
                <a:pathLst>
                  <a:path extrusionOk="0" fill="none" h="1897" w="1886">
                    <a:moveTo>
                      <a:pt x="1885" y="915"/>
                    </a:moveTo>
                    <a:lnTo>
                      <a:pt x="1885" y="1114"/>
                    </a:lnTo>
                    <a:lnTo>
                      <a:pt x="1753" y="1455"/>
                    </a:lnTo>
                    <a:lnTo>
                      <a:pt x="1500" y="1720"/>
                    </a:lnTo>
                    <a:lnTo>
                      <a:pt x="1169" y="1874"/>
                    </a:lnTo>
                    <a:lnTo>
                      <a:pt x="971" y="1896"/>
                    </a:lnTo>
                    <a:lnTo>
                      <a:pt x="783" y="1885"/>
                    </a:lnTo>
                    <a:lnTo>
                      <a:pt x="442" y="1753"/>
                    </a:lnTo>
                    <a:lnTo>
                      <a:pt x="177" y="1510"/>
                    </a:lnTo>
                    <a:lnTo>
                      <a:pt x="12" y="1169"/>
                    </a:lnTo>
                    <a:lnTo>
                      <a:pt x="1" y="981"/>
                    </a:lnTo>
                    <a:lnTo>
                      <a:pt x="1" y="783"/>
                    </a:lnTo>
                    <a:lnTo>
                      <a:pt x="133" y="442"/>
                    </a:lnTo>
                    <a:lnTo>
                      <a:pt x="387" y="177"/>
                    </a:lnTo>
                    <a:lnTo>
                      <a:pt x="717" y="23"/>
                    </a:lnTo>
                    <a:lnTo>
                      <a:pt x="916" y="1"/>
                    </a:lnTo>
                    <a:lnTo>
                      <a:pt x="927" y="1"/>
                    </a:lnTo>
                    <a:lnTo>
                      <a:pt x="938" y="1"/>
                    </a:lnTo>
                    <a:lnTo>
                      <a:pt x="1125" y="12"/>
                    </a:lnTo>
                    <a:lnTo>
                      <a:pt x="1467" y="133"/>
                    </a:lnTo>
                    <a:lnTo>
                      <a:pt x="1720" y="375"/>
                    </a:lnTo>
                    <a:lnTo>
                      <a:pt x="1863" y="695"/>
                    </a:lnTo>
                    <a:lnTo>
                      <a:pt x="1885" y="882"/>
                    </a:lnTo>
                    <a:lnTo>
                      <a:pt x="1885" y="904"/>
                    </a:lnTo>
                    <a:lnTo>
                      <a:pt x="1885"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8"/>
              <p:cNvSpPr/>
              <p:nvPr/>
            </p:nvSpPr>
            <p:spPr>
              <a:xfrm>
                <a:off x="770643" y="3204086"/>
                <a:ext cx="41921" cy="41921"/>
              </a:xfrm>
              <a:custGeom>
                <a:rect b="b" l="l" r="r" t="t"/>
                <a:pathLst>
                  <a:path extrusionOk="0" h="1907" w="1907">
                    <a:moveTo>
                      <a:pt x="937" y="0"/>
                    </a:moveTo>
                    <a:lnTo>
                      <a:pt x="915" y="11"/>
                    </a:lnTo>
                    <a:lnTo>
                      <a:pt x="727" y="22"/>
                    </a:lnTo>
                    <a:lnTo>
                      <a:pt x="386" y="187"/>
                    </a:lnTo>
                    <a:lnTo>
                      <a:pt x="143" y="452"/>
                    </a:lnTo>
                    <a:lnTo>
                      <a:pt x="11" y="793"/>
                    </a:lnTo>
                    <a:lnTo>
                      <a:pt x="0" y="992"/>
                    </a:lnTo>
                    <a:lnTo>
                      <a:pt x="22" y="1190"/>
                    </a:lnTo>
                    <a:lnTo>
                      <a:pt x="176" y="1521"/>
                    </a:lnTo>
                    <a:lnTo>
                      <a:pt x="452" y="1774"/>
                    </a:lnTo>
                    <a:lnTo>
                      <a:pt x="793" y="1895"/>
                    </a:lnTo>
                    <a:lnTo>
                      <a:pt x="992" y="1906"/>
                    </a:lnTo>
                    <a:lnTo>
                      <a:pt x="1179" y="1884"/>
                    </a:lnTo>
                    <a:lnTo>
                      <a:pt x="1521" y="1730"/>
                    </a:lnTo>
                    <a:lnTo>
                      <a:pt x="1763" y="1455"/>
                    </a:lnTo>
                    <a:lnTo>
                      <a:pt x="1895" y="1113"/>
                    </a:lnTo>
                    <a:lnTo>
                      <a:pt x="1906" y="915"/>
                    </a:lnTo>
                    <a:lnTo>
                      <a:pt x="1906" y="904"/>
                    </a:lnTo>
                    <a:lnTo>
                      <a:pt x="1906" y="882"/>
                    </a:lnTo>
                    <a:lnTo>
                      <a:pt x="1884" y="694"/>
                    </a:lnTo>
                    <a:lnTo>
                      <a:pt x="1730" y="375"/>
                    </a:lnTo>
                    <a:lnTo>
                      <a:pt x="1477" y="132"/>
                    </a:lnTo>
                    <a:lnTo>
                      <a:pt x="1135" y="11"/>
                    </a:lnTo>
                    <a:lnTo>
                      <a:pt x="948" y="0"/>
                    </a:lnTo>
                    <a:close/>
                  </a:path>
                </a:pathLst>
              </a:custGeom>
              <a:solidFill>
                <a:srgbClr val="FFFFFF"/>
              </a:solidFill>
              <a:ln cap="flat" cmpd="sng" w="9525">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8"/>
              <p:cNvSpPr/>
              <p:nvPr/>
            </p:nvSpPr>
            <p:spPr>
              <a:xfrm>
                <a:off x="770643" y="3204086"/>
                <a:ext cx="41921" cy="41921"/>
              </a:xfrm>
              <a:custGeom>
                <a:rect b="b" l="l" r="r" t="t"/>
                <a:pathLst>
                  <a:path extrusionOk="0" fill="none" h="1907" w="1907">
                    <a:moveTo>
                      <a:pt x="1906" y="915"/>
                    </a:moveTo>
                    <a:lnTo>
                      <a:pt x="1895" y="1113"/>
                    </a:lnTo>
                    <a:lnTo>
                      <a:pt x="1763" y="1455"/>
                    </a:lnTo>
                    <a:lnTo>
                      <a:pt x="1521" y="1730"/>
                    </a:lnTo>
                    <a:lnTo>
                      <a:pt x="1179" y="1884"/>
                    </a:lnTo>
                    <a:lnTo>
                      <a:pt x="992" y="1906"/>
                    </a:lnTo>
                    <a:lnTo>
                      <a:pt x="793" y="1895"/>
                    </a:lnTo>
                    <a:lnTo>
                      <a:pt x="452" y="1774"/>
                    </a:lnTo>
                    <a:lnTo>
                      <a:pt x="176" y="1521"/>
                    </a:lnTo>
                    <a:lnTo>
                      <a:pt x="22" y="1190"/>
                    </a:lnTo>
                    <a:lnTo>
                      <a:pt x="0" y="992"/>
                    </a:lnTo>
                    <a:lnTo>
                      <a:pt x="11" y="793"/>
                    </a:lnTo>
                    <a:lnTo>
                      <a:pt x="143" y="452"/>
                    </a:lnTo>
                    <a:lnTo>
                      <a:pt x="386" y="187"/>
                    </a:lnTo>
                    <a:lnTo>
                      <a:pt x="727" y="22"/>
                    </a:lnTo>
                    <a:lnTo>
                      <a:pt x="915" y="11"/>
                    </a:lnTo>
                    <a:lnTo>
                      <a:pt x="937" y="0"/>
                    </a:lnTo>
                    <a:lnTo>
                      <a:pt x="948" y="0"/>
                    </a:lnTo>
                    <a:lnTo>
                      <a:pt x="1135" y="11"/>
                    </a:lnTo>
                    <a:lnTo>
                      <a:pt x="1477" y="132"/>
                    </a:lnTo>
                    <a:lnTo>
                      <a:pt x="1730" y="375"/>
                    </a:lnTo>
                    <a:lnTo>
                      <a:pt x="1884" y="694"/>
                    </a:lnTo>
                    <a:lnTo>
                      <a:pt x="1906" y="882"/>
                    </a:lnTo>
                    <a:lnTo>
                      <a:pt x="1906" y="904"/>
                    </a:lnTo>
                    <a:lnTo>
                      <a:pt x="1906"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8"/>
              <p:cNvSpPr/>
              <p:nvPr/>
            </p:nvSpPr>
            <p:spPr>
              <a:xfrm>
                <a:off x="767477" y="2722009"/>
                <a:ext cx="20136" cy="85776"/>
              </a:xfrm>
              <a:custGeom>
                <a:rect b="b" l="l" r="r" t="t"/>
                <a:pathLst>
                  <a:path extrusionOk="0" h="3902" w="916">
                    <a:moveTo>
                      <a:pt x="464" y="1"/>
                    </a:moveTo>
                    <a:lnTo>
                      <a:pt x="364" y="12"/>
                    </a:lnTo>
                    <a:lnTo>
                      <a:pt x="199" y="78"/>
                    </a:lnTo>
                    <a:lnTo>
                      <a:pt x="78" y="210"/>
                    </a:lnTo>
                    <a:lnTo>
                      <a:pt x="12" y="365"/>
                    </a:lnTo>
                    <a:lnTo>
                      <a:pt x="1" y="464"/>
                    </a:lnTo>
                    <a:lnTo>
                      <a:pt x="1" y="3439"/>
                    </a:lnTo>
                    <a:lnTo>
                      <a:pt x="12" y="3538"/>
                    </a:lnTo>
                    <a:lnTo>
                      <a:pt x="78" y="3704"/>
                    </a:lnTo>
                    <a:lnTo>
                      <a:pt x="199" y="3825"/>
                    </a:lnTo>
                    <a:lnTo>
                      <a:pt x="364" y="3891"/>
                    </a:lnTo>
                    <a:lnTo>
                      <a:pt x="464" y="3902"/>
                    </a:lnTo>
                    <a:lnTo>
                      <a:pt x="552" y="3891"/>
                    </a:lnTo>
                    <a:lnTo>
                      <a:pt x="717" y="3825"/>
                    </a:lnTo>
                    <a:lnTo>
                      <a:pt x="838" y="3704"/>
                    </a:lnTo>
                    <a:lnTo>
                      <a:pt x="915" y="3538"/>
                    </a:lnTo>
                    <a:lnTo>
                      <a:pt x="915" y="3439"/>
                    </a:lnTo>
                    <a:lnTo>
                      <a:pt x="915" y="464"/>
                    </a:lnTo>
                    <a:lnTo>
                      <a:pt x="915" y="365"/>
                    </a:lnTo>
                    <a:lnTo>
                      <a:pt x="838" y="210"/>
                    </a:lnTo>
                    <a:lnTo>
                      <a:pt x="717" y="78"/>
                    </a:lnTo>
                    <a:lnTo>
                      <a:pt x="552" y="12"/>
                    </a:lnTo>
                    <a:lnTo>
                      <a:pt x="4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8"/>
              <p:cNvSpPr/>
              <p:nvPr/>
            </p:nvSpPr>
            <p:spPr>
              <a:xfrm>
                <a:off x="734789" y="2754961"/>
                <a:ext cx="85534" cy="20136"/>
              </a:xfrm>
              <a:custGeom>
                <a:rect b="b" l="l" r="r" t="t"/>
                <a:pathLst>
                  <a:path extrusionOk="0" h="916" w="3891">
                    <a:moveTo>
                      <a:pt x="364" y="1"/>
                    </a:moveTo>
                    <a:lnTo>
                      <a:pt x="198" y="78"/>
                    </a:lnTo>
                    <a:lnTo>
                      <a:pt x="77" y="199"/>
                    </a:lnTo>
                    <a:lnTo>
                      <a:pt x="11" y="364"/>
                    </a:lnTo>
                    <a:lnTo>
                      <a:pt x="0" y="452"/>
                    </a:lnTo>
                    <a:lnTo>
                      <a:pt x="11" y="552"/>
                    </a:lnTo>
                    <a:lnTo>
                      <a:pt x="77" y="706"/>
                    </a:lnTo>
                    <a:lnTo>
                      <a:pt x="198" y="838"/>
                    </a:lnTo>
                    <a:lnTo>
                      <a:pt x="364" y="904"/>
                    </a:lnTo>
                    <a:lnTo>
                      <a:pt x="463" y="915"/>
                    </a:lnTo>
                    <a:lnTo>
                      <a:pt x="3438" y="915"/>
                    </a:lnTo>
                    <a:lnTo>
                      <a:pt x="3526" y="904"/>
                    </a:lnTo>
                    <a:lnTo>
                      <a:pt x="3692" y="838"/>
                    </a:lnTo>
                    <a:lnTo>
                      <a:pt x="3824" y="706"/>
                    </a:lnTo>
                    <a:lnTo>
                      <a:pt x="3890" y="552"/>
                    </a:lnTo>
                    <a:lnTo>
                      <a:pt x="3890" y="452"/>
                    </a:lnTo>
                    <a:lnTo>
                      <a:pt x="3890" y="364"/>
                    </a:lnTo>
                    <a:lnTo>
                      <a:pt x="3824" y="199"/>
                    </a:lnTo>
                    <a:lnTo>
                      <a:pt x="3692" y="78"/>
                    </a:lnTo>
                    <a:lnTo>
                      <a:pt x="35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8"/>
              <p:cNvSpPr/>
              <p:nvPr/>
            </p:nvSpPr>
            <p:spPr>
              <a:xfrm>
                <a:off x="502478" y="2403483"/>
                <a:ext cx="20114" cy="85776"/>
              </a:xfrm>
              <a:custGeom>
                <a:rect b="b" l="l" r="r" t="t"/>
                <a:pathLst>
                  <a:path extrusionOk="0" h="3902" w="915">
                    <a:moveTo>
                      <a:pt x="463" y="0"/>
                    </a:moveTo>
                    <a:lnTo>
                      <a:pt x="364" y="11"/>
                    </a:lnTo>
                    <a:lnTo>
                      <a:pt x="199" y="77"/>
                    </a:lnTo>
                    <a:lnTo>
                      <a:pt x="77" y="199"/>
                    </a:lnTo>
                    <a:lnTo>
                      <a:pt x="11" y="364"/>
                    </a:lnTo>
                    <a:lnTo>
                      <a:pt x="0" y="463"/>
                    </a:lnTo>
                    <a:lnTo>
                      <a:pt x="0" y="3438"/>
                    </a:lnTo>
                    <a:lnTo>
                      <a:pt x="11" y="3537"/>
                    </a:lnTo>
                    <a:lnTo>
                      <a:pt x="77" y="3703"/>
                    </a:lnTo>
                    <a:lnTo>
                      <a:pt x="199" y="3824"/>
                    </a:lnTo>
                    <a:lnTo>
                      <a:pt x="364" y="3890"/>
                    </a:lnTo>
                    <a:lnTo>
                      <a:pt x="463" y="3901"/>
                    </a:lnTo>
                    <a:lnTo>
                      <a:pt x="551" y="3890"/>
                    </a:lnTo>
                    <a:lnTo>
                      <a:pt x="717" y="3824"/>
                    </a:lnTo>
                    <a:lnTo>
                      <a:pt x="838" y="3703"/>
                    </a:lnTo>
                    <a:lnTo>
                      <a:pt x="915" y="3537"/>
                    </a:lnTo>
                    <a:lnTo>
                      <a:pt x="915" y="3438"/>
                    </a:lnTo>
                    <a:lnTo>
                      <a:pt x="915" y="463"/>
                    </a:lnTo>
                    <a:lnTo>
                      <a:pt x="915" y="364"/>
                    </a:lnTo>
                    <a:lnTo>
                      <a:pt x="838" y="199"/>
                    </a:lnTo>
                    <a:lnTo>
                      <a:pt x="717" y="77"/>
                    </a:lnTo>
                    <a:lnTo>
                      <a:pt x="551" y="11"/>
                    </a:lnTo>
                    <a:lnTo>
                      <a:pt x="4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8"/>
              <p:cNvSpPr/>
              <p:nvPr/>
            </p:nvSpPr>
            <p:spPr>
              <a:xfrm>
                <a:off x="469768" y="2436413"/>
                <a:ext cx="85776" cy="20136"/>
              </a:xfrm>
              <a:custGeom>
                <a:rect b="b" l="l" r="r" t="t"/>
                <a:pathLst>
                  <a:path extrusionOk="0" h="916" w="3902">
                    <a:moveTo>
                      <a:pt x="364" y="1"/>
                    </a:moveTo>
                    <a:lnTo>
                      <a:pt x="199" y="67"/>
                    </a:lnTo>
                    <a:lnTo>
                      <a:pt x="78" y="199"/>
                    </a:lnTo>
                    <a:lnTo>
                      <a:pt x="12" y="365"/>
                    </a:lnTo>
                    <a:lnTo>
                      <a:pt x="1" y="453"/>
                    </a:lnTo>
                    <a:lnTo>
                      <a:pt x="12" y="552"/>
                    </a:lnTo>
                    <a:lnTo>
                      <a:pt x="78" y="706"/>
                    </a:lnTo>
                    <a:lnTo>
                      <a:pt x="199" y="838"/>
                    </a:lnTo>
                    <a:lnTo>
                      <a:pt x="364" y="904"/>
                    </a:lnTo>
                    <a:lnTo>
                      <a:pt x="463" y="915"/>
                    </a:lnTo>
                    <a:lnTo>
                      <a:pt x="3439" y="915"/>
                    </a:lnTo>
                    <a:lnTo>
                      <a:pt x="3538" y="904"/>
                    </a:lnTo>
                    <a:lnTo>
                      <a:pt x="3692" y="838"/>
                    </a:lnTo>
                    <a:lnTo>
                      <a:pt x="3824" y="706"/>
                    </a:lnTo>
                    <a:lnTo>
                      <a:pt x="3891" y="552"/>
                    </a:lnTo>
                    <a:lnTo>
                      <a:pt x="3902" y="453"/>
                    </a:lnTo>
                    <a:lnTo>
                      <a:pt x="3891" y="365"/>
                    </a:lnTo>
                    <a:lnTo>
                      <a:pt x="3824" y="199"/>
                    </a:lnTo>
                    <a:lnTo>
                      <a:pt x="3692" y="67"/>
                    </a:lnTo>
                    <a:lnTo>
                      <a:pt x="35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8"/>
              <p:cNvSpPr/>
              <p:nvPr/>
            </p:nvSpPr>
            <p:spPr>
              <a:xfrm>
                <a:off x="1319546" y="4090662"/>
                <a:ext cx="20136" cy="85534"/>
              </a:xfrm>
              <a:custGeom>
                <a:rect b="b" l="l" r="r" t="t"/>
                <a:pathLst>
                  <a:path extrusionOk="0" h="3891" w="916">
                    <a:moveTo>
                      <a:pt x="364" y="1"/>
                    </a:moveTo>
                    <a:lnTo>
                      <a:pt x="210" y="78"/>
                    </a:lnTo>
                    <a:lnTo>
                      <a:pt x="78" y="199"/>
                    </a:lnTo>
                    <a:lnTo>
                      <a:pt x="12" y="364"/>
                    </a:lnTo>
                    <a:lnTo>
                      <a:pt x="1" y="453"/>
                    </a:lnTo>
                    <a:lnTo>
                      <a:pt x="1" y="3439"/>
                    </a:lnTo>
                    <a:lnTo>
                      <a:pt x="12" y="3527"/>
                    </a:lnTo>
                    <a:lnTo>
                      <a:pt x="78" y="3692"/>
                    </a:lnTo>
                    <a:lnTo>
                      <a:pt x="210" y="3814"/>
                    </a:lnTo>
                    <a:lnTo>
                      <a:pt x="364" y="3891"/>
                    </a:lnTo>
                    <a:lnTo>
                      <a:pt x="552" y="3891"/>
                    </a:lnTo>
                    <a:lnTo>
                      <a:pt x="717" y="3814"/>
                    </a:lnTo>
                    <a:lnTo>
                      <a:pt x="849" y="3692"/>
                    </a:lnTo>
                    <a:lnTo>
                      <a:pt x="915" y="3527"/>
                    </a:lnTo>
                    <a:lnTo>
                      <a:pt x="915" y="3439"/>
                    </a:lnTo>
                    <a:lnTo>
                      <a:pt x="915" y="453"/>
                    </a:lnTo>
                    <a:lnTo>
                      <a:pt x="915" y="364"/>
                    </a:lnTo>
                    <a:lnTo>
                      <a:pt x="849" y="199"/>
                    </a:lnTo>
                    <a:lnTo>
                      <a:pt x="717" y="78"/>
                    </a:lnTo>
                    <a:lnTo>
                      <a:pt x="5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8"/>
              <p:cNvSpPr/>
              <p:nvPr/>
            </p:nvSpPr>
            <p:spPr>
              <a:xfrm>
                <a:off x="1286836" y="4123372"/>
                <a:ext cx="85776" cy="20136"/>
              </a:xfrm>
              <a:custGeom>
                <a:rect b="b" l="l" r="r" t="t"/>
                <a:pathLst>
                  <a:path extrusionOk="0" h="916" w="3902">
                    <a:moveTo>
                      <a:pt x="453" y="0"/>
                    </a:moveTo>
                    <a:lnTo>
                      <a:pt x="365" y="11"/>
                    </a:lnTo>
                    <a:lnTo>
                      <a:pt x="199" y="78"/>
                    </a:lnTo>
                    <a:lnTo>
                      <a:pt x="78" y="199"/>
                    </a:lnTo>
                    <a:lnTo>
                      <a:pt x="1" y="364"/>
                    </a:lnTo>
                    <a:lnTo>
                      <a:pt x="1" y="463"/>
                    </a:lnTo>
                    <a:lnTo>
                      <a:pt x="1" y="551"/>
                    </a:lnTo>
                    <a:lnTo>
                      <a:pt x="78" y="717"/>
                    </a:lnTo>
                    <a:lnTo>
                      <a:pt x="199" y="838"/>
                    </a:lnTo>
                    <a:lnTo>
                      <a:pt x="365" y="904"/>
                    </a:lnTo>
                    <a:lnTo>
                      <a:pt x="453" y="915"/>
                    </a:lnTo>
                    <a:lnTo>
                      <a:pt x="3439" y="915"/>
                    </a:lnTo>
                    <a:lnTo>
                      <a:pt x="3538" y="904"/>
                    </a:lnTo>
                    <a:lnTo>
                      <a:pt x="3703" y="838"/>
                    </a:lnTo>
                    <a:lnTo>
                      <a:pt x="3825" y="717"/>
                    </a:lnTo>
                    <a:lnTo>
                      <a:pt x="3891" y="551"/>
                    </a:lnTo>
                    <a:lnTo>
                      <a:pt x="3902" y="463"/>
                    </a:lnTo>
                    <a:lnTo>
                      <a:pt x="3891" y="364"/>
                    </a:lnTo>
                    <a:lnTo>
                      <a:pt x="3825" y="199"/>
                    </a:lnTo>
                    <a:lnTo>
                      <a:pt x="3703" y="78"/>
                    </a:lnTo>
                    <a:lnTo>
                      <a:pt x="3538" y="11"/>
                    </a:lnTo>
                    <a:lnTo>
                      <a:pt x="34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8"/>
              <p:cNvSpPr/>
              <p:nvPr/>
            </p:nvSpPr>
            <p:spPr>
              <a:xfrm>
                <a:off x="625778" y="3801438"/>
                <a:ext cx="20114" cy="85776"/>
              </a:xfrm>
              <a:custGeom>
                <a:rect b="b" l="l" r="r" t="t"/>
                <a:pathLst>
                  <a:path extrusionOk="0" h="3902" w="915">
                    <a:moveTo>
                      <a:pt x="364" y="0"/>
                    </a:moveTo>
                    <a:lnTo>
                      <a:pt x="199" y="78"/>
                    </a:lnTo>
                    <a:lnTo>
                      <a:pt x="77" y="199"/>
                    </a:lnTo>
                    <a:lnTo>
                      <a:pt x="11" y="364"/>
                    </a:lnTo>
                    <a:lnTo>
                      <a:pt x="0" y="452"/>
                    </a:lnTo>
                    <a:lnTo>
                      <a:pt x="0" y="3438"/>
                    </a:lnTo>
                    <a:lnTo>
                      <a:pt x="11" y="3538"/>
                    </a:lnTo>
                    <a:lnTo>
                      <a:pt x="77" y="3703"/>
                    </a:lnTo>
                    <a:lnTo>
                      <a:pt x="199" y="3824"/>
                    </a:lnTo>
                    <a:lnTo>
                      <a:pt x="364" y="3890"/>
                    </a:lnTo>
                    <a:lnTo>
                      <a:pt x="463" y="3901"/>
                    </a:lnTo>
                    <a:lnTo>
                      <a:pt x="551" y="3890"/>
                    </a:lnTo>
                    <a:lnTo>
                      <a:pt x="717" y="3824"/>
                    </a:lnTo>
                    <a:lnTo>
                      <a:pt x="838" y="3703"/>
                    </a:lnTo>
                    <a:lnTo>
                      <a:pt x="915" y="3538"/>
                    </a:lnTo>
                    <a:lnTo>
                      <a:pt x="915" y="3438"/>
                    </a:lnTo>
                    <a:lnTo>
                      <a:pt x="915" y="452"/>
                    </a:lnTo>
                    <a:lnTo>
                      <a:pt x="915" y="364"/>
                    </a:lnTo>
                    <a:lnTo>
                      <a:pt x="838" y="199"/>
                    </a:lnTo>
                    <a:lnTo>
                      <a:pt x="717" y="78"/>
                    </a:lnTo>
                    <a:lnTo>
                      <a:pt x="5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8"/>
              <p:cNvSpPr/>
              <p:nvPr/>
            </p:nvSpPr>
            <p:spPr>
              <a:xfrm>
                <a:off x="593068" y="3834390"/>
                <a:ext cx="85776" cy="20114"/>
              </a:xfrm>
              <a:custGeom>
                <a:rect b="b" l="l" r="r" t="t"/>
                <a:pathLst>
                  <a:path extrusionOk="0" h="915" w="3902">
                    <a:moveTo>
                      <a:pt x="364" y="0"/>
                    </a:moveTo>
                    <a:lnTo>
                      <a:pt x="199" y="66"/>
                    </a:lnTo>
                    <a:lnTo>
                      <a:pt x="78" y="198"/>
                    </a:lnTo>
                    <a:lnTo>
                      <a:pt x="12" y="364"/>
                    </a:lnTo>
                    <a:lnTo>
                      <a:pt x="1" y="452"/>
                    </a:lnTo>
                    <a:lnTo>
                      <a:pt x="12" y="540"/>
                    </a:lnTo>
                    <a:lnTo>
                      <a:pt x="78" y="705"/>
                    </a:lnTo>
                    <a:lnTo>
                      <a:pt x="199" y="838"/>
                    </a:lnTo>
                    <a:lnTo>
                      <a:pt x="364" y="904"/>
                    </a:lnTo>
                    <a:lnTo>
                      <a:pt x="463" y="915"/>
                    </a:lnTo>
                    <a:lnTo>
                      <a:pt x="3439" y="915"/>
                    </a:lnTo>
                    <a:lnTo>
                      <a:pt x="3538" y="904"/>
                    </a:lnTo>
                    <a:lnTo>
                      <a:pt x="3692" y="838"/>
                    </a:lnTo>
                    <a:lnTo>
                      <a:pt x="3824" y="705"/>
                    </a:lnTo>
                    <a:lnTo>
                      <a:pt x="3891" y="540"/>
                    </a:lnTo>
                    <a:lnTo>
                      <a:pt x="3902" y="452"/>
                    </a:lnTo>
                    <a:lnTo>
                      <a:pt x="3891" y="364"/>
                    </a:lnTo>
                    <a:lnTo>
                      <a:pt x="3824" y="198"/>
                    </a:lnTo>
                    <a:lnTo>
                      <a:pt x="3692" y="66"/>
                    </a:lnTo>
                    <a:lnTo>
                      <a:pt x="35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8"/>
              <p:cNvSpPr/>
              <p:nvPr/>
            </p:nvSpPr>
            <p:spPr>
              <a:xfrm>
                <a:off x="967079" y="2863731"/>
                <a:ext cx="73905" cy="73905"/>
              </a:xfrm>
              <a:custGeom>
                <a:rect b="b" l="l" r="r" t="t"/>
                <a:pathLst>
                  <a:path extrusionOk="0" h="3362" w="3362">
                    <a:moveTo>
                      <a:pt x="1687" y="915"/>
                    </a:moveTo>
                    <a:lnTo>
                      <a:pt x="1841" y="926"/>
                    </a:lnTo>
                    <a:lnTo>
                      <a:pt x="2117" y="1047"/>
                    </a:lnTo>
                    <a:lnTo>
                      <a:pt x="2326" y="1257"/>
                    </a:lnTo>
                    <a:lnTo>
                      <a:pt x="2436" y="1532"/>
                    </a:lnTo>
                    <a:lnTo>
                      <a:pt x="2447" y="1686"/>
                    </a:lnTo>
                    <a:lnTo>
                      <a:pt x="2436" y="1841"/>
                    </a:lnTo>
                    <a:lnTo>
                      <a:pt x="2315" y="2116"/>
                    </a:lnTo>
                    <a:lnTo>
                      <a:pt x="2106" y="2326"/>
                    </a:lnTo>
                    <a:lnTo>
                      <a:pt x="1841" y="2436"/>
                    </a:lnTo>
                    <a:lnTo>
                      <a:pt x="1676" y="2447"/>
                    </a:lnTo>
                    <a:lnTo>
                      <a:pt x="1522" y="2436"/>
                    </a:lnTo>
                    <a:lnTo>
                      <a:pt x="1246" y="2326"/>
                    </a:lnTo>
                    <a:lnTo>
                      <a:pt x="1048" y="2116"/>
                    </a:lnTo>
                    <a:lnTo>
                      <a:pt x="927" y="1841"/>
                    </a:lnTo>
                    <a:lnTo>
                      <a:pt x="916" y="1686"/>
                    </a:lnTo>
                    <a:lnTo>
                      <a:pt x="927" y="1532"/>
                    </a:lnTo>
                    <a:lnTo>
                      <a:pt x="1048" y="1257"/>
                    </a:lnTo>
                    <a:lnTo>
                      <a:pt x="1246" y="1047"/>
                    </a:lnTo>
                    <a:lnTo>
                      <a:pt x="1522" y="937"/>
                    </a:lnTo>
                    <a:lnTo>
                      <a:pt x="1676" y="926"/>
                    </a:lnTo>
                    <a:lnTo>
                      <a:pt x="1676" y="915"/>
                    </a:lnTo>
                    <a:close/>
                    <a:moveTo>
                      <a:pt x="1676" y="0"/>
                    </a:moveTo>
                    <a:lnTo>
                      <a:pt x="1511" y="11"/>
                    </a:lnTo>
                    <a:lnTo>
                      <a:pt x="1180" y="78"/>
                    </a:lnTo>
                    <a:lnTo>
                      <a:pt x="883" y="210"/>
                    </a:lnTo>
                    <a:lnTo>
                      <a:pt x="607" y="386"/>
                    </a:lnTo>
                    <a:lnTo>
                      <a:pt x="387" y="618"/>
                    </a:lnTo>
                    <a:lnTo>
                      <a:pt x="199" y="882"/>
                    </a:lnTo>
                    <a:lnTo>
                      <a:pt x="78" y="1180"/>
                    </a:lnTo>
                    <a:lnTo>
                      <a:pt x="12" y="1510"/>
                    </a:lnTo>
                    <a:lnTo>
                      <a:pt x="1" y="1686"/>
                    </a:lnTo>
                    <a:lnTo>
                      <a:pt x="12" y="1852"/>
                    </a:lnTo>
                    <a:lnTo>
                      <a:pt x="78" y="2182"/>
                    </a:lnTo>
                    <a:lnTo>
                      <a:pt x="199" y="2480"/>
                    </a:lnTo>
                    <a:lnTo>
                      <a:pt x="387" y="2755"/>
                    </a:lnTo>
                    <a:lnTo>
                      <a:pt x="607" y="2976"/>
                    </a:lnTo>
                    <a:lnTo>
                      <a:pt x="883" y="3163"/>
                    </a:lnTo>
                    <a:lnTo>
                      <a:pt x="1180" y="3284"/>
                    </a:lnTo>
                    <a:lnTo>
                      <a:pt x="1511" y="3350"/>
                    </a:lnTo>
                    <a:lnTo>
                      <a:pt x="1676" y="3361"/>
                    </a:lnTo>
                    <a:lnTo>
                      <a:pt x="1852" y="3350"/>
                    </a:lnTo>
                    <a:lnTo>
                      <a:pt x="2183" y="3284"/>
                    </a:lnTo>
                    <a:lnTo>
                      <a:pt x="2480" y="3163"/>
                    </a:lnTo>
                    <a:lnTo>
                      <a:pt x="2745" y="2976"/>
                    </a:lnTo>
                    <a:lnTo>
                      <a:pt x="2976" y="2755"/>
                    </a:lnTo>
                    <a:lnTo>
                      <a:pt x="3153" y="2491"/>
                    </a:lnTo>
                    <a:lnTo>
                      <a:pt x="3285" y="2182"/>
                    </a:lnTo>
                    <a:lnTo>
                      <a:pt x="3351" y="1863"/>
                    </a:lnTo>
                    <a:lnTo>
                      <a:pt x="3362" y="1686"/>
                    </a:lnTo>
                    <a:lnTo>
                      <a:pt x="3351" y="1510"/>
                    </a:lnTo>
                    <a:lnTo>
                      <a:pt x="3285" y="1180"/>
                    </a:lnTo>
                    <a:lnTo>
                      <a:pt x="3153" y="882"/>
                    </a:lnTo>
                    <a:lnTo>
                      <a:pt x="2976" y="618"/>
                    </a:lnTo>
                    <a:lnTo>
                      <a:pt x="2745" y="386"/>
                    </a:lnTo>
                    <a:lnTo>
                      <a:pt x="2480" y="210"/>
                    </a:lnTo>
                    <a:lnTo>
                      <a:pt x="2183" y="78"/>
                    </a:lnTo>
                    <a:lnTo>
                      <a:pt x="1852"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8"/>
              <p:cNvSpPr/>
              <p:nvPr/>
            </p:nvSpPr>
            <p:spPr>
              <a:xfrm>
                <a:off x="998107" y="4510980"/>
                <a:ext cx="150676" cy="150676"/>
              </a:xfrm>
              <a:custGeom>
                <a:rect b="b" l="l" r="r" t="t"/>
                <a:pathLst>
                  <a:path extrusionOk="0" h="3362" w="3362">
                    <a:moveTo>
                      <a:pt x="1687" y="915"/>
                    </a:moveTo>
                    <a:lnTo>
                      <a:pt x="1841" y="926"/>
                    </a:lnTo>
                    <a:lnTo>
                      <a:pt x="2117" y="1047"/>
                    </a:lnTo>
                    <a:lnTo>
                      <a:pt x="2326" y="1257"/>
                    </a:lnTo>
                    <a:lnTo>
                      <a:pt x="2436" y="1532"/>
                    </a:lnTo>
                    <a:lnTo>
                      <a:pt x="2447" y="1686"/>
                    </a:lnTo>
                    <a:lnTo>
                      <a:pt x="2436" y="1841"/>
                    </a:lnTo>
                    <a:lnTo>
                      <a:pt x="2315" y="2116"/>
                    </a:lnTo>
                    <a:lnTo>
                      <a:pt x="2106" y="2326"/>
                    </a:lnTo>
                    <a:lnTo>
                      <a:pt x="1841" y="2436"/>
                    </a:lnTo>
                    <a:lnTo>
                      <a:pt x="1676" y="2447"/>
                    </a:lnTo>
                    <a:lnTo>
                      <a:pt x="1522" y="2436"/>
                    </a:lnTo>
                    <a:lnTo>
                      <a:pt x="1246" y="2326"/>
                    </a:lnTo>
                    <a:lnTo>
                      <a:pt x="1048" y="2116"/>
                    </a:lnTo>
                    <a:lnTo>
                      <a:pt x="927" y="1841"/>
                    </a:lnTo>
                    <a:lnTo>
                      <a:pt x="916" y="1686"/>
                    </a:lnTo>
                    <a:lnTo>
                      <a:pt x="927" y="1532"/>
                    </a:lnTo>
                    <a:lnTo>
                      <a:pt x="1048" y="1257"/>
                    </a:lnTo>
                    <a:lnTo>
                      <a:pt x="1246" y="1047"/>
                    </a:lnTo>
                    <a:lnTo>
                      <a:pt x="1522" y="937"/>
                    </a:lnTo>
                    <a:lnTo>
                      <a:pt x="1676" y="926"/>
                    </a:lnTo>
                    <a:lnTo>
                      <a:pt x="1676" y="915"/>
                    </a:lnTo>
                    <a:close/>
                    <a:moveTo>
                      <a:pt x="1676" y="0"/>
                    </a:moveTo>
                    <a:lnTo>
                      <a:pt x="1511" y="11"/>
                    </a:lnTo>
                    <a:lnTo>
                      <a:pt x="1180" y="78"/>
                    </a:lnTo>
                    <a:lnTo>
                      <a:pt x="883" y="210"/>
                    </a:lnTo>
                    <a:lnTo>
                      <a:pt x="607" y="386"/>
                    </a:lnTo>
                    <a:lnTo>
                      <a:pt x="387" y="618"/>
                    </a:lnTo>
                    <a:lnTo>
                      <a:pt x="199" y="882"/>
                    </a:lnTo>
                    <a:lnTo>
                      <a:pt x="78" y="1180"/>
                    </a:lnTo>
                    <a:lnTo>
                      <a:pt x="12" y="1510"/>
                    </a:lnTo>
                    <a:lnTo>
                      <a:pt x="1" y="1686"/>
                    </a:lnTo>
                    <a:lnTo>
                      <a:pt x="12" y="1852"/>
                    </a:lnTo>
                    <a:lnTo>
                      <a:pt x="78" y="2182"/>
                    </a:lnTo>
                    <a:lnTo>
                      <a:pt x="199" y="2480"/>
                    </a:lnTo>
                    <a:lnTo>
                      <a:pt x="387" y="2755"/>
                    </a:lnTo>
                    <a:lnTo>
                      <a:pt x="607" y="2976"/>
                    </a:lnTo>
                    <a:lnTo>
                      <a:pt x="883" y="3163"/>
                    </a:lnTo>
                    <a:lnTo>
                      <a:pt x="1180" y="3284"/>
                    </a:lnTo>
                    <a:lnTo>
                      <a:pt x="1511" y="3350"/>
                    </a:lnTo>
                    <a:lnTo>
                      <a:pt x="1676" y="3361"/>
                    </a:lnTo>
                    <a:lnTo>
                      <a:pt x="1852" y="3350"/>
                    </a:lnTo>
                    <a:lnTo>
                      <a:pt x="2183" y="3284"/>
                    </a:lnTo>
                    <a:lnTo>
                      <a:pt x="2480" y="3163"/>
                    </a:lnTo>
                    <a:lnTo>
                      <a:pt x="2745" y="2976"/>
                    </a:lnTo>
                    <a:lnTo>
                      <a:pt x="2976" y="2755"/>
                    </a:lnTo>
                    <a:lnTo>
                      <a:pt x="3153" y="2491"/>
                    </a:lnTo>
                    <a:lnTo>
                      <a:pt x="3285" y="2182"/>
                    </a:lnTo>
                    <a:lnTo>
                      <a:pt x="3351" y="1863"/>
                    </a:lnTo>
                    <a:lnTo>
                      <a:pt x="3362" y="1686"/>
                    </a:lnTo>
                    <a:lnTo>
                      <a:pt x="3351" y="1510"/>
                    </a:lnTo>
                    <a:lnTo>
                      <a:pt x="3285" y="1180"/>
                    </a:lnTo>
                    <a:lnTo>
                      <a:pt x="3153" y="882"/>
                    </a:lnTo>
                    <a:lnTo>
                      <a:pt x="2976" y="618"/>
                    </a:lnTo>
                    <a:lnTo>
                      <a:pt x="2745" y="386"/>
                    </a:lnTo>
                    <a:lnTo>
                      <a:pt x="2480" y="210"/>
                    </a:lnTo>
                    <a:lnTo>
                      <a:pt x="2183" y="78"/>
                    </a:lnTo>
                    <a:lnTo>
                      <a:pt x="1852"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64" name="Google Shape;1164;p48"/>
          <p:cNvGrpSpPr/>
          <p:nvPr/>
        </p:nvGrpSpPr>
        <p:grpSpPr>
          <a:xfrm>
            <a:off x="8464486" y="3997002"/>
            <a:ext cx="360424" cy="355988"/>
            <a:chOff x="2604379" y="937690"/>
            <a:chExt cx="2046703" cy="2021511"/>
          </a:xfrm>
        </p:grpSpPr>
        <p:sp>
          <p:nvSpPr>
            <p:cNvPr id="1165" name="Google Shape;1165;p48"/>
            <p:cNvSpPr/>
            <p:nvPr/>
          </p:nvSpPr>
          <p:spPr>
            <a:xfrm>
              <a:off x="2604621" y="1011331"/>
              <a:ext cx="1892144" cy="1892385"/>
            </a:xfrm>
            <a:custGeom>
              <a:rect b="b" l="l" r="r" t="t"/>
              <a:pathLst>
                <a:path extrusionOk="0" h="86086" w="86075">
                  <a:moveTo>
                    <a:pt x="42007" y="0"/>
                  </a:moveTo>
                  <a:lnTo>
                    <a:pt x="39936" y="100"/>
                  </a:lnTo>
                  <a:lnTo>
                    <a:pt x="37886" y="298"/>
                  </a:lnTo>
                  <a:lnTo>
                    <a:pt x="35837" y="596"/>
                  </a:lnTo>
                  <a:lnTo>
                    <a:pt x="33798" y="992"/>
                  </a:lnTo>
                  <a:lnTo>
                    <a:pt x="31781" y="1488"/>
                  </a:lnTo>
                  <a:lnTo>
                    <a:pt x="29787" y="2072"/>
                  </a:lnTo>
                  <a:lnTo>
                    <a:pt x="27814" y="2766"/>
                  </a:lnTo>
                  <a:lnTo>
                    <a:pt x="25864" y="3549"/>
                  </a:lnTo>
                  <a:lnTo>
                    <a:pt x="23957" y="4441"/>
                  </a:lnTo>
                  <a:lnTo>
                    <a:pt x="22084" y="5422"/>
                  </a:lnTo>
                  <a:lnTo>
                    <a:pt x="20244" y="6502"/>
                  </a:lnTo>
                  <a:lnTo>
                    <a:pt x="18459" y="7692"/>
                  </a:lnTo>
                  <a:lnTo>
                    <a:pt x="16717" y="8970"/>
                  </a:lnTo>
                  <a:lnTo>
                    <a:pt x="15020" y="10348"/>
                  </a:lnTo>
                  <a:lnTo>
                    <a:pt x="13390" y="11825"/>
                  </a:lnTo>
                  <a:lnTo>
                    <a:pt x="12596" y="12607"/>
                  </a:lnTo>
                  <a:lnTo>
                    <a:pt x="11814" y="13400"/>
                  </a:lnTo>
                  <a:lnTo>
                    <a:pt x="10337" y="15031"/>
                  </a:lnTo>
                  <a:lnTo>
                    <a:pt x="8960" y="16728"/>
                  </a:lnTo>
                  <a:lnTo>
                    <a:pt x="7681" y="18469"/>
                  </a:lnTo>
                  <a:lnTo>
                    <a:pt x="6491" y="20255"/>
                  </a:lnTo>
                  <a:lnTo>
                    <a:pt x="5411" y="22095"/>
                  </a:lnTo>
                  <a:lnTo>
                    <a:pt x="4431" y="23968"/>
                  </a:lnTo>
                  <a:lnTo>
                    <a:pt x="3538" y="25875"/>
                  </a:lnTo>
                  <a:lnTo>
                    <a:pt x="2756" y="27825"/>
                  </a:lnTo>
                  <a:lnTo>
                    <a:pt x="2061" y="29798"/>
                  </a:lnTo>
                  <a:lnTo>
                    <a:pt x="1477" y="31792"/>
                  </a:lnTo>
                  <a:lnTo>
                    <a:pt x="981" y="33809"/>
                  </a:lnTo>
                  <a:lnTo>
                    <a:pt x="585" y="35847"/>
                  </a:lnTo>
                  <a:lnTo>
                    <a:pt x="287" y="37897"/>
                  </a:lnTo>
                  <a:lnTo>
                    <a:pt x="89" y="39947"/>
                  </a:lnTo>
                  <a:lnTo>
                    <a:pt x="1" y="42018"/>
                  </a:lnTo>
                  <a:lnTo>
                    <a:pt x="1" y="44079"/>
                  </a:lnTo>
                  <a:lnTo>
                    <a:pt x="89" y="46140"/>
                  </a:lnTo>
                  <a:lnTo>
                    <a:pt x="287" y="48200"/>
                  </a:lnTo>
                  <a:lnTo>
                    <a:pt x="585" y="50250"/>
                  </a:lnTo>
                  <a:lnTo>
                    <a:pt x="981" y="52289"/>
                  </a:lnTo>
                  <a:lnTo>
                    <a:pt x="1477" y="54305"/>
                  </a:lnTo>
                  <a:lnTo>
                    <a:pt x="2061" y="56300"/>
                  </a:lnTo>
                  <a:lnTo>
                    <a:pt x="2756" y="58272"/>
                  </a:lnTo>
                  <a:lnTo>
                    <a:pt x="3538" y="60212"/>
                  </a:lnTo>
                  <a:lnTo>
                    <a:pt x="4431" y="62129"/>
                  </a:lnTo>
                  <a:lnTo>
                    <a:pt x="5411" y="64002"/>
                  </a:lnTo>
                  <a:lnTo>
                    <a:pt x="6491" y="65832"/>
                  </a:lnTo>
                  <a:lnTo>
                    <a:pt x="7681" y="67628"/>
                  </a:lnTo>
                  <a:lnTo>
                    <a:pt x="8960" y="69369"/>
                  </a:lnTo>
                  <a:lnTo>
                    <a:pt x="10337" y="71055"/>
                  </a:lnTo>
                  <a:lnTo>
                    <a:pt x="11814" y="72697"/>
                  </a:lnTo>
                  <a:lnTo>
                    <a:pt x="12596" y="73490"/>
                  </a:lnTo>
                  <a:lnTo>
                    <a:pt x="13390" y="74262"/>
                  </a:lnTo>
                  <a:lnTo>
                    <a:pt x="15020" y="75749"/>
                  </a:lnTo>
                  <a:lnTo>
                    <a:pt x="16717" y="77127"/>
                  </a:lnTo>
                  <a:lnTo>
                    <a:pt x="18459" y="78405"/>
                  </a:lnTo>
                  <a:lnTo>
                    <a:pt x="20244" y="79584"/>
                  </a:lnTo>
                  <a:lnTo>
                    <a:pt x="22084" y="80675"/>
                  </a:lnTo>
                  <a:lnTo>
                    <a:pt x="23957" y="81656"/>
                  </a:lnTo>
                  <a:lnTo>
                    <a:pt x="25864" y="82537"/>
                  </a:lnTo>
                  <a:lnTo>
                    <a:pt x="27814" y="83331"/>
                  </a:lnTo>
                  <a:lnTo>
                    <a:pt x="29787" y="84014"/>
                  </a:lnTo>
                  <a:lnTo>
                    <a:pt x="31781" y="84609"/>
                  </a:lnTo>
                  <a:lnTo>
                    <a:pt x="33798" y="85105"/>
                  </a:lnTo>
                  <a:lnTo>
                    <a:pt x="35837" y="85502"/>
                  </a:lnTo>
                  <a:lnTo>
                    <a:pt x="37886" y="85788"/>
                  </a:lnTo>
                  <a:lnTo>
                    <a:pt x="39936" y="85987"/>
                  </a:lnTo>
                  <a:lnTo>
                    <a:pt x="42007" y="86086"/>
                  </a:lnTo>
                  <a:lnTo>
                    <a:pt x="44068" y="86086"/>
                  </a:lnTo>
                  <a:lnTo>
                    <a:pt x="46129" y="85987"/>
                  </a:lnTo>
                  <a:lnTo>
                    <a:pt x="48190" y="85788"/>
                  </a:lnTo>
                  <a:lnTo>
                    <a:pt x="50239" y="85502"/>
                  </a:lnTo>
                  <a:lnTo>
                    <a:pt x="52278" y="85105"/>
                  </a:lnTo>
                  <a:lnTo>
                    <a:pt x="54294" y="84609"/>
                  </a:lnTo>
                  <a:lnTo>
                    <a:pt x="56289" y="84014"/>
                  </a:lnTo>
                  <a:lnTo>
                    <a:pt x="58261" y="83331"/>
                  </a:lnTo>
                  <a:lnTo>
                    <a:pt x="60201" y="82537"/>
                  </a:lnTo>
                  <a:lnTo>
                    <a:pt x="62118" y="81656"/>
                  </a:lnTo>
                  <a:lnTo>
                    <a:pt x="63992" y="80675"/>
                  </a:lnTo>
                  <a:lnTo>
                    <a:pt x="65821" y="79584"/>
                  </a:lnTo>
                  <a:lnTo>
                    <a:pt x="67617" y="78405"/>
                  </a:lnTo>
                  <a:lnTo>
                    <a:pt x="69358" y="77127"/>
                  </a:lnTo>
                  <a:lnTo>
                    <a:pt x="71044" y="75749"/>
                  </a:lnTo>
                  <a:lnTo>
                    <a:pt x="72686" y="74262"/>
                  </a:lnTo>
                  <a:lnTo>
                    <a:pt x="73480" y="73490"/>
                  </a:lnTo>
                  <a:lnTo>
                    <a:pt x="74262" y="72697"/>
                  </a:lnTo>
                  <a:lnTo>
                    <a:pt x="75739" y="71055"/>
                  </a:lnTo>
                  <a:lnTo>
                    <a:pt x="77116" y="69369"/>
                  </a:lnTo>
                  <a:lnTo>
                    <a:pt x="78394" y="67628"/>
                  </a:lnTo>
                  <a:lnTo>
                    <a:pt x="79573" y="65832"/>
                  </a:lnTo>
                  <a:lnTo>
                    <a:pt x="80664" y="64002"/>
                  </a:lnTo>
                  <a:lnTo>
                    <a:pt x="81645" y="62129"/>
                  </a:lnTo>
                  <a:lnTo>
                    <a:pt x="82527" y="60212"/>
                  </a:lnTo>
                  <a:lnTo>
                    <a:pt x="83320" y="58272"/>
                  </a:lnTo>
                  <a:lnTo>
                    <a:pt x="84014" y="56300"/>
                  </a:lnTo>
                  <a:lnTo>
                    <a:pt x="84598" y="54305"/>
                  </a:lnTo>
                  <a:lnTo>
                    <a:pt x="85094" y="52289"/>
                  </a:lnTo>
                  <a:lnTo>
                    <a:pt x="85491" y="50250"/>
                  </a:lnTo>
                  <a:lnTo>
                    <a:pt x="85777" y="48200"/>
                  </a:lnTo>
                  <a:lnTo>
                    <a:pt x="85976" y="46140"/>
                  </a:lnTo>
                  <a:lnTo>
                    <a:pt x="86075" y="44079"/>
                  </a:lnTo>
                  <a:lnTo>
                    <a:pt x="86075" y="42018"/>
                  </a:lnTo>
                  <a:lnTo>
                    <a:pt x="85976" y="39947"/>
                  </a:lnTo>
                  <a:lnTo>
                    <a:pt x="85777" y="37897"/>
                  </a:lnTo>
                  <a:lnTo>
                    <a:pt x="85491" y="35847"/>
                  </a:lnTo>
                  <a:lnTo>
                    <a:pt x="85094" y="33809"/>
                  </a:lnTo>
                  <a:lnTo>
                    <a:pt x="84598" y="31792"/>
                  </a:lnTo>
                  <a:lnTo>
                    <a:pt x="84014" y="29798"/>
                  </a:lnTo>
                  <a:lnTo>
                    <a:pt x="83320" y="27825"/>
                  </a:lnTo>
                  <a:lnTo>
                    <a:pt x="82527" y="25875"/>
                  </a:lnTo>
                  <a:lnTo>
                    <a:pt x="81645" y="23968"/>
                  </a:lnTo>
                  <a:lnTo>
                    <a:pt x="80664" y="22095"/>
                  </a:lnTo>
                  <a:lnTo>
                    <a:pt x="79573" y="20255"/>
                  </a:lnTo>
                  <a:lnTo>
                    <a:pt x="78394" y="18469"/>
                  </a:lnTo>
                  <a:lnTo>
                    <a:pt x="77116" y="16728"/>
                  </a:lnTo>
                  <a:lnTo>
                    <a:pt x="75739" y="15031"/>
                  </a:lnTo>
                  <a:lnTo>
                    <a:pt x="74262" y="13400"/>
                  </a:lnTo>
                  <a:lnTo>
                    <a:pt x="73480" y="12607"/>
                  </a:lnTo>
                  <a:lnTo>
                    <a:pt x="72686" y="11825"/>
                  </a:lnTo>
                  <a:lnTo>
                    <a:pt x="71044" y="10348"/>
                  </a:lnTo>
                  <a:lnTo>
                    <a:pt x="69358" y="8970"/>
                  </a:lnTo>
                  <a:lnTo>
                    <a:pt x="67617" y="7692"/>
                  </a:lnTo>
                  <a:lnTo>
                    <a:pt x="65821" y="6502"/>
                  </a:lnTo>
                  <a:lnTo>
                    <a:pt x="63992" y="5422"/>
                  </a:lnTo>
                  <a:lnTo>
                    <a:pt x="62118" y="4441"/>
                  </a:lnTo>
                  <a:lnTo>
                    <a:pt x="60201" y="3549"/>
                  </a:lnTo>
                  <a:lnTo>
                    <a:pt x="58261" y="2766"/>
                  </a:lnTo>
                  <a:lnTo>
                    <a:pt x="56289" y="2072"/>
                  </a:lnTo>
                  <a:lnTo>
                    <a:pt x="54294" y="1488"/>
                  </a:lnTo>
                  <a:lnTo>
                    <a:pt x="52278" y="992"/>
                  </a:lnTo>
                  <a:lnTo>
                    <a:pt x="50239" y="596"/>
                  </a:lnTo>
                  <a:lnTo>
                    <a:pt x="48190" y="298"/>
                  </a:lnTo>
                  <a:lnTo>
                    <a:pt x="46129" y="100"/>
                  </a:lnTo>
                  <a:lnTo>
                    <a:pt x="44068" y="0"/>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8"/>
            <p:cNvSpPr/>
            <p:nvPr/>
          </p:nvSpPr>
          <p:spPr>
            <a:xfrm>
              <a:off x="3226945" y="1829850"/>
              <a:ext cx="692097" cy="696472"/>
            </a:xfrm>
            <a:custGeom>
              <a:rect b="b" l="l" r="r" t="t"/>
              <a:pathLst>
                <a:path extrusionOk="0" h="31683" w="31484">
                  <a:moveTo>
                    <a:pt x="17709" y="1"/>
                  </a:moveTo>
                  <a:lnTo>
                    <a:pt x="0" y="20718"/>
                  </a:lnTo>
                  <a:lnTo>
                    <a:pt x="12177" y="31682"/>
                  </a:lnTo>
                  <a:lnTo>
                    <a:pt x="31483" y="8850"/>
                  </a:lnTo>
                  <a:lnTo>
                    <a:pt x="17709" y="1"/>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8"/>
            <p:cNvSpPr/>
            <p:nvPr/>
          </p:nvSpPr>
          <p:spPr>
            <a:xfrm>
              <a:off x="3226945" y="1829850"/>
              <a:ext cx="692097" cy="696472"/>
            </a:xfrm>
            <a:custGeom>
              <a:rect b="b" l="l" r="r" t="t"/>
              <a:pathLst>
                <a:path extrusionOk="0" fill="none" h="31683" w="31484">
                  <a:moveTo>
                    <a:pt x="17709" y="1"/>
                  </a:moveTo>
                  <a:lnTo>
                    <a:pt x="31483" y="8850"/>
                  </a:lnTo>
                  <a:lnTo>
                    <a:pt x="12177" y="31682"/>
                  </a:lnTo>
                  <a:lnTo>
                    <a:pt x="0" y="20718"/>
                  </a:lnTo>
                  <a:lnTo>
                    <a:pt x="17709" y="1"/>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8"/>
            <p:cNvSpPr/>
            <p:nvPr/>
          </p:nvSpPr>
          <p:spPr>
            <a:xfrm>
              <a:off x="3728850" y="1869572"/>
              <a:ext cx="90634" cy="72938"/>
            </a:xfrm>
            <a:custGeom>
              <a:rect b="b" l="l" r="r" t="t"/>
              <a:pathLst>
                <a:path extrusionOk="0" h="3318" w="4123">
                  <a:moveTo>
                    <a:pt x="904" y="1"/>
                  </a:moveTo>
                  <a:lnTo>
                    <a:pt x="1" y="1114"/>
                  </a:lnTo>
                  <a:lnTo>
                    <a:pt x="3020" y="3318"/>
                  </a:lnTo>
                  <a:lnTo>
                    <a:pt x="4122" y="2018"/>
                  </a:lnTo>
                  <a:lnTo>
                    <a:pt x="9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8"/>
            <p:cNvSpPr/>
            <p:nvPr/>
          </p:nvSpPr>
          <p:spPr>
            <a:xfrm>
              <a:off x="3728850" y="1869572"/>
              <a:ext cx="90634" cy="72938"/>
            </a:xfrm>
            <a:custGeom>
              <a:rect b="b" l="l" r="r" t="t"/>
              <a:pathLst>
                <a:path extrusionOk="0" fill="none" h="3318" w="4123">
                  <a:moveTo>
                    <a:pt x="1" y="1114"/>
                  </a:moveTo>
                  <a:lnTo>
                    <a:pt x="904" y="1"/>
                  </a:lnTo>
                  <a:lnTo>
                    <a:pt x="4122" y="2018"/>
                  </a:lnTo>
                  <a:lnTo>
                    <a:pt x="3020" y="3318"/>
                  </a:lnTo>
                  <a:lnTo>
                    <a:pt x="1" y="111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8"/>
            <p:cNvSpPr/>
            <p:nvPr/>
          </p:nvSpPr>
          <p:spPr>
            <a:xfrm>
              <a:off x="3264492" y="1871770"/>
              <a:ext cx="601485" cy="623534"/>
            </a:xfrm>
            <a:custGeom>
              <a:rect b="b" l="l" r="r" t="t"/>
              <a:pathLst>
                <a:path extrusionOk="0" h="28365" w="27362">
                  <a:moveTo>
                    <a:pt x="15890" y="0"/>
                  </a:moveTo>
                  <a:lnTo>
                    <a:pt x="0" y="18711"/>
                  </a:lnTo>
                  <a:lnTo>
                    <a:pt x="10061" y="28365"/>
                  </a:lnTo>
                  <a:lnTo>
                    <a:pt x="27362" y="7549"/>
                  </a:lnTo>
                  <a:lnTo>
                    <a:pt x="158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8"/>
            <p:cNvSpPr/>
            <p:nvPr/>
          </p:nvSpPr>
          <p:spPr>
            <a:xfrm>
              <a:off x="3264492" y="1871770"/>
              <a:ext cx="601485" cy="623534"/>
            </a:xfrm>
            <a:custGeom>
              <a:rect b="b" l="l" r="r" t="t"/>
              <a:pathLst>
                <a:path extrusionOk="0" fill="none" h="28365" w="27362">
                  <a:moveTo>
                    <a:pt x="15890" y="0"/>
                  </a:moveTo>
                  <a:lnTo>
                    <a:pt x="27362" y="7549"/>
                  </a:lnTo>
                  <a:lnTo>
                    <a:pt x="10061" y="28365"/>
                  </a:lnTo>
                  <a:lnTo>
                    <a:pt x="0" y="18711"/>
                  </a:lnTo>
                  <a:lnTo>
                    <a:pt x="15890"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8"/>
            <p:cNvSpPr/>
            <p:nvPr/>
          </p:nvSpPr>
          <p:spPr>
            <a:xfrm>
              <a:off x="3601923" y="1962602"/>
              <a:ext cx="150932" cy="116046"/>
            </a:xfrm>
            <a:custGeom>
              <a:rect b="b" l="l" r="r" t="t"/>
              <a:pathLst>
                <a:path extrusionOk="0" fill="none" h="5279" w="6866">
                  <a:moveTo>
                    <a:pt x="0" y="0"/>
                  </a:moveTo>
                  <a:lnTo>
                    <a:pt x="6866" y="527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8"/>
            <p:cNvSpPr/>
            <p:nvPr/>
          </p:nvSpPr>
          <p:spPr>
            <a:xfrm>
              <a:off x="3568971" y="2003050"/>
              <a:ext cx="150954" cy="116068"/>
            </a:xfrm>
            <a:custGeom>
              <a:rect b="b" l="l" r="r" t="t"/>
              <a:pathLst>
                <a:path extrusionOk="0" fill="none" h="5280" w="6867">
                  <a:moveTo>
                    <a:pt x="1" y="1"/>
                  </a:moveTo>
                  <a:lnTo>
                    <a:pt x="6866" y="527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8"/>
            <p:cNvSpPr/>
            <p:nvPr/>
          </p:nvSpPr>
          <p:spPr>
            <a:xfrm>
              <a:off x="3536041" y="2043761"/>
              <a:ext cx="150932" cy="116046"/>
            </a:xfrm>
            <a:custGeom>
              <a:rect b="b" l="l" r="r" t="t"/>
              <a:pathLst>
                <a:path extrusionOk="0" fill="none" h="5279" w="6866">
                  <a:moveTo>
                    <a:pt x="0" y="0"/>
                  </a:moveTo>
                  <a:lnTo>
                    <a:pt x="6865" y="5278"/>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8"/>
            <p:cNvSpPr/>
            <p:nvPr/>
          </p:nvSpPr>
          <p:spPr>
            <a:xfrm>
              <a:off x="3503090" y="2084209"/>
              <a:ext cx="150690" cy="116046"/>
            </a:xfrm>
            <a:custGeom>
              <a:rect b="b" l="l" r="r" t="t"/>
              <a:pathLst>
                <a:path extrusionOk="0" fill="none" h="5279" w="6855">
                  <a:moveTo>
                    <a:pt x="0" y="0"/>
                  </a:moveTo>
                  <a:lnTo>
                    <a:pt x="6855" y="527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8"/>
            <p:cNvSpPr/>
            <p:nvPr/>
          </p:nvSpPr>
          <p:spPr>
            <a:xfrm>
              <a:off x="3470138" y="2124899"/>
              <a:ext cx="150690" cy="115826"/>
            </a:xfrm>
            <a:custGeom>
              <a:rect b="b" l="l" r="r" t="t"/>
              <a:pathLst>
                <a:path extrusionOk="0" fill="none" h="5269" w="6855">
                  <a:moveTo>
                    <a:pt x="1" y="1"/>
                  </a:moveTo>
                  <a:lnTo>
                    <a:pt x="6855" y="5268"/>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8"/>
            <p:cNvSpPr/>
            <p:nvPr/>
          </p:nvSpPr>
          <p:spPr>
            <a:xfrm>
              <a:off x="3437208" y="2165347"/>
              <a:ext cx="150690" cy="116068"/>
            </a:xfrm>
            <a:custGeom>
              <a:rect b="b" l="l" r="r" t="t"/>
              <a:pathLst>
                <a:path extrusionOk="0" fill="none" h="5280" w="6855">
                  <a:moveTo>
                    <a:pt x="0" y="1"/>
                  </a:moveTo>
                  <a:lnTo>
                    <a:pt x="6854" y="527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8"/>
            <p:cNvSpPr/>
            <p:nvPr/>
          </p:nvSpPr>
          <p:spPr>
            <a:xfrm>
              <a:off x="3404256" y="2206058"/>
              <a:ext cx="150690" cy="115804"/>
            </a:xfrm>
            <a:custGeom>
              <a:rect b="b" l="l" r="r" t="t"/>
              <a:pathLst>
                <a:path extrusionOk="0" fill="none" h="5268" w="6855">
                  <a:moveTo>
                    <a:pt x="0" y="0"/>
                  </a:moveTo>
                  <a:lnTo>
                    <a:pt x="6855" y="5268"/>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8"/>
            <p:cNvSpPr/>
            <p:nvPr/>
          </p:nvSpPr>
          <p:spPr>
            <a:xfrm>
              <a:off x="3371305" y="2246506"/>
              <a:ext cx="150690" cy="116046"/>
            </a:xfrm>
            <a:custGeom>
              <a:rect b="b" l="l" r="r" t="t"/>
              <a:pathLst>
                <a:path extrusionOk="0" fill="none" h="5279" w="6855">
                  <a:moveTo>
                    <a:pt x="1" y="0"/>
                  </a:moveTo>
                  <a:lnTo>
                    <a:pt x="6855" y="527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8"/>
            <p:cNvSpPr/>
            <p:nvPr/>
          </p:nvSpPr>
          <p:spPr>
            <a:xfrm>
              <a:off x="3669255" y="1878541"/>
              <a:ext cx="156999" cy="114837"/>
            </a:xfrm>
            <a:custGeom>
              <a:rect b="b" l="l" r="r" t="t"/>
              <a:pathLst>
                <a:path extrusionOk="0" h="5224" w="7142">
                  <a:moveTo>
                    <a:pt x="1400" y="1"/>
                  </a:moveTo>
                  <a:lnTo>
                    <a:pt x="1" y="1709"/>
                  </a:lnTo>
                  <a:lnTo>
                    <a:pt x="5830" y="5224"/>
                  </a:lnTo>
                  <a:lnTo>
                    <a:pt x="7142" y="3615"/>
                  </a:lnTo>
                  <a:lnTo>
                    <a:pt x="14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8"/>
            <p:cNvSpPr/>
            <p:nvPr/>
          </p:nvSpPr>
          <p:spPr>
            <a:xfrm>
              <a:off x="3669255" y="1878541"/>
              <a:ext cx="156999" cy="114837"/>
            </a:xfrm>
            <a:custGeom>
              <a:rect b="b" l="l" r="r" t="t"/>
              <a:pathLst>
                <a:path extrusionOk="0" fill="none" h="5224" w="7142">
                  <a:moveTo>
                    <a:pt x="1400" y="1"/>
                  </a:moveTo>
                  <a:lnTo>
                    <a:pt x="1" y="1709"/>
                  </a:lnTo>
                  <a:lnTo>
                    <a:pt x="5830" y="5224"/>
                  </a:lnTo>
                  <a:lnTo>
                    <a:pt x="7142" y="3615"/>
                  </a:lnTo>
                  <a:lnTo>
                    <a:pt x="1400" y="1"/>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8"/>
            <p:cNvSpPr/>
            <p:nvPr/>
          </p:nvSpPr>
          <p:spPr>
            <a:xfrm>
              <a:off x="3288958" y="2037694"/>
              <a:ext cx="248314" cy="123805"/>
            </a:xfrm>
            <a:custGeom>
              <a:rect b="b" l="l" r="r" t="t"/>
              <a:pathLst>
                <a:path extrusionOk="0" h="5632" w="11296">
                  <a:moveTo>
                    <a:pt x="4926" y="1"/>
                  </a:moveTo>
                  <a:lnTo>
                    <a:pt x="4694" y="23"/>
                  </a:lnTo>
                  <a:lnTo>
                    <a:pt x="4066" y="232"/>
                  </a:lnTo>
                  <a:lnTo>
                    <a:pt x="2887" y="816"/>
                  </a:lnTo>
                  <a:lnTo>
                    <a:pt x="474" y="2293"/>
                  </a:lnTo>
                  <a:lnTo>
                    <a:pt x="0" y="2612"/>
                  </a:lnTo>
                  <a:lnTo>
                    <a:pt x="1807" y="5632"/>
                  </a:lnTo>
                  <a:lnTo>
                    <a:pt x="1796" y="5543"/>
                  </a:lnTo>
                  <a:lnTo>
                    <a:pt x="2028" y="5081"/>
                  </a:lnTo>
                  <a:lnTo>
                    <a:pt x="2358" y="4827"/>
                  </a:lnTo>
                  <a:lnTo>
                    <a:pt x="2700" y="4684"/>
                  </a:lnTo>
                  <a:lnTo>
                    <a:pt x="2920" y="4629"/>
                  </a:lnTo>
                  <a:lnTo>
                    <a:pt x="3141" y="4563"/>
                  </a:lnTo>
                  <a:lnTo>
                    <a:pt x="3604" y="4364"/>
                  </a:lnTo>
                  <a:lnTo>
                    <a:pt x="4276" y="3990"/>
                  </a:lnTo>
                  <a:lnTo>
                    <a:pt x="5356" y="3185"/>
                  </a:lnTo>
                  <a:lnTo>
                    <a:pt x="5532" y="3020"/>
                  </a:lnTo>
                  <a:lnTo>
                    <a:pt x="5796" y="3031"/>
                  </a:lnTo>
                  <a:lnTo>
                    <a:pt x="7901" y="3064"/>
                  </a:lnTo>
                  <a:lnTo>
                    <a:pt x="9047" y="3020"/>
                  </a:lnTo>
                  <a:lnTo>
                    <a:pt x="9301" y="2998"/>
                  </a:lnTo>
                  <a:lnTo>
                    <a:pt x="9730" y="2910"/>
                  </a:lnTo>
                  <a:lnTo>
                    <a:pt x="10083" y="2778"/>
                  </a:lnTo>
                  <a:lnTo>
                    <a:pt x="10370" y="2612"/>
                  </a:lnTo>
                  <a:lnTo>
                    <a:pt x="10711" y="2293"/>
                  </a:lnTo>
                  <a:lnTo>
                    <a:pt x="11075" y="1742"/>
                  </a:lnTo>
                  <a:lnTo>
                    <a:pt x="11262" y="1411"/>
                  </a:lnTo>
                  <a:lnTo>
                    <a:pt x="11295" y="1323"/>
                  </a:lnTo>
                  <a:lnTo>
                    <a:pt x="11262" y="1158"/>
                  </a:lnTo>
                  <a:lnTo>
                    <a:pt x="11097" y="1014"/>
                  </a:lnTo>
                  <a:lnTo>
                    <a:pt x="10821" y="871"/>
                  </a:lnTo>
                  <a:lnTo>
                    <a:pt x="10259" y="673"/>
                  </a:lnTo>
                  <a:lnTo>
                    <a:pt x="9268" y="452"/>
                  </a:lnTo>
                  <a:lnTo>
                    <a:pt x="7549" y="199"/>
                  </a:lnTo>
                  <a:lnTo>
                    <a:pt x="5488" y="12"/>
                  </a:lnTo>
                  <a:lnTo>
                    <a:pt x="4926" y="1"/>
                  </a:lnTo>
                  <a:close/>
                </a:path>
              </a:pathLst>
            </a:custGeom>
            <a:solidFill>
              <a:srgbClr val="9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8"/>
            <p:cNvSpPr/>
            <p:nvPr/>
          </p:nvSpPr>
          <p:spPr>
            <a:xfrm>
              <a:off x="3288958" y="2037694"/>
              <a:ext cx="248314" cy="123805"/>
            </a:xfrm>
            <a:custGeom>
              <a:rect b="b" l="l" r="r" t="t"/>
              <a:pathLst>
                <a:path extrusionOk="0" fill="none" h="5632" w="11296">
                  <a:moveTo>
                    <a:pt x="0" y="2612"/>
                  </a:moveTo>
                  <a:lnTo>
                    <a:pt x="474" y="2293"/>
                  </a:lnTo>
                  <a:lnTo>
                    <a:pt x="2887" y="816"/>
                  </a:lnTo>
                  <a:lnTo>
                    <a:pt x="4066" y="232"/>
                  </a:lnTo>
                  <a:lnTo>
                    <a:pt x="4694" y="23"/>
                  </a:lnTo>
                  <a:lnTo>
                    <a:pt x="4926" y="1"/>
                  </a:lnTo>
                  <a:lnTo>
                    <a:pt x="5488" y="12"/>
                  </a:lnTo>
                  <a:lnTo>
                    <a:pt x="7549" y="199"/>
                  </a:lnTo>
                  <a:lnTo>
                    <a:pt x="9268" y="452"/>
                  </a:lnTo>
                  <a:lnTo>
                    <a:pt x="10259" y="673"/>
                  </a:lnTo>
                  <a:lnTo>
                    <a:pt x="10821" y="871"/>
                  </a:lnTo>
                  <a:lnTo>
                    <a:pt x="11097" y="1014"/>
                  </a:lnTo>
                  <a:lnTo>
                    <a:pt x="11262" y="1158"/>
                  </a:lnTo>
                  <a:lnTo>
                    <a:pt x="11295" y="1323"/>
                  </a:lnTo>
                  <a:lnTo>
                    <a:pt x="11262" y="1411"/>
                  </a:lnTo>
                  <a:lnTo>
                    <a:pt x="11075" y="1742"/>
                  </a:lnTo>
                  <a:lnTo>
                    <a:pt x="10711" y="2293"/>
                  </a:lnTo>
                  <a:lnTo>
                    <a:pt x="10370" y="2612"/>
                  </a:lnTo>
                  <a:lnTo>
                    <a:pt x="10083" y="2778"/>
                  </a:lnTo>
                  <a:lnTo>
                    <a:pt x="9730" y="2910"/>
                  </a:lnTo>
                  <a:lnTo>
                    <a:pt x="9301" y="2998"/>
                  </a:lnTo>
                  <a:lnTo>
                    <a:pt x="9047" y="3020"/>
                  </a:lnTo>
                  <a:lnTo>
                    <a:pt x="7901" y="3064"/>
                  </a:lnTo>
                  <a:lnTo>
                    <a:pt x="5796" y="3031"/>
                  </a:lnTo>
                  <a:lnTo>
                    <a:pt x="5532" y="3020"/>
                  </a:lnTo>
                  <a:lnTo>
                    <a:pt x="5356" y="3185"/>
                  </a:lnTo>
                  <a:lnTo>
                    <a:pt x="4276" y="3990"/>
                  </a:lnTo>
                  <a:lnTo>
                    <a:pt x="3604" y="4364"/>
                  </a:lnTo>
                  <a:lnTo>
                    <a:pt x="3141" y="4563"/>
                  </a:lnTo>
                  <a:lnTo>
                    <a:pt x="2920" y="4629"/>
                  </a:lnTo>
                  <a:lnTo>
                    <a:pt x="2700" y="4684"/>
                  </a:lnTo>
                  <a:lnTo>
                    <a:pt x="2358" y="4827"/>
                  </a:lnTo>
                  <a:lnTo>
                    <a:pt x="2028" y="5081"/>
                  </a:lnTo>
                  <a:lnTo>
                    <a:pt x="1796" y="5543"/>
                  </a:lnTo>
                  <a:lnTo>
                    <a:pt x="1807" y="5632"/>
                  </a:lnTo>
                  <a:lnTo>
                    <a:pt x="0" y="261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8"/>
            <p:cNvSpPr/>
            <p:nvPr/>
          </p:nvSpPr>
          <p:spPr>
            <a:xfrm>
              <a:off x="3027081" y="1254787"/>
              <a:ext cx="321472" cy="407709"/>
            </a:xfrm>
            <a:custGeom>
              <a:rect b="b" l="l" r="r" t="t"/>
              <a:pathLst>
                <a:path extrusionOk="0" h="18547" w="14624">
                  <a:moveTo>
                    <a:pt x="10084" y="0"/>
                  </a:moveTo>
                  <a:lnTo>
                    <a:pt x="9401" y="44"/>
                  </a:lnTo>
                  <a:lnTo>
                    <a:pt x="8717" y="210"/>
                  </a:lnTo>
                  <a:lnTo>
                    <a:pt x="8045" y="452"/>
                  </a:lnTo>
                  <a:lnTo>
                    <a:pt x="7384" y="783"/>
                  </a:lnTo>
                  <a:lnTo>
                    <a:pt x="6734" y="1168"/>
                  </a:lnTo>
                  <a:lnTo>
                    <a:pt x="5797" y="1829"/>
                  </a:lnTo>
                  <a:lnTo>
                    <a:pt x="4640" y="2810"/>
                  </a:lnTo>
                  <a:lnTo>
                    <a:pt x="3637" y="3791"/>
                  </a:lnTo>
                  <a:lnTo>
                    <a:pt x="3208" y="4232"/>
                  </a:lnTo>
                  <a:lnTo>
                    <a:pt x="1" y="8353"/>
                  </a:lnTo>
                  <a:lnTo>
                    <a:pt x="8552" y="18546"/>
                  </a:lnTo>
                  <a:lnTo>
                    <a:pt x="13412" y="12673"/>
                  </a:lnTo>
                  <a:lnTo>
                    <a:pt x="13511" y="12430"/>
                  </a:lnTo>
                  <a:lnTo>
                    <a:pt x="13996" y="10821"/>
                  </a:lnTo>
                  <a:lnTo>
                    <a:pt x="14337" y="9312"/>
                  </a:lnTo>
                  <a:lnTo>
                    <a:pt x="14525" y="8000"/>
                  </a:lnTo>
                  <a:lnTo>
                    <a:pt x="14602" y="7086"/>
                  </a:lnTo>
                  <a:lnTo>
                    <a:pt x="14624" y="6160"/>
                  </a:lnTo>
                  <a:lnTo>
                    <a:pt x="14569" y="5223"/>
                  </a:lnTo>
                  <a:lnTo>
                    <a:pt x="14426" y="4309"/>
                  </a:lnTo>
                  <a:lnTo>
                    <a:pt x="14183" y="3416"/>
                  </a:lnTo>
                  <a:lnTo>
                    <a:pt x="13831" y="2579"/>
                  </a:lnTo>
                  <a:lnTo>
                    <a:pt x="13346" y="1818"/>
                  </a:lnTo>
                  <a:lnTo>
                    <a:pt x="13048" y="1466"/>
                  </a:lnTo>
                  <a:lnTo>
                    <a:pt x="12740" y="1135"/>
                  </a:lnTo>
                  <a:lnTo>
                    <a:pt x="12100" y="617"/>
                  </a:lnTo>
                  <a:lnTo>
                    <a:pt x="11439" y="265"/>
                  </a:lnTo>
                  <a:lnTo>
                    <a:pt x="10767" y="66"/>
                  </a:lnTo>
                  <a:lnTo>
                    <a:pt x="100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8"/>
            <p:cNvSpPr/>
            <p:nvPr/>
          </p:nvSpPr>
          <p:spPr>
            <a:xfrm>
              <a:off x="3027081" y="1254787"/>
              <a:ext cx="321472" cy="407709"/>
            </a:xfrm>
            <a:custGeom>
              <a:rect b="b" l="l" r="r" t="t"/>
              <a:pathLst>
                <a:path extrusionOk="0" fill="none" h="18547" w="14624">
                  <a:moveTo>
                    <a:pt x="3208" y="4232"/>
                  </a:moveTo>
                  <a:lnTo>
                    <a:pt x="1" y="8353"/>
                  </a:lnTo>
                  <a:lnTo>
                    <a:pt x="8552" y="18546"/>
                  </a:lnTo>
                  <a:lnTo>
                    <a:pt x="13412" y="12673"/>
                  </a:lnTo>
                  <a:lnTo>
                    <a:pt x="13511" y="12430"/>
                  </a:lnTo>
                  <a:lnTo>
                    <a:pt x="13996" y="10821"/>
                  </a:lnTo>
                  <a:lnTo>
                    <a:pt x="14337" y="9312"/>
                  </a:lnTo>
                  <a:lnTo>
                    <a:pt x="14525" y="8000"/>
                  </a:lnTo>
                  <a:lnTo>
                    <a:pt x="14602" y="7086"/>
                  </a:lnTo>
                  <a:lnTo>
                    <a:pt x="14624" y="6160"/>
                  </a:lnTo>
                  <a:lnTo>
                    <a:pt x="14569" y="5223"/>
                  </a:lnTo>
                  <a:lnTo>
                    <a:pt x="14426" y="4309"/>
                  </a:lnTo>
                  <a:lnTo>
                    <a:pt x="14183" y="3416"/>
                  </a:lnTo>
                  <a:lnTo>
                    <a:pt x="13831" y="2579"/>
                  </a:lnTo>
                  <a:lnTo>
                    <a:pt x="13346" y="1818"/>
                  </a:lnTo>
                  <a:lnTo>
                    <a:pt x="13048" y="1466"/>
                  </a:lnTo>
                  <a:lnTo>
                    <a:pt x="12740" y="1135"/>
                  </a:lnTo>
                  <a:lnTo>
                    <a:pt x="12100" y="617"/>
                  </a:lnTo>
                  <a:lnTo>
                    <a:pt x="11439" y="265"/>
                  </a:lnTo>
                  <a:lnTo>
                    <a:pt x="10767" y="66"/>
                  </a:lnTo>
                  <a:lnTo>
                    <a:pt x="10084" y="0"/>
                  </a:lnTo>
                  <a:lnTo>
                    <a:pt x="9401" y="44"/>
                  </a:lnTo>
                  <a:lnTo>
                    <a:pt x="8717" y="210"/>
                  </a:lnTo>
                  <a:lnTo>
                    <a:pt x="8045" y="452"/>
                  </a:lnTo>
                  <a:lnTo>
                    <a:pt x="7384" y="783"/>
                  </a:lnTo>
                  <a:lnTo>
                    <a:pt x="6734" y="1168"/>
                  </a:lnTo>
                  <a:lnTo>
                    <a:pt x="5797" y="1829"/>
                  </a:lnTo>
                  <a:lnTo>
                    <a:pt x="4640" y="2810"/>
                  </a:lnTo>
                  <a:lnTo>
                    <a:pt x="3637" y="3791"/>
                  </a:lnTo>
                  <a:lnTo>
                    <a:pt x="3208" y="423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8"/>
            <p:cNvSpPr/>
            <p:nvPr/>
          </p:nvSpPr>
          <p:spPr>
            <a:xfrm>
              <a:off x="3163702" y="1254787"/>
              <a:ext cx="184367" cy="345455"/>
            </a:xfrm>
            <a:custGeom>
              <a:rect b="b" l="l" r="r" t="t"/>
              <a:pathLst>
                <a:path extrusionOk="0" h="15715" w="8387">
                  <a:moveTo>
                    <a:pt x="3538" y="0"/>
                  </a:moveTo>
                  <a:lnTo>
                    <a:pt x="2987" y="77"/>
                  </a:lnTo>
                  <a:lnTo>
                    <a:pt x="2436" y="210"/>
                  </a:lnTo>
                  <a:lnTo>
                    <a:pt x="1621" y="518"/>
                  </a:lnTo>
                  <a:lnTo>
                    <a:pt x="552" y="1113"/>
                  </a:lnTo>
                  <a:lnTo>
                    <a:pt x="45" y="1466"/>
                  </a:lnTo>
                  <a:lnTo>
                    <a:pt x="1" y="1818"/>
                  </a:lnTo>
                  <a:lnTo>
                    <a:pt x="1" y="2502"/>
                  </a:lnTo>
                  <a:lnTo>
                    <a:pt x="100" y="3185"/>
                  </a:lnTo>
                  <a:lnTo>
                    <a:pt x="299" y="3846"/>
                  </a:lnTo>
                  <a:lnTo>
                    <a:pt x="442" y="4166"/>
                  </a:lnTo>
                  <a:lnTo>
                    <a:pt x="530" y="4298"/>
                  </a:lnTo>
                  <a:lnTo>
                    <a:pt x="794" y="4529"/>
                  </a:lnTo>
                  <a:lnTo>
                    <a:pt x="1301" y="4849"/>
                  </a:lnTo>
                  <a:lnTo>
                    <a:pt x="2381" y="5312"/>
                  </a:lnTo>
                  <a:lnTo>
                    <a:pt x="2602" y="5378"/>
                  </a:lnTo>
                  <a:lnTo>
                    <a:pt x="2547" y="5532"/>
                  </a:lnTo>
                  <a:lnTo>
                    <a:pt x="2062" y="6909"/>
                  </a:lnTo>
                  <a:lnTo>
                    <a:pt x="1665" y="8408"/>
                  </a:lnTo>
                  <a:lnTo>
                    <a:pt x="1489" y="9444"/>
                  </a:lnTo>
                  <a:lnTo>
                    <a:pt x="1456" y="10414"/>
                  </a:lnTo>
                  <a:lnTo>
                    <a:pt x="1555" y="11031"/>
                  </a:lnTo>
                  <a:lnTo>
                    <a:pt x="1687" y="11372"/>
                  </a:lnTo>
                  <a:lnTo>
                    <a:pt x="1786" y="11527"/>
                  </a:lnTo>
                  <a:lnTo>
                    <a:pt x="2271" y="12232"/>
                  </a:lnTo>
                  <a:lnTo>
                    <a:pt x="3770" y="14491"/>
                  </a:lnTo>
                  <a:lnTo>
                    <a:pt x="4662" y="15714"/>
                  </a:lnTo>
                  <a:lnTo>
                    <a:pt x="7186" y="12684"/>
                  </a:lnTo>
                  <a:lnTo>
                    <a:pt x="7274" y="12452"/>
                  </a:lnTo>
                  <a:lnTo>
                    <a:pt x="7770" y="10843"/>
                  </a:lnTo>
                  <a:lnTo>
                    <a:pt x="8111" y="9323"/>
                  </a:lnTo>
                  <a:lnTo>
                    <a:pt x="8299" y="8022"/>
                  </a:lnTo>
                  <a:lnTo>
                    <a:pt x="8376" y="7108"/>
                  </a:lnTo>
                  <a:lnTo>
                    <a:pt x="8387" y="6171"/>
                  </a:lnTo>
                  <a:lnTo>
                    <a:pt x="8332" y="5246"/>
                  </a:lnTo>
                  <a:lnTo>
                    <a:pt x="8189" y="4320"/>
                  </a:lnTo>
                  <a:lnTo>
                    <a:pt x="7957" y="3438"/>
                  </a:lnTo>
                  <a:lnTo>
                    <a:pt x="7593" y="2601"/>
                  </a:lnTo>
                  <a:lnTo>
                    <a:pt x="7120" y="1829"/>
                  </a:lnTo>
                  <a:lnTo>
                    <a:pt x="6822" y="1477"/>
                  </a:lnTo>
                  <a:lnTo>
                    <a:pt x="6646" y="1289"/>
                  </a:lnTo>
                  <a:lnTo>
                    <a:pt x="6271" y="937"/>
                  </a:lnTo>
                  <a:lnTo>
                    <a:pt x="5852" y="639"/>
                  </a:lnTo>
                  <a:lnTo>
                    <a:pt x="5401" y="386"/>
                  </a:lnTo>
                  <a:lnTo>
                    <a:pt x="5169" y="276"/>
                  </a:lnTo>
                  <a:lnTo>
                    <a:pt x="5015" y="584"/>
                  </a:lnTo>
                  <a:lnTo>
                    <a:pt x="4750" y="915"/>
                  </a:lnTo>
                  <a:lnTo>
                    <a:pt x="4574" y="992"/>
                  </a:lnTo>
                  <a:lnTo>
                    <a:pt x="4486" y="948"/>
                  </a:lnTo>
                  <a:lnTo>
                    <a:pt x="4453" y="496"/>
                  </a:lnTo>
                  <a:lnTo>
                    <a:pt x="4365" y="44"/>
                  </a:lnTo>
                  <a:lnTo>
                    <a:pt x="4089" y="0"/>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8"/>
            <p:cNvSpPr/>
            <p:nvPr/>
          </p:nvSpPr>
          <p:spPr>
            <a:xfrm>
              <a:off x="3163702" y="1254787"/>
              <a:ext cx="184367" cy="345455"/>
            </a:xfrm>
            <a:custGeom>
              <a:rect b="b" l="l" r="r" t="t"/>
              <a:pathLst>
                <a:path extrusionOk="0" fill="none" h="15715" w="8387">
                  <a:moveTo>
                    <a:pt x="7186" y="12684"/>
                  </a:moveTo>
                  <a:lnTo>
                    <a:pt x="7274" y="12452"/>
                  </a:lnTo>
                  <a:lnTo>
                    <a:pt x="7770" y="10843"/>
                  </a:lnTo>
                  <a:lnTo>
                    <a:pt x="8111" y="9323"/>
                  </a:lnTo>
                  <a:lnTo>
                    <a:pt x="8299" y="8022"/>
                  </a:lnTo>
                  <a:lnTo>
                    <a:pt x="8376" y="7108"/>
                  </a:lnTo>
                  <a:lnTo>
                    <a:pt x="8387" y="6171"/>
                  </a:lnTo>
                  <a:lnTo>
                    <a:pt x="8332" y="5246"/>
                  </a:lnTo>
                  <a:lnTo>
                    <a:pt x="8189" y="4320"/>
                  </a:lnTo>
                  <a:lnTo>
                    <a:pt x="7957" y="3438"/>
                  </a:lnTo>
                  <a:lnTo>
                    <a:pt x="7593" y="2601"/>
                  </a:lnTo>
                  <a:lnTo>
                    <a:pt x="7120" y="1829"/>
                  </a:lnTo>
                  <a:lnTo>
                    <a:pt x="6822" y="1477"/>
                  </a:lnTo>
                  <a:lnTo>
                    <a:pt x="6646" y="1289"/>
                  </a:lnTo>
                  <a:lnTo>
                    <a:pt x="6271" y="937"/>
                  </a:lnTo>
                  <a:lnTo>
                    <a:pt x="5852" y="639"/>
                  </a:lnTo>
                  <a:lnTo>
                    <a:pt x="5401" y="386"/>
                  </a:lnTo>
                  <a:lnTo>
                    <a:pt x="5169" y="276"/>
                  </a:lnTo>
                  <a:lnTo>
                    <a:pt x="5015" y="584"/>
                  </a:lnTo>
                  <a:lnTo>
                    <a:pt x="4750" y="915"/>
                  </a:lnTo>
                  <a:lnTo>
                    <a:pt x="4574" y="992"/>
                  </a:lnTo>
                  <a:lnTo>
                    <a:pt x="4486" y="948"/>
                  </a:lnTo>
                  <a:lnTo>
                    <a:pt x="4453" y="496"/>
                  </a:lnTo>
                  <a:lnTo>
                    <a:pt x="4365" y="44"/>
                  </a:lnTo>
                  <a:lnTo>
                    <a:pt x="4089" y="0"/>
                  </a:lnTo>
                  <a:lnTo>
                    <a:pt x="3538" y="0"/>
                  </a:lnTo>
                  <a:lnTo>
                    <a:pt x="2987" y="77"/>
                  </a:lnTo>
                  <a:lnTo>
                    <a:pt x="2436" y="210"/>
                  </a:lnTo>
                  <a:lnTo>
                    <a:pt x="1621" y="518"/>
                  </a:lnTo>
                  <a:lnTo>
                    <a:pt x="552" y="1113"/>
                  </a:lnTo>
                  <a:lnTo>
                    <a:pt x="45" y="1466"/>
                  </a:lnTo>
                  <a:lnTo>
                    <a:pt x="1" y="1818"/>
                  </a:lnTo>
                  <a:lnTo>
                    <a:pt x="1" y="2502"/>
                  </a:lnTo>
                  <a:lnTo>
                    <a:pt x="100" y="3185"/>
                  </a:lnTo>
                  <a:lnTo>
                    <a:pt x="299" y="3846"/>
                  </a:lnTo>
                  <a:lnTo>
                    <a:pt x="442" y="4166"/>
                  </a:lnTo>
                  <a:lnTo>
                    <a:pt x="530" y="4298"/>
                  </a:lnTo>
                  <a:lnTo>
                    <a:pt x="794" y="4529"/>
                  </a:lnTo>
                  <a:lnTo>
                    <a:pt x="1301" y="4849"/>
                  </a:lnTo>
                  <a:lnTo>
                    <a:pt x="2381" y="5312"/>
                  </a:lnTo>
                  <a:lnTo>
                    <a:pt x="2602" y="5378"/>
                  </a:lnTo>
                  <a:lnTo>
                    <a:pt x="2547" y="5532"/>
                  </a:lnTo>
                  <a:lnTo>
                    <a:pt x="2062" y="6909"/>
                  </a:lnTo>
                  <a:lnTo>
                    <a:pt x="1665" y="8408"/>
                  </a:lnTo>
                  <a:lnTo>
                    <a:pt x="1489" y="9444"/>
                  </a:lnTo>
                  <a:lnTo>
                    <a:pt x="1456" y="10414"/>
                  </a:lnTo>
                  <a:lnTo>
                    <a:pt x="1555" y="11031"/>
                  </a:lnTo>
                  <a:lnTo>
                    <a:pt x="1687" y="11372"/>
                  </a:lnTo>
                  <a:lnTo>
                    <a:pt x="1786" y="11527"/>
                  </a:lnTo>
                  <a:lnTo>
                    <a:pt x="2271" y="12232"/>
                  </a:lnTo>
                  <a:lnTo>
                    <a:pt x="3770" y="14491"/>
                  </a:lnTo>
                  <a:lnTo>
                    <a:pt x="4662" y="15714"/>
                  </a:lnTo>
                  <a:lnTo>
                    <a:pt x="7186" y="1268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8"/>
            <p:cNvSpPr/>
            <p:nvPr/>
          </p:nvSpPr>
          <p:spPr>
            <a:xfrm>
              <a:off x="3078212" y="937690"/>
              <a:ext cx="664223" cy="435078"/>
            </a:xfrm>
            <a:custGeom>
              <a:rect b="b" l="l" r="r" t="t"/>
              <a:pathLst>
                <a:path extrusionOk="0" h="19792" w="30216">
                  <a:moveTo>
                    <a:pt x="13080" y="1"/>
                  </a:moveTo>
                  <a:lnTo>
                    <a:pt x="11736" y="12"/>
                  </a:lnTo>
                  <a:lnTo>
                    <a:pt x="10469" y="100"/>
                  </a:lnTo>
                  <a:lnTo>
                    <a:pt x="9268" y="276"/>
                  </a:lnTo>
                  <a:lnTo>
                    <a:pt x="8188" y="540"/>
                  </a:lnTo>
                  <a:lnTo>
                    <a:pt x="7240" y="915"/>
                  </a:lnTo>
                  <a:lnTo>
                    <a:pt x="6447" y="1400"/>
                  </a:lnTo>
                  <a:lnTo>
                    <a:pt x="6127" y="1698"/>
                  </a:lnTo>
                  <a:lnTo>
                    <a:pt x="5829" y="2017"/>
                  </a:lnTo>
                  <a:lnTo>
                    <a:pt x="5212" y="2855"/>
                  </a:lnTo>
                  <a:lnTo>
                    <a:pt x="4595" y="3901"/>
                  </a:lnTo>
                  <a:lnTo>
                    <a:pt x="3978" y="5103"/>
                  </a:lnTo>
                  <a:lnTo>
                    <a:pt x="3394" y="6436"/>
                  </a:lnTo>
                  <a:lnTo>
                    <a:pt x="2821" y="7869"/>
                  </a:lnTo>
                  <a:lnTo>
                    <a:pt x="2017" y="10106"/>
                  </a:lnTo>
                  <a:lnTo>
                    <a:pt x="1102" y="13092"/>
                  </a:lnTo>
                  <a:lnTo>
                    <a:pt x="430" y="15814"/>
                  </a:lnTo>
                  <a:lnTo>
                    <a:pt x="121" y="17478"/>
                  </a:lnTo>
                  <a:lnTo>
                    <a:pt x="11" y="18381"/>
                  </a:lnTo>
                  <a:lnTo>
                    <a:pt x="0" y="19042"/>
                  </a:lnTo>
                  <a:lnTo>
                    <a:pt x="66" y="19362"/>
                  </a:lnTo>
                  <a:lnTo>
                    <a:pt x="143" y="19494"/>
                  </a:lnTo>
                  <a:lnTo>
                    <a:pt x="187" y="19527"/>
                  </a:lnTo>
                  <a:lnTo>
                    <a:pt x="419" y="19626"/>
                  </a:lnTo>
                  <a:lnTo>
                    <a:pt x="1212" y="19748"/>
                  </a:lnTo>
                  <a:lnTo>
                    <a:pt x="2292" y="19792"/>
                  </a:lnTo>
                  <a:lnTo>
                    <a:pt x="3537" y="19759"/>
                  </a:lnTo>
                  <a:lnTo>
                    <a:pt x="4860" y="19671"/>
                  </a:lnTo>
                  <a:lnTo>
                    <a:pt x="6127" y="19527"/>
                  </a:lnTo>
                  <a:lnTo>
                    <a:pt x="7262" y="19329"/>
                  </a:lnTo>
                  <a:lnTo>
                    <a:pt x="8133" y="19109"/>
                  </a:lnTo>
                  <a:lnTo>
                    <a:pt x="8419" y="18987"/>
                  </a:lnTo>
                  <a:lnTo>
                    <a:pt x="8540" y="18921"/>
                  </a:lnTo>
                  <a:lnTo>
                    <a:pt x="8783" y="18734"/>
                  </a:lnTo>
                  <a:lnTo>
                    <a:pt x="9124" y="18359"/>
                  </a:lnTo>
                  <a:lnTo>
                    <a:pt x="9796" y="17378"/>
                  </a:lnTo>
                  <a:lnTo>
                    <a:pt x="10557" y="16310"/>
                  </a:lnTo>
                  <a:lnTo>
                    <a:pt x="11152" y="15670"/>
                  </a:lnTo>
                  <a:lnTo>
                    <a:pt x="11692" y="15296"/>
                  </a:lnTo>
                  <a:lnTo>
                    <a:pt x="12089" y="15108"/>
                  </a:lnTo>
                  <a:lnTo>
                    <a:pt x="12529" y="14987"/>
                  </a:lnTo>
                  <a:lnTo>
                    <a:pt x="13003" y="14932"/>
                  </a:lnTo>
                  <a:lnTo>
                    <a:pt x="13268" y="14932"/>
                  </a:lnTo>
                  <a:lnTo>
                    <a:pt x="13786" y="14965"/>
                  </a:lnTo>
                  <a:lnTo>
                    <a:pt x="14744" y="15064"/>
                  </a:lnTo>
                  <a:lnTo>
                    <a:pt x="16023" y="15285"/>
                  </a:lnTo>
                  <a:lnTo>
                    <a:pt x="17499" y="15593"/>
                  </a:lnTo>
                  <a:lnTo>
                    <a:pt x="18491" y="15737"/>
                  </a:lnTo>
                  <a:lnTo>
                    <a:pt x="19152" y="15770"/>
                  </a:lnTo>
                  <a:lnTo>
                    <a:pt x="19483" y="15748"/>
                  </a:lnTo>
                  <a:lnTo>
                    <a:pt x="20221" y="15670"/>
                  </a:lnTo>
                  <a:lnTo>
                    <a:pt x="22216" y="15340"/>
                  </a:lnTo>
                  <a:lnTo>
                    <a:pt x="25125" y="14767"/>
                  </a:lnTo>
                  <a:lnTo>
                    <a:pt x="25676" y="14646"/>
                  </a:lnTo>
                  <a:lnTo>
                    <a:pt x="25753" y="14657"/>
                  </a:lnTo>
                  <a:lnTo>
                    <a:pt x="26315" y="14712"/>
                  </a:lnTo>
                  <a:lnTo>
                    <a:pt x="26855" y="14701"/>
                  </a:lnTo>
                  <a:lnTo>
                    <a:pt x="27483" y="14624"/>
                  </a:lnTo>
                  <a:lnTo>
                    <a:pt x="28177" y="14447"/>
                  </a:lnTo>
                  <a:lnTo>
                    <a:pt x="28871" y="14117"/>
                  </a:lnTo>
                  <a:lnTo>
                    <a:pt x="29544" y="13610"/>
                  </a:lnTo>
                  <a:lnTo>
                    <a:pt x="29863" y="13268"/>
                  </a:lnTo>
                  <a:lnTo>
                    <a:pt x="29995" y="13081"/>
                  </a:lnTo>
                  <a:lnTo>
                    <a:pt x="30172" y="12618"/>
                  </a:lnTo>
                  <a:lnTo>
                    <a:pt x="30216" y="12067"/>
                  </a:lnTo>
                  <a:lnTo>
                    <a:pt x="30150" y="11439"/>
                  </a:lnTo>
                  <a:lnTo>
                    <a:pt x="29984" y="10756"/>
                  </a:lnTo>
                  <a:lnTo>
                    <a:pt x="29720" y="10017"/>
                  </a:lnTo>
                  <a:lnTo>
                    <a:pt x="29191" y="8838"/>
                  </a:lnTo>
                  <a:lnTo>
                    <a:pt x="28232" y="7229"/>
                  </a:lnTo>
                  <a:lnTo>
                    <a:pt x="27108" y="5654"/>
                  </a:lnTo>
                  <a:lnTo>
                    <a:pt x="25885" y="4221"/>
                  </a:lnTo>
                  <a:lnTo>
                    <a:pt x="24960" y="3328"/>
                  </a:lnTo>
                  <a:lnTo>
                    <a:pt x="24353" y="2822"/>
                  </a:lnTo>
                  <a:lnTo>
                    <a:pt x="24056" y="2612"/>
                  </a:lnTo>
                  <a:lnTo>
                    <a:pt x="23747" y="2414"/>
                  </a:lnTo>
                  <a:lnTo>
                    <a:pt x="22987" y="2017"/>
                  </a:lnTo>
                  <a:lnTo>
                    <a:pt x="22050" y="1631"/>
                  </a:lnTo>
                  <a:lnTo>
                    <a:pt x="20981" y="1279"/>
                  </a:lnTo>
                  <a:lnTo>
                    <a:pt x="19802" y="948"/>
                  </a:lnTo>
                  <a:lnTo>
                    <a:pt x="18535" y="651"/>
                  </a:lnTo>
                  <a:lnTo>
                    <a:pt x="17202" y="408"/>
                  </a:lnTo>
                  <a:lnTo>
                    <a:pt x="15835" y="210"/>
                  </a:lnTo>
                  <a:lnTo>
                    <a:pt x="14447" y="78"/>
                  </a:lnTo>
                  <a:lnTo>
                    <a:pt x="13080" y="1"/>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8"/>
            <p:cNvSpPr/>
            <p:nvPr/>
          </p:nvSpPr>
          <p:spPr>
            <a:xfrm>
              <a:off x="3078212" y="937690"/>
              <a:ext cx="664223" cy="435078"/>
            </a:xfrm>
            <a:custGeom>
              <a:rect b="b" l="l" r="r" t="t"/>
              <a:pathLst>
                <a:path extrusionOk="0" fill="none" h="19792" w="30216">
                  <a:moveTo>
                    <a:pt x="25676" y="14646"/>
                  </a:moveTo>
                  <a:lnTo>
                    <a:pt x="25753" y="14657"/>
                  </a:lnTo>
                  <a:lnTo>
                    <a:pt x="26315" y="14712"/>
                  </a:lnTo>
                  <a:lnTo>
                    <a:pt x="26855" y="14701"/>
                  </a:lnTo>
                  <a:lnTo>
                    <a:pt x="27483" y="14624"/>
                  </a:lnTo>
                  <a:lnTo>
                    <a:pt x="28177" y="14447"/>
                  </a:lnTo>
                  <a:lnTo>
                    <a:pt x="28871" y="14117"/>
                  </a:lnTo>
                  <a:lnTo>
                    <a:pt x="29544" y="13610"/>
                  </a:lnTo>
                  <a:lnTo>
                    <a:pt x="29863" y="13268"/>
                  </a:lnTo>
                  <a:lnTo>
                    <a:pt x="29995" y="13081"/>
                  </a:lnTo>
                  <a:lnTo>
                    <a:pt x="30172" y="12618"/>
                  </a:lnTo>
                  <a:lnTo>
                    <a:pt x="30216" y="12067"/>
                  </a:lnTo>
                  <a:lnTo>
                    <a:pt x="30150" y="11439"/>
                  </a:lnTo>
                  <a:lnTo>
                    <a:pt x="29984" y="10756"/>
                  </a:lnTo>
                  <a:lnTo>
                    <a:pt x="29720" y="10017"/>
                  </a:lnTo>
                  <a:lnTo>
                    <a:pt x="29191" y="8838"/>
                  </a:lnTo>
                  <a:lnTo>
                    <a:pt x="28232" y="7229"/>
                  </a:lnTo>
                  <a:lnTo>
                    <a:pt x="27108" y="5654"/>
                  </a:lnTo>
                  <a:lnTo>
                    <a:pt x="25885" y="4221"/>
                  </a:lnTo>
                  <a:lnTo>
                    <a:pt x="24960" y="3328"/>
                  </a:lnTo>
                  <a:lnTo>
                    <a:pt x="24353" y="2822"/>
                  </a:lnTo>
                  <a:lnTo>
                    <a:pt x="24056" y="2612"/>
                  </a:lnTo>
                  <a:lnTo>
                    <a:pt x="23747" y="2414"/>
                  </a:lnTo>
                  <a:lnTo>
                    <a:pt x="22987" y="2017"/>
                  </a:lnTo>
                  <a:lnTo>
                    <a:pt x="22050" y="1631"/>
                  </a:lnTo>
                  <a:lnTo>
                    <a:pt x="20981" y="1279"/>
                  </a:lnTo>
                  <a:lnTo>
                    <a:pt x="19802" y="948"/>
                  </a:lnTo>
                  <a:lnTo>
                    <a:pt x="18535" y="651"/>
                  </a:lnTo>
                  <a:lnTo>
                    <a:pt x="17202" y="408"/>
                  </a:lnTo>
                  <a:lnTo>
                    <a:pt x="15835" y="210"/>
                  </a:lnTo>
                  <a:lnTo>
                    <a:pt x="14447" y="78"/>
                  </a:lnTo>
                  <a:lnTo>
                    <a:pt x="13080" y="1"/>
                  </a:lnTo>
                  <a:lnTo>
                    <a:pt x="11736" y="12"/>
                  </a:lnTo>
                  <a:lnTo>
                    <a:pt x="10469" y="100"/>
                  </a:lnTo>
                  <a:lnTo>
                    <a:pt x="9268" y="276"/>
                  </a:lnTo>
                  <a:lnTo>
                    <a:pt x="8188" y="540"/>
                  </a:lnTo>
                  <a:lnTo>
                    <a:pt x="7240" y="915"/>
                  </a:lnTo>
                  <a:lnTo>
                    <a:pt x="6447" y="1400"/>
                  </a:lnTo>
                  <a:lnTo>
                    <a:pt x="6127" y="1698"/>
                  </a:lnTo>
                  <a:lnTo>
                    <a:pt x="5829" y="2017"/>
                  </a:lnTo>
                  <a:lnTo>
                    <a:pt x="5212" y="2855"/>
                  </a:lnTo>
                  <a:lnTo>
                    <a:pt x="4595" y="3901"/>
                  </a:lnTo>
                  <a:lnTo>
                    <a:pt x="3978" y="5103"/>
                  </a:lnTo>
                  <a:lnTo>
                    <a:pt x="3394" y="6436"/>
                  </a:lnTo>
                  <a:lnTo>
                    <a:pt x="2821" y="7869"/>
                  </a:lnTo>
                  <a:lnTo>
                    <a:pt x="2017" y="10106"/>
                  </a:lnTo>
                  <a:lnTo>
                    <a:pt x="1102" y="13092"/>
                  </a:lnTo>
                  <a:lnTo>
                    <a:pt x="430" y="15814"/>
                  </a:lnTo>
                  <a:lnTo>
                    <a:pt x="121" y="17478"/>
                  </a:lnTo>
                  <a:lnTo>
                    <a:pt x="11" y="18381"/>
                  </a:lnTo>
                  <a:lnTo>
                    <a:pt x="0" y="19042"/>
                  </a:lnTo>
                  <a:lnTo>
                    <a:pt x="66" y="19362"/>
                  </a:lnTo>
                  <a:lnTo>
                    <a:pt x="143" y="19494"/>
                  </a:lnTo>
                  <a:lnTo>
                    <a:pt x="187" y="19527"/>
                  </a:lnTo>
                  <a:lnTo>
                    <a:pt x="419" y="19626"/>
                  </a:lnTo>
                  <a:lnTo>
                    <a:pt x="1212" y="19748"/>
                  </a:lnTo>
                  <a:lnTo>
                    <a:pt x="2292" y="19792"/>
                  </a:lnTo>
                  <a:lnTo>
                    <a:pt x="3537" y="19759"/>
                  </a:lnTo>
                  <a:lnTo>
                    <a:pt x="4860" y="19671"/>
                  </a:lnTo>
                  <a:lnTo>
                    <a:pt x="6127" y="19527"/>
                  </a:lnTo>
                  <a:lnTo>
                    <a:pt x="7262" y="19329"/>
                  </a:lnTo>
                  <a:lnTo>
                    <a:pt x="8133" y="19109"/>
                  </a:lnTo>
                  <a:lnTo>
                    <a:pt x="8419" y="18987"/>
                  </a:lnTo>
                  <a:lnTo>
                    <a:pt x="8540" y="18921"/>
                  </a:lnTo>
                  <a:lnTo>
                    <a:pt x="8783" y="18734"/>
                  </a:lnTo>
                  <a:lnTo>
                    <a:pt x="9124" y="18359"/>
                  </a:lnTo>
                  <a:lnTo>
                    <a:pt x="9796" y="17378"/>
                  </a:lnTo>
                  <a:lnTo>
                    <a:pt x="10557" y="16310"/>
                  </a:lnTo>
                  <a:lnTo>
                    <a:pt x="11152" y="15670"/>
                  </a:lnTo>
                  <a:lnTo>
                    <a:pt x="11692" y="15296"/>
                  </a:lnTo>
                  <a:lnTo>
                    <a:pt x="12089" y="15108"/>
                  </a:lnTo>
                  <a:lnTo>
                    <a:pt x="12529" y="14987"/>
                  </a:lnTo>
                  <a:lnTo>
                    <a:pt x="13003" y="14932"/>
                  </a:lnTo>
                  <a:lnTo>
                    <a:pt x="13268" y="14932"/>
                  </a:lnTo>
                  <a:lnTo>
                    <a:pt x="13786" y="14965"/>
                  </a:lnTo>
                  <a:lnTo>
                    <a:pt x="14744" y="15064"/>
                  </a:lnTo>
                  <a:lnTo>
                    <a:pt x="16023" y="15285"/>
                  </a:lnTo>
                  <a:lnTo>
                    <a:pt x="17499" y="15593"/>
                  </a:lnTo>
                  <a:lnTo>
                    <a:pt x="18491" y="15737"/>
                  </a:lnTo>
                  <a:lnTo>
                    <a:pt x="19152" y="15770"/>
                  </a:lnTo>
                  <a:lnTo>
                    <a:pt x="19483" y="15748"/>
                  </a:lnTo>
                  <a:lnTo>
                    <a:pt x="20221" y="15670"/>
                  </a:lnTo>
                  <a:lnTo>
                    <a:pt x="22216" y="15340"/>
                  </a:lnTo>
                  <a:lnTo>
                    <a:pt x="25125" y="14767"/>
                  </a:lnTo>
                  <a:lnTo>
                    <a:pt x="25676" y="14646"/>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8"/>
            <p:cNvSpPr/>
            <p:nvPr/>
          </p:nvSpPr>
          <p:spPr>
            <a:xfrm>
              <a:off x="3185267" y="1179453"/>
              <a:ext cx="457610" cy="475525"/>
            </a:xfrm>
            <a:custGeom>
              <a:rect b="b" l="l" r="r" t="t"/>
              <a:pathLst>
                <a:path extrusionOk="0" h="21632" w="20817">
                  <a:moveTo>
                    <a:pt x="12321" y="0"/>
                  </a:moveTo>
                  <a:lnTo>
                    <a:pt x="12299" y="99"/>
                  </a:lnTo>
                  <a:lnTo>
                    <a:pt x="12100" y="705"/>
                  </a:lnTo>
                  <a:lnTo>
                    <a:pt x="11869" y="1223"/>
                  </a:lnTo>
                  <a:lnTo>
                    <a:pt x="11538" y="1774"/>
                  </a:lnTo>
                  <a:lnTo>
                    <a:pt x="11109" y="2259"/>
                  </a:lnTo>
                  <a:lnTo>
                    <a:pt x="10701" y="2535"/>
                  </a:lnTo>
                  <a:lnTo>
                    <a:pt x="10392" y="2656"/>
                  </a:lnTo>
                  <a:lnTo>
                    <a:pt x="10062" y="2722"/>
                  </a:lnTo>
                  <a:lnTo>
                    <a:pt x="9687" y="2733"/>
                  </a:lnTo>
                  <a:lnTo>
                    <a:pt x="9489" y="2700"/>
                  </a:lnTo>
                  <a:lnTo>
                    <a:pt x="8982" y="2612"/>
                  </a:lnTo>
                  <a:lnTo>
                    <a:pt x="7968" y="2524"/>
                  </a:lnTo>
                  <a:lnTo>
                    <a:pt x="6954" y="2524"/>
                  </a:lnTo>
                  <a:lnTo>
                    <a:pt x="5940" y="2612"/>
                  </a:lnTo>
                  <a:lnTo>
                    <a:pt x="5444" y="2700"/>
                  </a:lnTo>
                  <a:lnTo>
                    <a:pt x="5378" y="2898"/>
                  </a:lnTo>
                  <a:lnTo>
                    <a:pt x="4971" y="3747"/>
                  </a:lnTo>
                  <a:lnTo>
                    <a:pt x="4739" y="4033"/>
                  </a:lnTo>
                  <a:lnTo>
                    <a:pt x="4574" y="4088"/>
                  </a:lnTo>
                  <a:lnTo>
                    <a:pt x="4497" y="4055"/>
                  </a:lnTo>
                  <a:lnTo>
                    <a:pt x="4497" y="3934"/>
                  </a:lnTo>
                  <a:lnTo>
                    <a:pt x="4387" y="3229"/>
                  </a:lnTo>
                  <a:lnTo>
                    <a:pt x="4232" y="2645"/>
                  </a:lnTo>
                  <a:lnTo>
                    <a:pt x="3968" y="2094"/>
                  </a:lnTo>
                  <a:lnTo>
                    <a:pt x="3681" y="1763"/>
                  </a:lnTo>
                  <a:lnTo>
                    <a:pt x="3439" y="1598"/>
                  </a:lnTo>
                  <a:lnTo>
                    <a:pt x="3163" y="1510"/>
                  </a:lnTo>
                  <a:lnTo>
                    <a:pt x="2833" y="1488"/>
                  </a:lnTo>
                  <a:lnTo>
                    <a:pt x="2458" y="1565"/>
                  </a:lnTo>
                  <a:lnTo>
                    <a:pt x="2039" y="1752"/>
                  </a:lnTo>
                  <a:lnTo>
                    <a:pt x="1797" y="1895"/>
                  </a:lnTo>
                  <a:lnTo>
                    <a:pt x="1566" y="2050"/>
                  </a:lnTo>
                  <a:lnTo>
                    <a:pt x="1158" y="2380"/>
                  </a:lnTo>
                  <a:lnTo>
                    <a:pt x="827" y="2744"/>
                  </a:lnTo>
                  <a:lnTo>
                    <a:pt x="563" y="3130"/>
                  </a:lnTo>
                  <a:lnTo>
                    <a:pt x="265" y="3725"/>
                  </a:lnTo>
                  <a:lnTo>
                    <a:pt x="45" y="4540"/>
                  </a:lnTo>
                  <a:lnTo>
                    <a:pt x="1" y="5345"/>
                  </a:lnTo>
                  <a:lnTo>
                    <a:pt x="67" y="6072"/>
                  </a:lnTo>
                  <a:lnTo>
                    <a:pt x="199" y="6689"/>
                  </a:lnTo>
                  <a:lnTo>
                    <a:pt x="375" y="7141"/>
                  </a:lnTo>
                  <a:lnTo>
                    <a:pt x="453" y="7284"/>
                  </a:lnTo>
                  <a:lnTo>
                    <a:pt x="541" y="7416"/>
                  </a:lnTo>
                  <a:lnTo>
                    <a:pt x="794" y="7648"/>
                  </a:lnTo>
                  <a:lnTo>
                    <a:pt x="1312" y="7967"/>
                  </a:lnTo>
                  <a:lnTo>
                    <a:pt x="2392" y="8441"/>
                  </a:lnTo>
                  <a:lnTo>
                    <a:pt x="2612" y="8507"/>
                  </a:lnTo>
                  <a:lnTo>
                    <a:pt x="2546" y="8650"/>
                  </a:lnTo>
                  <a:lnTo>
                    <a:pt x="2072" y="10028"/>
                  </a:lnTo>
                  <a:lnTo>
                    <a:pt x="1676" y="11527"/>
                  </a:lnTo>
                  <a:lnTo>
                    <a:pt x="1499" y="12562"/>
                  </a:lnTo>
                  <a:lnTo>
                    <a:pt x="1455" y="13532"/>
                  </a:lnTo>
                  <a:lnTo>
                    <a:pt x="1566" y="14149"/>
                  </a:lnTo>
                  <a:lnTo>
                    <a:pt x="1698" y="14502"/>
                  </a:lnTo>
                  <a:lnTo>
                    <a:pt x="1797" y="14645"/>
                  </a:lnTo>
                  <a:lnTo>
                    <a:pt x="2260" y="15328"/>
                  </a:lnTo>
                  <a:lnTo>
                    <a:pt x="3692" y="17499"/>
                  </a:lnTo>
                  <a:lnTo>
                    <a:pt x="4993" y="19273"/>
                  </a:lnTo>
                  <a:lnTo>
                    <a:pt x="5885" y="20320"/>
                  </a:lnTo>
                  <a:lnTo>
                    <a:pt x="6546" y="20937"/>
                  </a:lnTo>
                  <a:lnTo>
                    <a:pt x="6976" y="21268"/>
                  </a:lnTo>
                  <a:lnTo>
                    <a:pt x="7384" y="21499"/>
                  </a:lnTo>
                  <a:lnTo>
                    <a:pt x="7770" y="21621"/>
                  </a:lnTo>
                  <a:lnTo>
                    <a:pt x="7957" y="21632"/>
                  </a:lnTo>
                  <a:lnTo>
                    <a:pt x="8023" y="21621"/>
                  </a:lnTo>
                  <a:lnTo>
                    <a:pt x="8243" y="21477"/>
                  </a:lnTo>
                  <a:lnTo>
                    <a:pt x="8739" y="21070"/>
                  </a:lnTo>
                  <a:lnTo>
                    <a:pt x="10183" y="19681"/>
                  </a:lnTo>
                  <a:lnTo>
                    <a:pt x="13500" y="16166"/>
                  </a:lnTo>
                  <a:lnTo>
                    <a:pt x="14205" y="15383"/>
                  </a:lnTo>
                  <a:lnTo>
                    <a:pt x="15968" y="15923"/>
                  </a:lnTo>
                  <a:lnTo>
                    <a:pt x="18789" y="8959"/>
                  </a:lnTo>
                  <a:lnTo>
                    <a:pt x="20817" y="3659"/>
                  </a:lnTo>
                  <a:lnTo>
                    <a:pt x="123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8"/>
            <p:cNvSpPr/>
            <p:nvPr/>
          </p:nvSpPr>
          <p:spPr>
            <a:xfrm>
              <a:off x="3185267" y="1179453"/>
              <a:ext cx="457610" cy="475525"/>
            </a:xfrm>
            <a:custGeom>
              <a:rect b="b" l="l" r="r" t="t"/>
              <a:pathLst>
                <a:path extrusionOk="0" fill="none" h="21632" w="20817">
                  <a:moveTo>
                    <a:pt x="4497" y="4055"/>
                  </a:moveTo>
                  <a:lnTo>
                    <a:pt x="4497" y="3934"/>
                  </a:lnTo>
                  <a:lnTo>
                    <a:pt x="4387" y="3229"/>
                  </a:lnTo>
                  <a:lnTo>
                    <a:pt x="4232" y="2645"/>
                  </a:lnTo>
                  <a:lnTo>
                    <a:pt x="3968" y="2094"/>
                  </a:lnTo>
                  <a:lnTo>
                    <a:pt x="3681" y="1763"/>
                  </a:lnTo>
                  <a:lnTo>
                    <a:pt x="3439" y="1598"/>
                  </a:lnTo>
                  <a:lnTo>
                    <a:pt x="3163" y="1510"/>
                  </a:lnTo>
                  <a:lnTo>
                    <a:pt x="2833" y="1488"/>
                  </a:lnTo>
                  <a:lnTo>
                    <a:pt x="2458" y="1565"/>
                  </a:lnTo>
                  <a:lnTo>
                    <a:pt x="2039" y="1752"/>
                  </a:lnTo>
                  <a:lnTo>
                    <a:pt x="1797" y="1895"/>
                  </a:lnTo>
                  <a:lnTo>
                    <a:pt x="1566" y="2050"/>
                  </a:lnTo>
                  <a:lnTo>
                    <a:pt x="1158" y="2380"/>
                  </a:lnTo>
                  <a:lnTo>
                    <a:pt x="827" y="2744"/>
                  </a:lnTo>
                  <a:lnTo>
                    <a:pt x="563" y="3130"/>
                  </a:lnTo>
                  <a:lnTo>
                    <a:pt x="265" y="3725"/>
                  </a:lnTo>
                  <a:lnTo>
                    <a:pt x="45" y="4540"/>
                  </a:lnTo>
                  <a:lnTo>
                    <a:pt x="1" y="5345"/>
                  </a:lnTo>
                  <a:lnTo>
                    <a:pt x="67" y="6072"/>
                  </a:lnTo>
                  <a:lnTo>
                    <a:pt x="199" y="6689"/>
                  </a:lnTo>
                  <a:lnTo>
                    <a:pt x="375" y="7141"/>
                  </a:lnTo>
                  <a:lnTo>
                    <a:pt x="453" y="7284"/>
                  </a:lnTo>
                  <a:lnTo>
                    <a:pt x="541" y="7416"/>
                  </a:lnTo>
                  <a:lnTo>
                    <a:pt x="794" y="7648"/>
                  </a:lnTo>
                  <a:lnTo>
                    <a:pt x="1312" y="7967"/>
                  </a:lnTo>
                  <a:lnTo>
                    <a:pt x="2392" y="8441"/>
                  </a:lnTo>
                  <a:lnTo>
                    <a:pt x="2612" y="8507"/>
                  </a:lnTo>
                  <a:lnTo>
                    <a:pt x="2546" y="8650"/>
                  </a:lnTo>
                  <a:lnTo>
                    <a:pt x="2072" y="10028"/>
                  </a:lnTo>
                  <a:lnTo>
                    <a:pt x="1676" y="11527"/>
                  </a:lnTo>
                  <a:lnTo>
                    <a:pt x="1499" y="12562"/>
                  </a:lnTo>
                  <a:lnTo>
                    <a:pt x="1455" y="13532"/>
                  </a:lnTo>
                  <a:lnTo>
                    <a:pt x="1566" y="14149"/>
                  </a:lnTo>
                  <a:lnTo>
                    <a:pt x="1698" y="14502"/>
                  </a:lnTo>
                  <a:lnTo>
                    <a:pt x="1797" y="14645"/>
                  </a:lnTo>
                  <a:lnTo>
                    <a:pt x="2260" y="15328"/>
                  </a:lnTo>
                  <a:lnTo>
                    <a:pt x="3692" y="17499"/>
                  </a:lnTo>
                  <a:lnTo>
                    <a:pt x="4993" y="19273"/>
                  </a:lnTo>
                  <a:lnTo>
                    <a:pt x="5885" y="20320"/>
                  </a:lnTo>
                  <a:lnTo>
                    <a:pt x="6546" y="20937"/>
                  </a:lnTo>
                  <a:lnTo>
                    <a:pt x="6976" y="21268"/>
                  </a:lnTo>
                  <a:lnTo>
                    <a:pt x="7384" y="21499"/>
                  </a:lnTo>
                  <a:lnTo>
                    <a:pt x="7770" y="21621"/>
                  </a:lnTo>
                  <a:lnTo>
                    <a:pt x="7957" y="21632"/>
                  </a:lnTo>
                  <a:lnTo>
                    <a:pt x="8023" y="21621"/>
                  </a:lnTo>
                  <a:lnTo>
                    <a:pt x="8243" y="21477"/>
                  </a:lnTo>
                  <a:lnTo>
                    <a:pt x="8739" y="21070"/>
                  </a:lnTo>
                  <a:lnTo>
                    <a:pt x="10183" y="19681"/>
                  </a:lnTo>
                  <a:lnTo>
                    <a:pt x="13500" y="16166"/>
                  </a:lnTo>
                  <a:lnTo>
                    <a:pt x="14205" y="15383"/>
                  </a:lnTo>
                  <a:lnTo>
                    <a:pt x="15968" y="15923"/>
                  </a:lnTo>
                  <a:lnTo>
                    <a:pt x="18789" y="8959"/>
                  </a:lnTo>
                  <a:lnTo>
                    <a:pt x="20817" y="3659"/>
                  </a:lnTo>
                  <a:lnTo>
                    <a:pt x="12321" y="0"/>
                  </a:lnTo>
                  <a:lnTo>
                    <a:pt x="12299" y="99"/>
                  </a:lnTo>
                  <a:lnTo>
                    <a:pt x="12100" y="705"/>
                  </a:lnTo>
                  <a:lnTo>
                    <a:pt x="11869" y="1223"/>
                  </a:lnTo>
                  <a:lnTo>
                    <a:pt x="11538" y="1774"/>
                  </a:lnTo>
                  <a:lnTo>
                    <a:pt x="11109" y="2259"/>
                  </a:lnTo>
                  <a:lnTo>
                    <a:pt x="10701" y="2535"/>
                  </a:lnTo>
                  <a:lnTo>
                    <a:pt x="10392" y="2656"/>
                  </a:lnTo>
                  <a:lnTo>
                    <a:pt x="10062" y="2722"/>
                  </a:lnTo>
                  <a:lnTo>
                    <a:pt x="9687" y="2733"/>
                  </a:lnTo>
                  <a:lnTo>
                    <a:pt x="9489" y="2700"/>
                  </a:lnTo>
                  <a:lnTo>
                    <a:pt x="8982" y="2612"/>
                  </a:lnTo>
                  <a:lnTo>
                    <a:pt x="7968" y="2524"/>
                  </a:lnTo>
                  <a:lnTo>
                    <a:pt x="6954" y="2524"/>
                  </a:lnTo>
                  <a:lnTo>
                    <a:pt x="5940" y="2612"/>
                  </a:lnTo>
                  <a:lnTo>
                    <a:pt x="5444" y="2700"/>
                  </a:lnTo>
                  <a:lnTo>
                    <a:pt x="5378" y="2898"/>
                  </a:lnTo>
                  <a:lnTo>
                    <a:pt x="4971" y="3747"/>
                  </a:lnTo>
                  <a:lnTo>
                    <a:pt x="4739" y="4033"/>
                  </a:lnTo>
                  <a:lnTo>
                    <a:pt x="4574" y="4088"/>
                  </a:lnTo>
                  <a:lnTo>
                    <a:pt x="4497" y="4055"/>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8"/>
            <p:cNvSpPr/>
            <p:nvPr/>
          </p:nvSpPr>
          <p:spPr>
            <a:xfrm>
              <a:off x="3376163" y="1291366"/>
              <a:ext cx="242489" cy="192347"/>
            </a:xfrm>
            <a:custGeom>
              <a:rect b="b" l="l" r="r" t="t"/>
              <a:pathLst>
                <a:path extrusionOk="0" h="8750" w="11031">
                  <a:moveTo>
                    <a:pt x="1102" y="0"/>
                  </a:moveTo>
                  <a:lnTo>
                    <a:pt x="0" y="3130"/>
                  </a:lnTo>
                  <a:lnTo>
                    <a:pt x="441" y="3648"/>
                  </a:lnTo>
                  <a:lnTo>
                    <a:pt x="2380" y="5719"/>
                  </a:lnTo>
                  <a:lnTo>
                    <a:pt x="3251" y="6524"/>
                  </a:lnTo>
                  <a:lnTo>
                    <a:pt x="4111" y="7218"/>
                  </a:lnTo>
                  <a:lnTo>
                    <a:pt x="4706" y="7593"/>
                  </a:lnTo>
                  <a:lnTo>
                    <a:pt x="5069" y="7758"/>
                  </a:lnTo>
                  <a:lnTo>
                    <a:pt x="5235" y="7813"/>
                  </a:lnTo>
                  <a:lnTo>
                    <a:pt x="5565" y="7879"/>
                  </a:lnTo>
                  <a:lnTo>
                    <a:pt x="6160" y="7879"/>
                  </a:lnTo>
                  <a:lnTo>
                    <a:pt x="6700" y="7747"/>
                  </a:lnTo>
                  <a:lnTo>
                    <a:pt x="7196" y="7549"/>
                  </a:lnTo>
                  <a:lnTo>
                    <a:pt x="7846" y="7196"/>
                  </a:lnTo>
                  <a:lnTo>
                    <a:pt x="8408" y="6954"/>
                  </a:lnTo>
                  <a:lnTo>
                    <a:pt x="8739" y="6931"/>
                  </a:lnTo>
                  <a:lnTo>
                    <a:pt x="8893" y="6987"/>
                  </a:lnTo>
                  <a:lnTo>
                    <a:pt x="8441" y="8728"/>
                  </a:lnTo>
                  <a:lnTo>
                    <a:pt x="8496" y="8750"/>
                  </a:lnTo>
                  <a:lnTo>
                    <a:pt x="8871" y="8728"/>
                  </a:lnTo>
                  <a:lnTo>
                    <a:pt x="9224" y="8573"/>
                  </a:lnTo>
                  <a:lnTo>
                    <a:pt x="9631" y="8232"/>
                  </a:lnTo>
                  <a:lnTo>
                    <a:pt x="10061" y="7615"/>
                  </a:lnTo>
                  <a:lnTo>
                    <a:pt x="10480" y="6667"/>
                  </a:lnTo>
                  <a:lnTo>
                    <a:pt x="10866" y="5290"/>
                  </a:lnTo>
                  <a:lnTo>
                    <a:pt x="11031" y="4408"/>
                  </a:lnTo>
                  <a:lnTo>
                    <a:pt x="11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8"/>
            <p:cNvSpPr/>
            <p:nvPr/>
          </p:nvSpPr>
          <p:spPr>
            <a:xfrm>
              <a:off x="3376163" y="1291366"/>
              <a:ext cx="242489" cy="192347"/>
            </a:xfrm>
            <a:custGeom>
              <a:rect b="b" l="l" r="r" t="t"/>
              <a:pathLst>
                <a:path extrusionOk="0" fill="none" h="8750" w="11031">
                  <a:moveTo>
                    <a:pt x="11031" y="4408"/>
                  </a:moveTo>
                  <a:lnTo>
                    <a:pt x="1102" y="0"/>
                  </a:lnTo>
                  <a:lnTo>
                    <a:pt x="0" y="3130"/>
                  </a:lnTo>
                  <a:lnTo>
                    <a:pt x="441" y="3648"/>
                  </a:lnTo>
                  <a:lnTo>
                    <a:pt x="2380" y="5719"/>
                  </a:lnTo>
                  <a:lnTo>
                    <a:pt x="3251" y="6524"/>
                  </a:lnTo>
                  <a:lnTo>
                    <a:pt x="4111" y="7218"/>
                  </a:lnTo>
                  <a:lnTo>
                    <a:pt x="4706" y="7593"/>
                  </a:lnTo>
                  <a:lnTo>
                    <a:pt x="5069" y="7758"/>
                  </a:lnTo>
                  <a:lnTo>
                    <a:pt x="5235" y="7813"/>
                  </a:lnTo>
                  <a:lnTo>
                    <a:pt x="5565" y="7879"/>
                  </a:lnTo>
                  <a:lnTo>
                    <a:pt x="6160" y="7879"/>
                  </a:lnTo>
                  <a:lnTo>
                    <a:pt x="6700" y="7747"/>
                  </a:lnTo>
                  <a:lnTo>
                    <a:pt x="7196" y="7549"/>
                  </a:lnTo>
                  <a:lnTo>
                    <a:pt x="7846" y="7196"/>
                  </a:lnTo>
                  <a:lnTo>
                    <a:pt x="8408" y="6954"/>
                  </a:lnTo>
                  <a:lnTo>
                    <a:pt x="8739" y="6931"/>
                  </a:lnTo>
                  <a:lnTo>
                    <a:pt x="8893" y="6987"/>
                  </a:lnTo>
                  <a:lnTo>
                    <a:pt x="8441" y="8728"/>
                  </a:lnTo>
                  <a:lnTo>
                    <a:pt x="8496" y="8750"/>
                  </a:lnTo>
                  <a:lnTo>
                    <a:pt x="8871" y="8728"/>
                  </a:lnTo>
                  <a:lnTo>
                    <a:pt x="9224" y="8573"/>
                  </a:lnTo>
                  <a:lnTo>
                    <a:pt x="9631" y="8232"/>
                  </a:lnTo>
                  <a:lnTo>
                    <a:pt x="10061" y="7615"/>
                  </a:lnTo>
                  <a:lnTo>
                    <a:pt x="10480" y="6667"/>
                  </a:lnTo>
                  <a:lnTo>
                    <a:pt x="10866" y="5290"/>
                  </a:lnTo>
                  <a:lnTo>
                    <a:pt x="11031" y="4408"/>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8"/>
            <p:cNvSpPr/>
            <p:nvPr/>
          </p:nvSpPr>
          <p:spPr>
            <a:xfrm>
              <a:off x="3274406" y="1231772"/>
              <a:ext cx="344246" cy="156493"/>
            </a:xfrm>
            <a:custGeom>
              <a:rect b="b" l="l" r="r" t="t"/>
              <a:pathLst>
                <a:path extrusionOk="0" fill="none" h="7119" w="15660">
                  <a:moveTo>
                    <a:pt x="1" y="0"/>
                  </a:moveTo>
                  <a:lnTo>
                    <a:pt x="15660" y="7119"/>
                  </a:lnTo>
                </a:path>
              </a:pathLst>
            </a:custGeom>
            <a:noFill/>
            <a:ln cap="rnd" cmpd="sng" w="22875">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8"/>
            <p:cNvSpPr/>
            <p:nvPr/>
          </p:nvSpPr>
          <p:spPr>
            <a:xfrm>
              <a:off x="2927764" y="1380264"/>
              <a:ext cx="325363" cy="444288"/>
            </a:xfrm>
            <a:custGeom>
              <a:rect b="b" l="l" r="r" t="t"/>
              <a:pathLst>
                <a:path extrusionOk="0" h="20211" w="14801">
                  <a:moveTo>
                    <a:pt x="3307" y="0"/>
                  </a:moveTo>
                  <a:lnTo>
                    <a:pt x="1" y="2656"/>
                  </a:lnTo>
                  <a:lnTo>
                    <a:pt x="398" y="3108"/>
                  </a:lnTo>
                  <a:lnTo>
                    <a:pt x="3428" y="6524"/>
                  </a:lnTo>
                  <a:lnTo>
                    <a:pt x="4960" y="8177"/>
                  </a:lnTo>
                  <a:lnTo>
                    <a:pt x="5356" y="8596"/>
                  </a:lnTo>
                  <a:lnTo>
                    <a:pt x="6480" y="9984"/>
                  </a:lnTo>
                  <a:lnTo>
                    <a:pt x="8673" y="12805"/>
                  </a:lnTo>
                  <a:lnTo>
                    <a:pt x="13235" y="18943"/>
                  </a:lnTo>
                  <a:lnTo>
                    <a:pt x="14150" y="20210"/>
                  </a:lnTo>
                  <a:lnTo>
                    <a:pt x="14800" y="14061"/>
                  </a:lnTo>
                  <a:lnTo>
                    <a:pt x="13599" y="12497"/>
                  </a:lnTo>
                  <a:lnTo>
                    <a:pt x="10381" y="8452"/>
                  </a:lnTo>
                  <a:lnTo>
                    <a:pt x="5841" y="2987"/>
                  </a:lnTo>
                  <a:lnTo>
                    <a:pt x="33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8"/>
            <p:cNvSpPr/>
            <p:nvPr/>
          </p:nvSpPr>
          <p:spPr>
            <a:xfrm>
              <a:off x="2927764" y="1380264"/>
              <a:ext cx="325363" cy="444288"/>
            </a:xfrm>
            <a:custGeom>
              <a:rect b="b" l="l" r="r" t="t"/>
              <a:pathLst>
                <a:path extrusionOk="0" fill="none" h="20211" w="14801">
                  <a:moveTo>
                    <a:pt x="3307" y="0"/>
                  </a:moveTo>
                  <a:lnTo>
                    <a:pt x="5841" y="2987"/>
                  </a:lnTo>
                  <a:lnTo>
                    <a:pt x="10381" y="8452"/>
                  </a:lnTo>
                  <a:lnTo>
                    <a:pt x="13599" y="12497"/>
                  </a:lnTo>
                  <a:lnTo>
                    <a:pt x="14800" y="14061"/>
                  </a:lnTo>
                  <a:lnTo>
                    <a:pt x="14150" y="20210"/>
                  </a:lnTo>
                  <a:lnTo>
                    <a:pt x="13235" y="18943"/>
                  </a:lnTo>
                  <a:lnTo>
                    <a:pt x="8673" y="12805"/>
                  </a:lnTo>
                  <a:lnTo>
                    <a:pt x="6480" y="9984"/>
                  </a:lnTo>
                  <a:lnTo>
                    <a:pt x="5356" y="8596"/>
                  </a:lnTo>
                  <a:lnTo>
                    <a:pt x="4960" y="8177"/>
                  </a:lnTo>
                  <a:lnTo>
                    <a:pt x="3428" y="6524"/>
                  </a:lnTo>
                  <a:lnTo>
                    <a:pt x="398" y="3108"/>
                  </a:lnTo>
                  <a:lnTo>
                    <a:pt x="1" y="2656"/>
                  </a:lnTo>
                  <a:lnTo>
                    <a:pt x="3307"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8"/>
            <p:cNvSpPr/>
            <p:nvPr/>
          </p:nvSpPr>
          <p:spPr>
            <a:xfrm>
              <a:off x="4494325" y="2528475"/>
              <a:ext cx="86259" cy="390497"/>
            </a:xfrm>
            <a:custGeom>
              <a:rect b="b" l="l" r="r" t="t"/>
              <a:pathLst>
                <a:path extrusionOk="0" h="17764" w="3924">
                  <a:moveTo>
                    <a:pt x="1" y="0"/>
                  </a:moveTo>
                  <a:lnTo>
                    <a:pt x="1" y="16276"/>
                  </a:lnTo>
                  <a:lnTo>
                    <a:pt x="1" y="16431"/>
                  </a:lnTo>
                  <a:lnTo>
                    <a:pt x="67" y="16717"/>
                  </a:lnTo>
                  <a:lnTo>
                    <a:pt x="177" y="16982"/>
                  </a:lnTo>
                  <a:lnTo>
                    <a:pt x="342" y="17224"/>
                  </a:lnTo>
                  <a:lnTo>
                    <a:pt x="541" y="17422"/>
                  </a:lnTo>
                  <a:lnTo>
                    <a:pt x="772" y="17588"/>
                  </a:lnTo>
                  <a:lnTo>
                    <a:pt x="1048" y="17698"/>
                  </a:lnTo>
                  <a:lnTo>
                    <a:pt x="1334" y="17753"/>
                  </a:lnTo>
                  <a:lnTo>
                    <a:pt x="1488" y="17764"/>
                  </a:lnTo>
                  <a:lnTo>
                    <a:pt x="2436" y="17764"/>
                  </a:lnTo>
                  <a:lnTo>
                    <a:pt x="2590" y="17753"/>
                  </a:lnTo>
                  <a:lnTo>
                    <a:pt x="2888" y="17698"/>
                  </a:lnTo>
                  <a:lnTo>
                    <a:pt x="3152" y="17588"/>
                  </a:lnTo>
                  <a:lnTo>
                    <a:pt x="3384" y="17422"/>
                  </a:lnTo>
                  <a:lnTo>
                    <a:pt x="3593" y="17224"/>
                  </a:lnTo>
                  <a:lnTo>
                    <a:pt x="3747" y="16982"/>
                  </a:lnTo>
                  <a:lnTo>
                    <a:pt x="3858" y="16717"/>
                  </a:lnTo>
                  <a:lnTo>
                    <a:pt x="3924" y="16431"/>
                  </a:lnTo>
                  <a:lnTo>
                    <a:pt x="3924" y="16276"/>
                  </a:lnTo>
                  <a:lnTo>
                    <a:pt x="39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8"/>
            <p:cNvSpPr/>
            <p:nvPr/>
          </p:nvSpPr>
          <p:spPr>
            <a:xfrm>
              <a:off x="4494325" y="2528475"/>
              <a:ext cx="86259" cy="390497"/>
            </a:xfrm>
            <a:custGeom>
              <a:rect b="b" l="l" r="r" t="t"/>
              <a:pathLst>
                <a:path extrusionOk="0" fill="none" h="17764" w="3924">
                  <a:moveTo>
                    <a:pt x="12" y="0"/>
                  </a:moveTo>
                  <a:lnTo>
                    <a:pt x="3924" y="0"/>
                  </a:lnTo>
                  <a:lnTo>
                    <a:pt x="3924" y="16276"/>
                  </a:lnTo>
                  <a:lnTo>
                    <a:pt x="3924" y="16431"/>
                  </a:lnTo>
                  <a:lnTo>
                    <a:pt x="3858" y="16717"/>
                  </a:lnTo>
                  <a:lnTo>
                    <a:pt x="3747" y="16982"/>
                  </a:lnTo>
                  <a:lnTo>
                    <a:pt x="3593" y="17224"/>
                  </a:lnTo>
                  <a:lnTo>
                    <a:pt x="3384" y="17422"/>
                  </a:lnTo>
                  <a:lnTo>
                    <a:pt x="3152" y="17588"/>
                  </a:lnTo>
                  <a:lnTo>
                    <a:pt x="2888" y="17698"/>
                  </a:lnTo>
                  <a:lnTo>
                    <a:pt x="2590" y="17753"/>
                  </a:lnTo>
                  <a:lnTo>
                    <a:pt x="2436" y="17764"/>
                  </a:lnTo>
                  <a:lnTo>
                    <a:pt x="1488" y="17764"/>
                  </a:lnTo>
                  <a:lnTo>
                    <a:pt x="1334" y="17753"/>
                  </a:lnTo>
                  <a:lnTo>
                    <a:pt x="1048" y="17698"/>
                  </a:lnTo>
                  <a:lnTo>
                    <a:pt x="772" y="17588"/>
                  </a:lnTo>
                  <a:lnTo>
                    <a:pt x="541" y="17422"/>
                  </a:lnTo>
                  <a:lnTo>
                    <a:pt x="342" y="17224"/>
                  </a:lnTo>
                  <a:lnTo>
                    <a:pt x="177" y="16982"/>
                  </a:lnTo>
                  <a:lnTo>
                    <a:pt x="67" y="16717"/>
                  </a:lnTo>
                  <a:lnTo>
                    <a:pt x="1" y="16431"/>
                  </a:lnTo>
                  <a:lnTo>
                    <a:pt x="1" y="16276"/>
                  </a:lnTo>
                  <a:lnTo>
                    <a:pt x="1" y="0"/>
                  </a:lnTo>
                  <a:lnTo>
                    <a:pt x="12"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8"/>
            <p:cNvSpPr/>
            <p:nvPr/>
          </p:nvSpPr>
          <p:spPr>
            <a:xfrm>
              <a:off x="4504986" y="2571583"/>
              <a:ext cx="65420" cy="330925"/>
            </a:xfrm>
            <a:custGeom>
              <a:rect b="b" l="l" r="r" t="t"/>
              <a:pathLst>
                <a:path extrusionOk="0" h="15054" w="2976">
                  <a:moveTo>
                    <a:pt x="1" y="1"/>
                  </a:moveTo>
                  <a:lnTo>
                    <a:pt x="1" y="13566"/>
                  </a:lnTo>
                  <a:lnTo>
                    <a:pt x="1" y="13720"/>
                  </a:lnTo>
                  <a:lnTo>
                    <a:pt x="67" y="14007"/>
                  </a:lnTo>
                  <a:lnTo>
                    <a:pt x="177" y="14271"/>
                  </a:lnTo>
                  <a:lnTo>
                    <a:pt x="342" y="14514"/>
                  </a:lnTo>
                  <a:lnTo>
                    <a:pt x="541" y="14712"/>
                  </a:lnTo>
                  <a:lnTo>
                    <a:pt x="772" y="14877"/>
                  </a:lnTo>
                  <a:lnTo>
                    <a:pt x="1048" y="14987"/>
                  </a:lnTo>
                  <a:lnTo>
                    <a:pt x="1334" y="15043"/>
                  </a:lnTo>
                  <a:lnTo>
                    <a:pt x="1488" y="15054"/>
                  </a:lnTo>
                  <a:lnTo>
                    <a:pt x="1643" y="15043"/>
                  </a:lnTo>
                  <a:lnTo>
                    <a:pt x="1929" y="14987"/>
                  </a:lnTo>
                  <a:lnTo>
                    <a:pt x="2194" y="14877"/>
                  </a:lnTo>
                  <a:lnTo>
                    <a:pt x="2436" y="14712"/>
                  </a:lnTo>
                  <a:lnTo>
                    <a:pt x="2634" y="14514"/>
                  </a:lnTo>
                  <a:lnTo>
                    <a:pt x="2789" y="14271"/>
                  </a:lnTo>
                  <a:lnTo>
                    <a:pt x="2910" y="14007"/>
                  </a:lnTo>
                  <a:lnTo>
                    <a:pt x="2965" y="13720"/>
                  </a:lnTo>
                  <a:lnTo>
                    <a:pt x="2976" y="13566"/>
                  </a:lnTo>
                  <a:lnTo>
                    <a:pt x="2976"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8"/>
            <p:cNvSpPr/>
            <p:nvPr/>
          </p:nvSpPr>
          <p:spPr>
            <a:xfrm>
              <a:off x="4504986" y="2571583"/>
              <a:ext cx="65420" cy="330925"/>
            </a:xfrm>
            <a:custGeom>
              <a:rect b="b" l="l" r="r" t="t"/>
              <a:pathLst>
                <a:path extrusionOk="0" fill="none" h="15054" w="2976">
                  <a:moveTo>
                    <a:pt x="1488" y="15054"/>
                  </a:moveTo>
                  <a:lnTo>
                    <a:pt x="1488" y="15054"/>
                  </a:lnTo>
                  <a:lnTo>
                    <a:pt x="1334" y="15043"/>
                  </a:lnTo>
                  <a:lnTo>
                    <a:pt x="1048" y="14987"/>
                  </a:lnTo>
                  <a:lnTo>
                    <a:pt x="772" y="14877"/>
                  </a:lnTo>
                  <a:lnTo>
                    <a:pt x="541" y="14712"/>
                  </a:lnTo>
                  <a:lnTo>
                    <a:pt x="342" y="14514"/>
                  </a:lnTo>
                  <a:lnTo>
                    <a:pt x="177" y="14271"/>
                  </a:lnTo>
                  <a:lnTo>
                    <a:pt x="67" y="14007"/>
                  </a:lnTo>
                  <a:lnTo>
                    <a:pt x="1" y="13720"/>
                  </a:lnTo>
                  <a:lnTo>
                    <a:pt x="1" y="13566"/>
                  </a:lnTo>
                  <a:lnTo>
                    <a:pt x="1" y="1"/>
                  </a:lnTo>
                  <a:lnTo>
                    <a:pt x="2976" y="1"/>
                  </a:lnTo>
                  <a:lnTo>
                    <a:pt x="2976" y="13566"/>
                  </a:lnTo>
                  <a:lnTo>
                    <a:pt x="2965" y="13720"/>
                  </a:lnTo>
                  <a:lnTo>
                    <a:pt x="2910" y="14007"/>
                  </a:lnTo>
                  <a:lnTo>
                    <a:pt x="2789" y="14271"/>
                  </a:lnTo>
                  <a:lnTo>
                    <a:pt x="2634" y="14514"/>
                  </a:lnTo>
                  <a:lnTo>
                    <a:pt x="2436" y="14712"/>
                  </a:lnTo>
                  <a:lnTo>
                    <a:pt x="2194" y="14877"/>
                  </a:lnTo>
                  <a:lnTo>
                    <a:pt x="1929" y="14987"/>
                  </a:lnTo>
                  <a:lnTo>
                    <a:pt x="1643" y="15043"/>
                  </a:lnTo>
                  <a:lnTo>
                    <a:pt x="1488" y="1505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8"/>
            <p:cNvSpPr/>
            <p:nvPr/>
          </p:nvSpPr>
          <p:spPr>
            <a:xfrm>
              <a:off x="4357220" y="2528475"/>
              <a:ext cx="86259" cy="390497"/>
            </a:xfrm>
            <a:custGeom>
              <a:rect b="b" l="l" r="r" t="t"/>
              <a:pathLst>
                <a:path extrusionOk="0" h="17764" w="3924">
                  <a:moveTo>
                    <a:pt x="1" y="0"/>
                  </a:moveTo>
                  <a:lnTo>
                    <a:pt x="1" y="16276"/>
                  </a:lnTo>
                  <a:lnTo>
                    <a:pt x="12" y="16431"/>
                  </a:lnTo>
                  <a:lnTo>
                    <a:pt x="67" y="16717"/>
                  </a:lnTo>
                  <a:lnTo>
                    <a:pt x="177" y="16982"/>
                  </a:lnTo>
                  <a:lnTo>
                    <a:pt x="342" y="17224"/>
                  </a:lnTo>
                  <a:lnTo>
                    <a:pt x="541" y="17422"/>
                  </a:lnTo>
                  <a:lnTo>
                    <a:pt x="783" y="17588"/>
                  </a:lnTo>
                  <a:lnTo>
                    <a:pt x="1048" y="17698"/>
                  </a:lnTo>
                  <a:lnTo>
                    <a:pt x="1334" y="17753"/>
                  </a:lnTo>
                  <a:lnTo>
                    <a:pt x="1488" y="17764"/>
                  </a:lnTo>
                  <a:lnTo>
                    <a:pt x="2436" y="17764"/>
                  </a:lnTo>
                  <a:lnTo>
                    <a:pt x="2590" y="17753"/>
                  </a:lnTo>
                  <a:lnTo>
                    <a:pt x="2877" y="17698"/>
                  </a:lnTo>
                  <a:lnTo>
                    <a:pt x="3152" y="17588"/>
                  </a:lnTo>
                  <a:lnTo>
                    <a:pt x="3384" y="17422"/>
                  </a:lnTo>
                  <a:lnTo>
                    <a:pt x="3582" y="17224"/>
                  </a:lnTo>
                  <a:lnTo>
                    <a:pt x="3747" y="16982"/>
                  </a:lnTo>
                  <a:lnTo>
                    <a:pt x="3858" y="16717"/>
                  </a:lnTo>
                  <a:lnTo>
                    <a:pt x="3924" y="16431"/>
                  </a:lnTo>
                  <a:lnTo>
                    <a:pt x="3924" y="16276"/>
                  </a:lnTo>
                  <a:lnTo>
                    <a:pt x="39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8"/>
            <p:cNvSpPr/>
            <p:nvPr/>
          </p:nvSpPr>
          <p:spPr>
            <a:xfrm>
              <a:off x="4357220" y="2528475"/>
              <a:ext cx="86259" cy="390497"/>
            </a:xfrm>
            <a:custGeom>
              <a:rect b="b" l="l" r="r" t="t"/>
              <a:pathLst>
                <a:path extrusionOk="0" fill="none" h="17764" w="3924">
                  <a:moveTo>
                    <a:pt x="1" y="0"/>
                  </a:moveTo>
                  <a:lnTo>
                    <a:pt x="3924" y="0"/>
                  </a:lnTo>
                  <a:lnTo>
                    <a:pt x="3924" y="16276"/>
                  </a:lnTo>
                  <a:lnTo>
                    <a:pt x="3924" y="16431"/>
                  </a:lnTo>
                  <a:lnTo>
                    <a:pt x="3858" y="16717"/>
                  </a:lnTo>
                  <a:lnTo>
                    <a:pt x="3747" y="16982"/>
                  </a:lnTo>
                  <a:lnTo>
                    <a:pt x="3582" y="17224"/>
                  </a:lnTo>
                  <a:lnTo>
                    <a:pt x="3384" y="17422"/>
                  </a:lnTo>
                  <a:lnTo>
                    <a:pt x="3152" y="17588"/>
                  </a:lnTo>
                  <a:lnTo>
                    <a:pt x="2877" y="17698"/>
                  </a:lnTo>
                  <a:lnTo>
                    <a:pt x="2590" y="17753"/>
                  </a:lnTo>
                  <a:lnTo>
                    <a:pt x="2436" y="17764"/>
                  </a:lnTo>
                  <a:lnTo>
                    <a:pt x="1488" y="17764"/>
                  </a:lnTo>
                  <a:lnTo>
                    <a:pt x="1334" y="17753"/>
                  </a:lnTo>
                  <a:lnTo>
                    <a:pt x="1048" y="17698"/>
                  </a:lnTo>
                  <a:lnTo>
                    <a:pt x="783" y="17588"/>
                  </a:lnTo>
                  <a:lnTo>
                    <a:pt x="541" y="17422"/>
                  </a:lnTo>
                  <a:lnTo>
                    <a:pt x="342" y="17224"/>
                  </a:lnTo>
                  <a:lnTo>
                    <a:pt x="177" y="16982"/>
                  </a:lnTo>
                  <a:lnTo>
                    <a:pt x="67" y="16717"/>
                  </a:lnTo>
                  <a:lnTo>
                    <a:pt x="12" y="16431"/>
                  </a:lnTo>
                  <a:lnTo>
                    <a:pt x="1" y="16276"/>
                  </a:lnTo>
                  <a:lnTo>
                    <a:pt x="1"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8"/>
            <p:cNvSpPr/>
            <p:nvPr/>
          </p:nvSpPr>
          <p:spPr>
            <a:xfrm>
              <a:off x="4348493" y="2510780"/>
              <a:ext cx="103955" cy="23038"/>
            </a:xfrm>
            <a:custGeom>
              <a:rect b="b" l="l" r="r" t="t"/>
              <a:pathLst>
                <a:path extrusionOk="0" h="1048" w="4729">
                  <a:moveTo>
                    <a:pt x="1" y="1"/>
                  </a:moveTo>
                  <a:lnTo>
                    <a:pt x="1" y="1048"/>
                  </a:lnTo>
                  <a:lnTo>
                    <a:pt x="4728" y="1048"/>
                  </a:lnTo>
                  <a:lnTo>
                    <a:pt x="4728" y="1"/>
                  </a:lnTo>
                  <a:close/>
                </a:path>
              </a:pathLst>
            </a:custGeom>
            <a:solidFill>
              <a:srgbClr val="FFFFFF"/>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8"/>
            <p:cNvSpPr/>
            <p:nvPr/>
          </p:nvSpPr>
          <p:spPr>
            <a:xfrm>
              <a:off x="4367881" y="2571583"/>
              <a:ext cx="65178" cy="330925"/>
            </a:xfrm>
            <a:custGeom>
              <a:rect b="b" l="l" r="r" t="t"/>
              <a:pathLst>
                <a:path extrusionOk="0" h="15054" w="2965">
                  <a:moveTo>
                    <a:pt x="1" y="1"/>
                  </a:moveTo>
                  <a:lnTo>
                    <a:pt x="1" y="13566"/>
                  </a:lnTo>
                  <a:lnTo>
                    <a:pt x="12" y="13720"/>
                  </a:lnTo>
                  <a:lnTo>
                    <a:pt x="67" y="14007"/>
                  </a:lnTo>
                  <a:lnTo>
                    <a:pt x="177" y="14271"/>
                  </a:lnTo>
                  <a:lnTo>
                    <a:pt x="342" y="14514"/>
                  </a:lnTo>
                  <a:lnTo>
                    <a:pt x="541" y="14712"/>
                  </a:lnTo>
                  <a:lnTo>
                    <a:pt x="772" y="14877"/>
                  </a:lnTo>
                  <a:lnTo>
                    <a:pt x="1036" y="14987"/>
                  </a:lnTo>
                  <a:lnTo>
                    <a:pt x="1334" y="15043"/>
                  </a:lnTo>
                  <a:lnTo>
                    <a:pt x="1477" y="15054"/>
                  </a:lnTo>
                  <a:lnTo>
                    <a:pt x="1488" y="15054"/>
                  </a:lnTo>
                  <a:lnTo>
                    <a:pt x="1642" y="15043"/>
                  </a:lnTo>
                  <a:lnTo>
                    <a:pt x="1929" y="14987"/>
                  </a:lnTo>
                  <a:lnTo>
                    <a:pt x="2193" y="14866"/>
                  </a:lnTo>
                  <a:lnTo>
                    <a:pt x="2436" y="14712"/>
                  </a:lnTo>
                  <a:lnTo>
                    <a:pt x="2634" y="14514"/>
                  </a:lnTo>
                  <a:lnTo>
                    <a:pt x="2789" y="14271"/>
                  </a:lnTo>
                  <a:lnTo>
                    <a:pt x="2910" y="14007"/>
                  </a:lnTo>
                  <a:lnTo>
                    <a:pt x="2965" y="13720"/>
                  </a:lnTo>
                  <a:lnTo>
                    <a:pt x="2965" y="13566"/>
                  </a:lnTo>
                  <a:lnTo>
                    <a:pt x="2965"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8"/>
            <p:cNvSpPr/>
            <p:nvPr/>
          </p:nvSpPr>
          <p:spPr>
            <a:xfrm>
              <a:off x="4367881" y="2571583"/>
              <a:ext cx="65178" cy="330925"/>
            </a:xfrm>
            <a:custGeom>
              <a:rect b="b" l="l" r="r" t="t"/>
              <a:pathLst>
                <a:path extrusionOk="0" fill="none" h="15054" w="2965">
                  <a:moveTo>
                    <a:pt x="1477" y="15054"/>
                  </a:moveTo>
                  <a:lnTo>
                    <a:pt x="1477" y="15054"/>
                  </a:lnTo>
                  <a:lnTo>
                    <a:pt x="1334" y="15043"/>
                  </a:lnTo>
                  <a:lnTo>
                    <a:pt x="1036" y="14987"/>
                  </a:lnTo>
                  <a:lnTo>
                    <a:pt x="772" y="14877"/>
                  </a:lnTo>
                  <a:lnTo>
                    <a:pt x="541" y="14712"/>
                  </a:lnTo>
                  <a:lnTo>
                    <a:pt x="342" y="14514"/>
                  </a:lnTo>
                  <a:lnTo>
                    <a:pt x="177" y="14271"/>
                  </a:lnTo>
                  <a:lnTo>
                    <a:pt x="67" y="14007"/>
                  </a:lnTo>
                  <a:lnTo>
                    <a:pt x="12" y="13720"/>
                  </a:lnTo>
                  <a:lnTo>
                    <a:pt x="1" y="13566"/>
                  </a:lnTo>
                  <a:lnTo>
                    <a:pt x="1" y="13566"/>
                  </a:lnTo>
                  <a:lnTo>
                    <a:pt x="1" y="1"/>
                  </a:lnTo>
                  <a:lnTo>
                    <a:pt x="2965" y="1"/>
                  </a:lnTo>
                  <a:lnTo>
                    <a:pt x="2965" y="13566"/>
                  </a:lnTo>
                  <a:lnTo>
                    <a:pt x="2965" y="13720"/>
                  </a:lnTo>
                  <a:lnTo>
                    <a:pt x="2910" y="14007"/>
                  </a:lnTo>
                  <a:lnTo>
                    <a:pt x="2789" y="14271"/>
                  </a:lnTo>
                  <a:lnTo>
                    <a:pt x="2634" y="14514"/>
                  </a:lnTo>
                  <a:lnTo>
                    <a:pt x="2436" y="14712"/>
                  </a:lnTo>
                  <a:lnTo>
                    <a:pt x="2193" y="14866"/>
                  </a:lnTo>
                  <a:lnTo>
                    <a:pt x="1929" y="14987"/>
                  </a:lnTo>
                  <a:lnTo>
                    <a:pt x="1642" y="15043"/>
                  </a:lnTo>
                  <a:lnTo>
                    <a:pt x="1488" y="15054"/>
                  </a:lnTo>
                  <a:lnTo>
                    <a:pt x="1477" y="1505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8"/>
            <p:cNvSpPr/>
            <p:nvPr/>
          </p:nvSpPr>
          <p:spPr>
            <a:xfrm>
              <a:off x="4219631" y="2528475"/>
              <a:ext cx="86259" cy="390497"/>
            </a:xfrm>
            <a:custGeom>
              <a:rect b="b" l="l" r="r" t="t"/>
              <a:pathLst>
                <a:path extrusionOk="0" h="17764" w="3924">
                  <a:moveTo>
                    <a:pt x="1" y="0"/>
                  </a:moveTo>
                  <a:lnTo>
                    <a:pt x="1" y="16276"/>
                  </a:lnTo>
                  <a:lnTo>
                    <a:pt x="12" y="16431"/>
                  </a:lnTo>
                  <a:lnTo>
                    <a:pt x="67" y="16717"/>
                  </a:lnTo>
                  <a:lnTo>
                    <a:pt x="177" y="16982"/>
                  </a:lnTo>
                  <a:lnTo>
                    <a:pt x="342" y="17224"/>
                  </a:lnTo>
                  <a:lnTo>
                    <a:pt x="540" y="17422"/>
                  </a:lnTo>
                  <a:lnTo>
                    <a:pt x="783" y="17588"/>
                  </a:lnTo>
                  <a:lnTo>
                    <a:pt x="1047" y="17698"/>
                  </a:lnTo>
                  <a:lnTo>
                    <a:pt x="1334" y="17753"/>
                  </a:lnTo>
                  <a:lnTo>
                    <a:pt x="1488" y="17764"/>
                  </a:lnTo>
                  <a:lnTo>
                    <a:pt x="2436" y="17764"/>
                  </a:lnTo>
                  <a:lnTo>
                    <a:pt x="2590" y="17753"/>
                  </a:lnTo>
                  <a:lnTo>
                    <a:pt x="2877" y="17698"/>
                  </a:lnTo>
                  <a:lnTo>
                    <a:pt x="3152" y="17588"/>
                  </a:lnTo>
                  <a:lnTo>
                    <a:pt x="3384" y="17422"/>
                  </a:lnTo>
                  <a:lnTo>
                    <a:pt x="3582" y="17224"/>
                  </a:lnTo>
                  <a:lnTo>
                    <a:pt x="3747" y="16982"/>
                  </a:lnTo>
                  <a:lnTo>
                    <a:pt x="3857" y="16717"/>
                  </a:lnTo>
                  <a:lnTo>
                    <a:pt x="3924" y="16431"/>
                  </a:lnTo>
                  <a:lnTo>
                    <a:pt x="3924" y="16276"/>
                  </a:lnTo>
                  <a:lnTo>
                    <a:pt x="39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8"/>
            <p:cNvSpPr/>
            <p:nvPr/>
          </p:nvSpPr>
          <p:spPr>
            <a:xfrm>
              <a:off x="4219389" y="2528475"/>
              <a:ext cx="86501" cy="390497"/>
            </a:xfrm>
            <a:custGeom>
              <a:rect b="b" l="l" r="r" t="t"/>
              <a:pathLst>
                <a:path extrusionOk="0" fill="none" h="17764" w="3935">
                  <a:moveTo>
                    <a:pt x="1" y="0"/>
                  </a:moveTo>
                  <a:lnTo>
                    <a:pt x="3935" y="0"/>
                  </a:lnTo>
                  <a:lnTo>
                    <a:pt x="3935" y="16276"/>
                  </a:lnTo>
                  <a:lnTo>
                    <a:pt x="3935" y="16431"/>
                  </a:lnTo>
                  <a:lnTo>
                    <a:pt x="3868" y="16717"/>
                  </a:lnTo>
                  <a:lnTo>
                    <a:pt x="3758" y="16982"/>
                  </a:lnTo>
                  <a:lnTo>
                    <a:pt x="3593" y="17224"/>
                  </a:lnTo>
                  <a:lnTo>
                    <a:pt x="3395" y="17422"/>
                  </a:lnTo>
                  <a:lnTo>
                    <a:pt x="3163" y="17588"/>
                  </a:lnTo>
                  <a:lnTo>
                    <a:pt x="2888" y="17698"/>
                  </a:lnTo>
                  <a:lnTo>
                    <a:pt x="2601" y="17753"/>
                  </a:lnTo>
                  <a:lnTo>
                    <a:pt x="2447" y="17764"/>
                  </a:lnTo>
                  <a:lnTo>
                    <a:pt x="1499" y="17764"/>
                  </a:lnTo>
                  <a:lnTo>
                    <a:pt x="1345" y="17753"/>
                  </a:lnTo>
                  <a:lnTo>
                    <a:pt x="1058" y="17698"/>
                  </a:lnTo>
                  <a:lnTo>
                    <a:pt x="794" y="17588"/>
                  </a:lnTo>
                  <a:lnTo>
                    <a:pt x="551" y="17422"/>
                  </a:lnTo>
                  <a:lnTo>
                    <a:pt x="353" y="17224"/>
                  </a:lnTo>
                  <a:lnTo>
                    <a:pt x="188" y="16982"/>
                  </a:lnTo>
                  <a:lnTo>
                    <a:pt x="78" y="16717"/>
                  </a:lnTo>
                  <a:lnTo>
                    <a:pt x="23" y="16431"/>
                  </a:lnTo>
                  <a:lnTo>
                    <a:pt x="12" y="16276"/>
                  </a:lnTo>
                  <a:lnTo>
                    <a:pt x="12" y="0"/>
                  </a:lnTo>
                  <a:lnTo>
                    <a:pt x="1"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8"/>
            <p:cNvSpPr/>
            <p:nvPr/>
          </p:nvSpPr>
          <p:spPr>
            <a:xfrm>
              <a:off x="4210662" y="2510780"/>
              <a:ext cx="103713" cy="23038"/>
            </a:xfrm>
            <a:custGeom>
              <a:rect b="b" l="l" r="r" t="t"/>
              <a:pathLst>
                <a:path extrusionOk="0" h="1048" w="4718">
                  <a:moveTo>
                    <a:pt x="1" y="1"/>
                  </a:moveTo>
                  <a:lnTo>
                    <a:pt x="1" y="1048"/>
                  </a:lnTo>
                  <a:lnTo>
                    <a:pt x="4717" y="1048"/>
                  </a:lnTo>
                  <a:lnTo>
                    <a:pt x="4717" y="1"/>
                  </a:lnTo>
                  <a:close/>
                </a:path>
              </a:pathLst>
            </a:custGeom>
            <a:solidFill>
              <a:srgbClr val="FFFFFF"/>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8"/>
            <p:cNvSpPr/>
            <p:nvPr/>
          </p:nvSpPr>
          <p:spPr>
            <a:xfrm>
              <a:off x="4229809" y="2571583"/>
              <a:ext cx="65420" cy="330925"/>
            </a:xfrm>
            <a:custGeom>
              <a:rect b="b" l="l" r="r" t="t"/>
              <a:pathLst>
                <a:path extrusionOk="0" h="15054" w="2976">
                  <a:moveTo>
                    <a:pt x="0" y="1"/>
                  </a:moveTo>
                  <a:lnTo>
                    <a:pt x="0" y="13566"/>
                  </a:lnTo>
                  <a:lnTo>
                    <a:pt x="11" y="13720"/>
                  </a:lnTo>
                  <a:lnTo>
                    <a:pt x="66" y="14007"/>
                  </a:lnTo>
                  <a:lnTo>
                    <a:pt x="188" y="14271"/>
                  </a:lnTo>
                  <a:lnTo>
                    <a:pt x="342" y="14514"/>
                  </a:lnTo>
                  <a:lnTo>
                    <a:pt x="540" y="14712"/>
                  </a:lnTo>
                  <a:lnTo>
                    <a:pt x="783" y="14877"/>
                  </a:lnTo>
                  <a:lnTo>
                    <a:pt x="1047" y="14987"/>
                  </a:lnTo>
                  <a:lnTo>
                    <a:pt x="1334" y="15043"/>
                  </a:lnTo>
                  <a:lnTo>
                    <a:pt x="1488" y="15054"/>
                  </a:lnTo>
                  <a:lnTo>
                    <a:pt x="1499" y="15054"/>
                  </a:lnTo>
                  <a:lnTo>
                    <a:pt x="1653" y="15043"/>
                  </a:lnTo>
                  <a:lnTo>
                    <a:pt x="1940" y="14987"/>
                  </a:lnTo>
                  <a:lnTo>
                    <a:pt x="2204" y="14866"/>
                  </a:lnTo>
                  <a:lnTo>
                    <a:pt x="2447" y="14712"/>
                  </a:lnTo>
                  <a:lnTo>
                    <a:pt x="2645" y="14514"/>
                  </a:lnTo>
                  <a:lnTo>
                    <a:pt x="2799" y="14271"/>
                  </a:lnTo>
                  <a:lnTo>
                    <a:pt x="2910" y="14007"/>
                  </a:lnTo>
                  <a:lnTo>
                    <a:pt x="2976" y="13720"/>
                  </a:lnTo>
                  <a:lnTo>
                    <a:pt x="2976" y="13566"/>
                  </a:lnTo>
                  <a:lnTo>
                    <a:pt x="2976"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8"/>
            <p:cNvSpPr/>
            <p:nvPr/>
          </p:nvSpPr>
          <p:spPr>
            <a:xfrm>
              <a:off x="4229809" y="2571583"/>
              <a:ext cx="65420" cy="330925"/>
            </a:xfrm>
            <a:custGeom>
              <a:rect b="b" l="l" r="r" t="t"/>
              <a:pathLst>
                <a:path extrusionOk="0" fill="none" h="15054" w="2976">
                  <a:moveTo>
                    <a:pt x="1488" y="15054"/>
                  </a:moveTo>
                  <a:lnTo>
                    <a:pt x="1488" y="15054"/>
                  </a:lnTo>
                  <a:lnTo>
                    <a:pt x="1334" y="15043"/>
                  </a:lnTo>
                  <a:lnTo>
                    <a:pt x="1047" y="14987"/>
                  </a:lnTo>
                  <a:lnTo>
                    <a:pt x="783" y="14877"/>
                  </a:lnTo>
                  <a:lnTo>
                    <a:pt x="540" y="14712"/>
                  </a:lnTo>
                  <a:lnTo>
                    <a:pt x="342" y="14514"/>
                  </a:lnTo>
                  <a:lnTo>
                    <a:pt x="188" y="14271"/>
                  </a:lnTo>
                  <a:lnTo>
                    <a:pt x="66" y="14007"/>
                  </a:lnTo>
                  <a:lnTo>
                    <a:pt x="11" y="13720"/>
                  </a:lnTo>
                  <a:lnTo>
                    <a:pt x="0" y="13566"/>
                  </a:lnTo>
                  <a:lnTo>
                    <a:pt x="0" y="1"/>
                  </a:lnTo>
                  <a:lnTo>
                    <a:pt x="2976" y="1"/>
                  </a:lnTo>
                  <a:lnTo>
                    <a:pt x="2976" y="13566"/>
                  </a:lnTo>
                  <a:lnTo>
                    <a:pt x="2976" y="13720"/>
                  </a:lnTo>
                  <a:lnTo>
                    <a:pt x="2910" y="14007"/>
                  </a:lnTo>
                  <a:lnTo>
                    <a:pt x="2799" y="14271"/>
                  </a:lnTo>
                  <a:lnTo>
                    <a:pt x="2645" y="14514"/>
                  </a:lnTo>
                  <a:lnTo>
                    <a:pt x="2447" y="14712"/>
                  </a:lnTo>
                  <a:lnTo>
                    <a:pt x="2204" y="14866"/>
                  </a:lnTo>
                  <a:lnTo>
                    <a:pt x="1940" y="14987"/>
                  </a:lnTo>
                  <a:lnTo>
                    <a:pt x="1653" y="15043"/>
                  </a:lnTo>
                  <a:lnTo>
                    <a:pt x="1499" y="15054"/>
                  </a:lnTo>
                  <a:lnTo>
                    <a:pt x="1488" y="1505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8"/>
            <p:cNvSpPr/>
            <p:nvPr/>
          </p:nvSpPr>
          <p:spPr>
            <a:xfrm>
              <a:off x="4083010" y="2528475"/>
              <a:ext cx="86259" cy="390497"/>
            </a:xfrm>
            <a:custGeom>
              <a:rect b="b" l="l" r="r" t="t"/>
              <a:pathLst>
                <a:path extrusionOk="0" h="17764" w="3924">
                  <a:moveTo>
                    <a:pt x="0" y="0"/>
                  </a:moveTo>
                  <a:lnTo>
                    <a:pt x="0" y="16276"/>
                  </a:lnTo>
                  <a:lnTo>
                    <a:pt x="0" y="16431"/>
                  </a:lnTo>
                  <a:lnTo>
                    <a:pt x="67" y="16717"/>
                  </a:lnTo>
                  <a:lnTo>
                    <a:pt x="177" y="16982"/>
                  </a:lnTo>
                  <a:lnTo>
                    <a:pt x="342" y="17224"/>
                  </a:lnTo>
                  <a:lnTo>
                    <a:pt x="540" y="17422"/>
                  </a:lnTo>
                  <a:lnTo>
                    <a:pt x="772" y="17588"/>
                  </a:lnTo>
                  <a:lnTo>
                    <a:pt x="1047" y="17698"/>
                  </a:lnTo>
                  <a:lnTo>
                    <a:pt x="1334" y="17753"/>
                  </a:lnTo>
                  <a:lnTo>
                    <a:pt x="1488" y="17764"/>
                  </a:lnTo>
                  <a:lnTo>
                    <a:pt x="2436" y="17764"/>
                  </a:lnTo>
                  <a:lnTo>
                    <a:pt x="2590" y="17753"/>
                  </a:lnTo>
                  <a:lnTo>
                    <a:pt x="2877" y="17698"/>
                  </a:lnTo>
                  <a:lnTo>
                    <a:pt x="3141" y="17588"/>
                  </a:lnTo>
                  <a:lnTo>
                    <a:pt x="3383" y="17422"/>
                  </a:lnTo>
                  <a:lnTo>
                    <a:pt x="3582" y="17224"/>
                  </a:lnTo>
                  <a:lnTo>
                    <a:pt x="3747" y="16982"/>
                  </a:lnTo>
                  <a:lnTo>
                    <a:pt x="3857" y="16717"/>
                  </a:lnTo>
                  <a:lnTo>
                    <a:pt x="3912" y="16431"/>
                  </a:lnTo>
                  <a:lnTo>
                    <a:pt x="3923" y="16276"/>
                  </a:lnTo>
                  <a:lnTo>
                    <a:pt x="39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8"/>
            <p:cNvSpPr/>
            <p:nvPr/>
          </p:nvSpPr>
          <p:spPr>
            <a:xfrm>
              <a:off x="4083010" y="2528475"/>
              <a:ext cx="86259" cy="390497"/>
            </a:xfrm>
            <a:custGeom>
              <a:rect b="b" l="l" r="r" t="t"/>
              <a:pathLst>
                <a:path extrusionOk="0" fill="none" h="17764" w="3924">
                  <a:moveTo>
                    <a:pt x="0" y="0"/>
                  </a:moveTo>
                  <a:lnTo>
                    <a:pt x="3923" y="0"/>
                  </a:lnTo>
                  <a:lnTo>
                    <a:pt x="3923" y="16276"/>
                  </a:lnTo>
                  <a:lnTo>
                    <a:pt x="3912" y="16431"/>
                  </a:lnTo>
                  <a:lnTo>
                    <a:pt x="3857" y="16717"/>
                  </a:lnTo>
                  <a:lnTo>
                    <a:pt x="3747" y="16982"/>
                  </a:lnTo>
                  <a:lnTo>
                    <a:pt x="3582" y="17224"/>
                  </a:lnTo>
                  <a:lnTo>
                    <a:pt x="3383" y="17422"/>
                  </a:lnTo>
                  <a:lnTo>
                    <a:pt x="3141" y="17588"/>
                  </a:lnTo>
                  <a:lnTo>
                    <a:pt x="2877" y="17698"/>
                  </a:lnTo>
                  <a:lnTo>
                    <a:pt x="2590" y="17753"/>
                  </a:lnTo>
                  <a:lnTo>
                    <a:pt x="2436" y="17764"/>
                  </a:lnTo>
                  <a:lnTo>
                    <a:pt x="1488" y="17764"/>
                  </a:lnTo>
                  <a:lnTo>
                    <a:pt x="1334" y="17753"/>
                  </a:lnTo>
                  <a:lnTo>
                    <a:pt x="1047" y="17698"/>
                  </a:lnTo>
                  <a:lnTo>
                    <a:pt x="772" y="17588"/>
                  </a:lnTo>
                  <a:lnTo>
                    <a:pt x="540" y="17422"/>
                  </a:lnTo>
                  <a:lnTo>
                    <a:pt x="342" y="17224"/>
                  </a:lnTo>
                  <a:lnTo>
                    <a:pt x="177" y="16982"/>
                  </a:lnTo>
                  <a:lnTo>
                    <a:pt x="67" y="16717"/>
                  </a:lnTo>
                  <a:lnTo>
                    <a:pt x="0" y="16431"/>
                  </a:lnTo>
                  <a:lnTo>
                    <a:pt x="0" y="16276"/>
                  </a:lnTo>
                  <a:lnTo>
                    <a:pt x="0"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8"/>
            <p:cNvSpPr/>
            <p:nvPr/>
          </p:nvSpPr>
          <p:spPr>
            <a:xfrm>
              <a:off x="4074283" y="2510780"/>
              <a:ext cx="103713" cy="23038"/>
            </a:xfrm>
            <a:custGeom>
              <a:rect b="b" l="l" r="r" t="t"/>
              <a:pathLst>
                <a:path extrusionOk="0" h="1048" w="4718">
                  <a:moveTo>
                    <a:pt x="1" y="1"/>
                  </a:moveTo>
                  <a:lnTo>
                    <a:pt x="1" y="1048"/>
                  </a:lnTo>
                  <a:lnTo>
                    <a:pt x="4717" y="1048"/>
                  </a:lnTo>
                  <a:lnTo>
                    <a:pt x="4717" y="1"/>
                  </a:lnTo>
                  <a:close/>
                </a:path>
              </a:pathLst>
            </a:custGeom>
            <a:solidFill>
              <a:srgbClr val="FFFFFF"/>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8"/>
            <p:cNvSpPr/>
            <p:nvPr/>
          </p:nvSpPr>
          <p:spPr>
            <a:xfrm>
              <a:off x="4093671" y="2571583"/>
              <a:ext cx="65178" cy="330925"/>
            </a:xfrm>
            <a:custGeom>
              <a:rect b="b" l="l" r="r" t="t"/>
              <a:pathLst>
                <a:path extrusionOk="0" h="15054" w="2965">
                  <a:moveTo>
                    <a:pt x="0" y="1"/>
                  </a:moveTo>
                  <a:lnTo>
                    <a:pt x="0" y="13566"/>
                  </a:lnTo>
                  <a:lnTo>
                    <a:pt x="0" y="13720"/>
                  </a:lnTo>
                  <a:lnTo>
                    <a:pt x="55" y="14007"/>
                  </a:lnTo>
                  <a:lnTo>
                    <a:pt x="177" y="14271"/>
                  </a:lnTo>
                  <a:lnTo>
                    <a:pt x="331" y="14514"/>
                  </a:lnTo>
                  <a:lnTo>
                    <a:pt x="529" y="14712"/>
                  </a:lnTo>
                  <a:lnTo>
                    <a:pt x="772" y="14877"/>
                  </a:lnTo>
                  <a:lnTo>
                    <a:pt x="1036" y="14987"/>
                  </a:lnTo>
                  <a:lnTo>
                    <a:pt x="1323" y="15043"/>
                  </a:lnTo>
                  <a:lnTo>
                    <a:pt x="1477" y="15054"/>
                  </a:lnTo>
                  <a:lnTo>
                    <a:pt x="1488" y="15054"/>
                  </a:lnTo>
                  <a:lnTo>
                    <a:pt x="1642" y="15043"/>
                  </a:lnTo>
                  <a:lnTo>
                    <a:pt x="1929" y="14987"/>
                  </a:lnTo>
                  <a:lnTo>
                    <a:pt x="2193" y="14866"/>
                  </a:lnTo>
                  <a:lnTo>
                    <a:pt x="2436" y="14712"/>
                  </a:lnTo>
                  <a:lnTo>
                    <a:pt x="2634" y="14514"/>
                  </a:lnTo>
                  <a:lnTo>
                    <a:pt x="2788" y="14271"/>
                  </a:lnTo>
                  <a:lnTo>
                    <a:pt x="2898" y="14007"/>
                  </a:lnTo>
                  <a:lnTo>
                    <a:pt x="2965" y="13720"/>
                  </a:lnTo>
                  <a:lnTo>
                    <a:pt x="2965" y="13566"/>
                  </a:lnTo>
                  <a:lnTo>
                    <a:pt x="2965"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8"/>
            <p:cNvSpPr/>
            <p:nvPr/>
          </p:nvSpPr>
          <p:spPr>
            <a:xfrm>
              <a:off x="4093671" y="2571583"/>
              <a:ext cx="65178" cy="330925"/>
            </a:xfrm>
            <a:custGeom>
              <a:rect b="b" l="l" r="r" t="t"/>
              <a:pathLst>
                <a:path extrusionOk="0" fill="none" h="15054" w="2965">
                  <a:moveTo>
                    <a:pt x="1477" y="15054"/>
                  </a:moveTo>
                  <a:lnTo>
                    <a:pt x="1477" y="15054"/>
                  </a:lnTo>
                  <a:lnTo>
                    <a:pt x="1323" y="15043"/>
                  </a:lnTo>
                  <a:lnTo>
                    <a:pt x="1036" y="14987"/>
                  </a:lnTo>
                  <a:lnTo>
                    <a:pt x="772" y="14877"/>
                  </a:lnTo>
                  <a:lnTo>
                    <a:pt x="529" y="14712"/>
                  </a:lnTo>
                  <a:lnTo>
                    <a:pt x="331" y="14514"/>
                  </a:lnTo>
                  <a:lnTo>
                    <a:pt x="177" y="14271"/>
                  </a:lnTo>
                  <a:lnTo>
                    <a:pt x="55" y="14007"/>
                  </a:lnTo>
                  <a:lnTo>
                    <a:pt x="0" y="13720"/>
                  </a:lnTo>
                  <a:lnTo>
                    <a:pt x="0" y="13566"/>
                  </a:lnTo>
                  <a:lnTo>
                    <a:pt x="0" y="1"/>
                  </a:lnTo>
                  <a:lnTo>
                    <a:pt x="2965" y="1"/>
                  </a:lnTo>
                  <a:lnTo>
                    <a:pt x="2965" y="13566"/>
                  </a:lnTo>
                  <a:lnTo>
                    <a:pt x="2965" y="13720"/>
                  </a:lnTo>
                  <a:lnTo>
                    <a:pt x="2898" y="14007"/>
                  </a:lnTo>
                  <a:lnTo>
                    <a:pt x="2788" y="14271"/>
                  </a:lnTo>
                  <a:lnTo>
                    <a:pt x="2634" y="14514"/>
                  </a:lnTo>
                  <a:lnTo>
                    <a:pt x="2436" y="14712"/>
                  </a:lnTo>
                  <a:lnTo>
                    <a:pt x="2193" y="14866"/>
                  </a:lnTo>
                  <a:lnTo>
                    <a:pt x="1929" y="14987"/>
                  </a:lnTo>
                  <a:lnTo>
                    <a:pt x="1642" y="15043"/>
                  </a:lnTo>
                  <a:lnTo>
                    <a:pt x="1488" y="15054"/>
                  </a:lnTo>
                  <a:lnTo>
                    <a:pt x="1477" y="1505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8"/>
            <p:cNvSpPr/>
            <p:nvPr/>
          </p:nvSpPr>
          <p:spPr>
            <a:xfrm>
              <a:off x="4485861" y="2510780"/>
              <a:ext cx="103691" cy="23038"/>
            </a:xfrm>
            <a:custGeom>
              <a:rect b="b" l="l" r="r" t="t"/>
              <a:pathLst>
                <a:path extrusionOk="0" h="1048" w="4717">
                  <a:moveTo>
                    <a:pt x="0" y="1"/>
                  </a:moveTo>
                  <a:lnTo>
                    <a:pt x="0" y="1048"/>
                  </a:lnTo>
                  <a:lnTo>
                    <a:pt x="4717" y="1048"/>
                  </a:lnTo>
                  <a:lnTo>
                    <a:pt x="4717" y="1"/>
                  </a:lnTo>
                  <a:close/>
                </a:path>
              </a:pathLst>
            </a:custGeom>
            <a:solidFill>
              <a:srgbClr val="FFFFFF"/>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8"/>
            <p:cNvSpPr/>
            <p:nvPr/>
          </p:nvSpPr>
          <p:spPr>
            <a:xfrm>
              <a:off x="3880749" y="2866149"/>
              <a:ext cx="770333" cy="93052"/>
            </a:xfrm>
            <a:custGeom>
              <a:rect b="b" l="l" r="r" t="t"/>
              <a:pathLst>
                <a:path extrusionOk="0" h="4233" w="35043">
                  <a:moveTo>
                    <a:pt x="0" y="1"/>
                  </a:moveTo>
                  <a:lnTo>
                    <a:pt x="0" y="4232"/>
                  </a:lnTo>
                  <a:lnTo>
                    <a:pt x="35042" y="4232"/>
                  </a:lnTo>
                  <a:lnTo>
                    <a:pt x="35042" y="1"/>
                  </a:lnTo>
                  <a:close/>
                </a:path>
              </a:pathLst>
            </a:custGeom>
            <a:solidFill>
              <a:srgbClr val="FFFFFF"/>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8"/>
            <p:cNvSpPr/>
            <p:nvPr/>
          </p:nvSpPr>
          <p:spPr>
            <a:xfrm>
              <a:off x="3880749" y="2630452"/>
              <a:ext cx="770333" cy="21103"/>
            </a:xfrm>
            <a:custGeom>
              <a:rect b="b" l="l" r="r" t="t"/>
              <a:pathLst>
                <a:path extrusionOk="0" h="960" w="35043">
                  <a:moveTo>
                    <a:pt x="0" y="1"/>
                  </a:moveTo>
                  <a:lnTo>
                    <a:pt x="0" y="959"/>
                  </a:lnTo>
                  <a:lnTo>
                    <a:pt x="35042" y="959"/>
                  </a:lnTo>
                  <a:lnTo>
                    <a:pt x="35042" y="1"/>
                  </a:lnTo>
                  <a:close/>
                </a:path>
              </a:pathLst>
            </a:custGeom>
            <a:solidFill>
              <a:srgbClr val="FFFFFF"/>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8"/>
            <p:cNvSpPr/>
            <p:nvPr/>
          </p:nvSpPr>
          <p:spPr>
            <a:xfrm>
              <a:off x="3819704" y="2542039"/>
              <a:ext cx="384210" cy="234751"/>
            </a:xfrm>
            <a:custGeom>
              <a:rect b="b" l="l" r="r" t="t"/>
              <a:pathLst>
                <a:path extrusionOk="0" h="10679" w="17478">
                  <a:moveTo>
                    <a:pt x="11813" y="0"/>
                  </a:moveTo>
                  <a:lnTo>
                    <a:pt x="1201" y="915"/>
                  </a:lnTo>
                  <a:lnTo>
                    <a:pt x="0" y="6282"/>
                  </a:lnTo>
                  <a:lnTo>
                    <a:pt x="375" y="6524"/>
                  </a:lnTo>
                  <a:lnTo>
                    <a:pt x="2458" y="7758"/>
                  </a:lnTo>
                  <a:lnTo>
                    <a:pt x="4011" y="8585"/>
                  </a:lnTo>
                  <a:lnTo>
                    <a:pt x="4683" y="8860"/>
                  </a:lnTo>
                  <a:lnTo>
                    <a:pt x="5025" y="8981"/>
                  </a:lnTo>
                  <a:lnTo>
                    <a:pt x="5852" y="9136"/>
                  </a:lnTo>
                  <a:lnTo>
                    <a:pt x="7295" y="9235"/>
                  </a:lnTo>
                  <a:lnTo>
                    <a:pt x="9984" y="9169"/>
                  </a:lnTo>
                  <a:lnTo>
                    <a:pt x="10270" y="9147"/>
                  </a:lnTo>
                  <a:lnTo>
                    <a:pt x="10270" y="9147"/>
                  </a:lnTo>
                  <a:lnTo>
                    <a:pt x="10193" y="9158"/>
                  </a:lnTo>
                  <a:lnTo>
                    <a:pt x="10061" y="9235"/>
                  </a:lnTo>
                  <a:lnTo>
                    <a:pt x="9907" y="9444"/>
                  </a:lnTo>
                  <a:lnTo>
                    <a:pt x="9830" y="9830"/>
                  </a:lnTo>
                  <a:lnTo>
                    <a:pt x="9896" y="10127"/>
                  </a:lnTo>
                  <a:lnTo>
                    <a:pt x="10006" y="10304"/>
                  </a:lnTo>
                  <a:lnTo>
                    <a:pt x="10083" y="10370"/>
                  </a:lnTo>
                  <a:lnTo>
                    <a:pt x="10193" y="10436"/>
                  </a:lnTo>
                  <a:lnTo>
                    <a:pt x="10601" y="10535"/>
                  </a:lnTo>
                  <a:lnTo>
                    <a:pt x="11527" y="10634"/>
                  </a:lnTo>
                  <a:lnTo>
                    <a:pt x="13025" y="10678"/>
                  </a:lnTo>
                  <a:lnTo>
                    <a:pt x="14304" y="10667"/>
                  </a:lnTo>
                  <a:lnTo>
                    <a:pt x="14656" y="10645"/>
                  </a:lnTo>
                  <a:lnTo>
                    <a:pt x="14722" y="10634"/>
                  </a:lnTo>
                  <a:lnTo>
                    <a:pt x="14866" y="10546"/>
                  </a:lnTo>
                  <a:lnTo>
                    <a:pt x="15119" y="10304"/>
                  </a:lnTo>
                  <a:lnTo>
                    <a:pt x="15681" y="9510"/>
                  </a:lnTo>
                  <a:lnTo>
                    <a:pt x="16739" y="7527"/>
                  </a:lnTo>
                  <a:lnTo>
                    <a:pt x="16937" y="7097"/>
                  </a:lnTo>
                  <a:lnTo>
                    <a:pt x="17059" y="6667"/>
                  </a:lnTo>
                  <a:lnTo>
                    <a:pt x="17411" y="4904"/>
                  </a:lnTo>
                  <a:lnTo>
                    <a:pt x="17477" y="4188"/>
                  </a:lnTo>
                  <a:lnTo>
                    <a:pt x="17477" y="3527"/>
                  </a:lnTo>
                  <a:lnTo>
                    <a:pt x="17389" y="3119"/>
                  </a:lnTo>
                  <a:lnTo>
                    <a:pt x="17301" y="2910"/>
                  </a:lnTo>
                  <a:lnTo>
                    <a:pt x="17235" y="2821"/>
                  </a:lnTo>
                  <a:lnTo>
                    <a:pt x="17081" y="2656"/>
                  </a:lnTo>
                  <a:lnTo>
                    <a:pt x="16497" y="2248"/>
                  </a:lnTo>
                  <a:lnTo>
                    <a:pt x="15229" y="1565"/>
                  </a:lnTo>
                  <a:lnTo>
                    <a:pt x="12408" y="254"/>
                  </a:lnTo>
                  <a:lnTo>
                    <a:pt x="11813" y="0"/>
                  </a:lnTo>
                  <a:close/>
                </a:path>
              </a:pathLst>
            </a:custGeom>
            <a:solidFill>
              <a:srgbClr val="9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8"/>
            <p:cNvSpPr/>
            <p:nvPr/>
          </p:nvSpPr>
          <p:spPr>
            <a:xfrm>
              <a:off x="3819704" y="2542039"/>
              <a:ext cx="384210" cy="234751"/>
            </a:xfrm>
            <a:custGeom>
              <a:rect b="b" l="l" r="r" t="t"/>
              <a:pathLst>
                <a:path extrusionOk="0" fill="none" h="10679" w="17478">
                  <a:moveTo>
                    <a:pt x="1201" y="915"/>
                  </a:moveTo>
                  <a:lnTo>
                    <a:pt x="11813" y="0"/>
                  </a:lnTo>
                  <a:lnTo>
                    <a:pt x="12408" y="254"/>
                  </a:lnTo>
                  <a:lnTo>
                    <a:pt x="15229" y="1565"/>
                  </a:lnTo>
                  <a:lnTo>
                    <a:pt x="16497" y="2248"/>
                  </a:lnTo>
                  <a:lnTo>
                    <a:pt x="17081" y="2656"/>
                  </a:lnTo>
                  <a:lnTo>
                    <a:pt x="17235" y="2821"/>
                  </a:lnTo>
                  <a:lnTo>
                    <a:pt x="17301" y="2910"/>
                  </a:lnTo>
                  <a:lnTo>
                    <a:pt x="17389" y="3119"/>
                  </a:lnTo>
                  <a:lnTo>
                    <a:pt x="17477" y="3527"/>
                  </a:lnTo>
                  <a:lnTo>
                    <a:pt x="17477" y="4188"/>
                  </a:lnTo>
                  <a:lnTo>
                    <a:pt x="17411" y="4904"/>
                  </a:lnTo>
                  <a:lnTo>
                    <a:pt x="17059" y="6667"/>
                  </a:lnTo>
                  <a:lnTo>
                    <a:pt x="16937" y="7097"/>
                  </a:lnTo>
                  <a:lnTo>
                    <a:pt x="16739" y="7527"/>
                  </a:lnTo>
                  <a:lnTo>
                    <a:pt x="15681" y="9510"/>
                  </a:lnTo>
                  <a:lnTo>
                    <a:pt x="15119" y="10304"/>
                  </a:lnTo>
                  <a:lnTo>
                    <a:pt x="14866" y="10546"/>
                  </a:lnTo>
                  <a:lnTo>
                    <a:pt x="14722" y="10634"/>
                  </a:lnTo>
                  <a:lnTo>
                    <a:pt x="14656" y="10645"/>
                  </a:lnTo>
                  <a:lnTo>
                    <a:pt x="14304" y="10667"/>
                  </a:lnTo>
                  <a:lnTo>
                    <a:pt x="13025" y="10678"/>
                  </a:lnTo>
                  <a:lnTo>
                    <a:pt x="11527" y="10634"/>
                  </a:lnTo>
                  <a:lnTo>
                    <a:pt x="10601" y="10535"/>
                  </a:lnTo>
                  <a:lnTo>
                    <a:pt x="10193" y="10436"/>
                  </a:lnTo>
                  <a:lnTo>
                    <a:pt x="10083" y="10370"/>
                  </a:lnTo>
                  <a:lnTo>
                    <a:pt x="10006" y="10304"/>
                  </a:lnTo>
                  <a:lnTo>
                    <a:pt x="9896" y="10127"/>
                  </a:lnTo>
                  <a:lnTo>
                    <a:pt x="9830" y="9830"/>
                  </a:lnTo>
                  <a:lnTo>
                    <a:pt x="9907" y="9444"/>
                  </a:lnTo>
                  <a:lnTo>
                    <a:pt x="10061" y="9235"/>
                  </a:lnTo>
                  <a:lnTo>
                    <a:pt x="10193" y="9158"/>
                  </a:lnTo>
                  <a:lnTo>
                    <a:pt x="10270" y="9147"/>
                  </a:lnTo>
                  <a:lnTo>
                    <a:pt x="9984" y="9169"/>
                  </a:lnTo>
                  <a:lnTo>
                    <a:pt x="7295" y="9235"/>
                  </a:lnTo>
                  <a:lnTo>
                    <a:pt x="5852" y="9136"/>
                  </a:lnTo>
                  <a:lnTo>
                    <a:pt x="5025" y="8981"/>
                  </a:lnTo>
                  <a:lnTo>
                    <a:pt x="4683" y="8860"/>
                  </a:lnTo>
                  <a:lnTo>
                    <a:pt x="4011" y="8585"/>
                  </a:lnTo>
                  <a:lnTo>
                    <a:pt x="2458" y="7758"/>
                  </a:lnTo>
                  <a:lnTo>
                    <a:pt x="375" y="6524"/>
                  </a:lnTo>
                  <a:lnTo>
                    <a:pt x="0" y="6282"/>
                  </a:lnTo>
                  <a:lnTo>
                    <a:pt x="1201" y="915"/>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8"/>
            <p:cNvSpPr/>
            <p:nvPr/>
          </p:nvSpPr>
          <p:spPr>
            <a:xfrm>
              <a:off x="4083252" y="2675516"/>
              <a:ext cx="72938" cy="102241"/>
            </a:xfrm>
            <a:custGeom>
              <a:rect b="b" l="l" r="r" t="t"/>
              <a:pathLst>
                <a:path extrusionOk="0" fill="none" h="4651" w="3318">
                  <a:moveTo>
                    <a:pt x="0" y="0"/>
                  </a:moveTo>
                  <a:lnTo>
                    <a:pt x="2954" y="2336"/>
                  </a:lnTo>
                  <a:lnTo>
                    <a:pt x="3042" y="2524"/>
                  </a:lnTo>
                  <a:lnTo>
                    <a:pt x="3284" y="3350"/>
                  </a:lnTo>
                  <a:lnTo>
                    <a:pt x="3317" y="3736"/>
                  </a:lnTo>
                  <a:lnTo>
                    <a:pt x="3295" y="4122"/>
                  </a:lnTo>
                  <a:lnTo>
                    <a:pt x="3174" y="4485"/>
                  </a:lnTo>
                  <a:lnTo>
                    <a:pt x="3075" y="4650"/>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8"/>
            <p:cNvSpPr/>
            <p:nvPr/>
          </p:nvSpPr>
          <p:spPr>
            <a:xfrm>
              <a:off x="4080350" y="2622451"/>
              <a:ext cx="112177" cy="76103"/>
            </a:xfrm>
            <a:custGeom>
              <a:rect b="b" l="l" r="r" t="t"/>
              <a:pathLst>
                <a:path extrusionOk="0" fill="none" h="3462" w="5103">
                  <a:moveTo>
                    <a:pt x="0" y="1"/>
                  </a:moveTo>
                  <a:lnTo>
                    <a:pt x="4066" y="2348"/>
                  </a:lnTo>
                  <a:lnTo>
                    <a:pt x="4100" y="2348"/>
                  </a:lnTo>
                  <a:lnTo>
                    <a:pt x="4430" y="2348"/>
                  </a:lnTo>
                  <a:lnTo>
                    <a:pt x="4739" y="2458"/>
                  </a:lnTo>
                  <a:lnTo>
                    <a:pt x="4926" y="2613"/>
                  </a:lnTo>
                  <a:lnTo>
                    <a:pt x="5058" y="2866"/>
                  </a:lnTo>
                  <a:lnTo>
                    <a:pt x="5102" y="3230"/>
                  </a:lnTo>
                  <a:lnTo>
                    <a:pt x="5080" y="3461"/>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8"/>
            <p:cNvSpPr/>
            <p:nvPr/>
          </p:nvSpPr>
          <p:spPr>
            <a:xfrm>
              <a:off x="4083010" y="2579827"/>
              <a:ext cx="117255" cy="88919"/>
            </a:xfrm>
            <a:custGeom>
              <a:rect b="b" l="l" r="r" t="t"/>
              <a:pathLst>
                <a:path extrusionOk="0" fill="none" h="4045" w="5334">
                  <a:moveTo>
                    <a:pt x="0" y="0"/>
                  </a:moveTo>
                  <a:lnTo>
                    <a:pt x="540" y="221"/>
                  </a:lnTo>
                  <a:lnTo>
                    <a:pt x="3042" y="1268"/>
                  </a:lnTo>
                  <a:lnTo>
                    <a:pt x="4100" y="1764"/>
                  </a:lnTo>
                  <a:lnTo>
                    <a:pt x="4552" y="2006"/>
                  </a:lnTo>
                  <a:lnTo>
                    <a:pt x="4640" y="2094"/>
                  </a:lnTo>
                  <a:lnTo>
                    <a:pt x="4772" y="2271"/>
                  </a:lnTo>
                  <a:lnTo>
                    <a:pt x="5014" y="2866"/>
                  </a:lnTo>
                  <a:lnTo>
                    <a:pt x="5290" y="3846"/>
                  </a:lnTo>
                  <a:lnTo>
                    <a:pt x="5334" y="4045"/>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8"/>
            <p:cNvSpPr/>
            <p:nvPr/>
          </p:nvSpPr>
          <p:spPr>
            <a:xfrm>
              <a:off x="2604379" y="1427504"/>
              <a:ext cx="1260389" cy="1443767"/>
            </a:xfrm>
            <a:custGeom>
              <a:rect b="b" l="l" r="r" t="t"/>
              <a:pathLst>
                <a:path extrusionOk="0" h="65678" w="57336">
                  <a:moveTo>
                    <a:pt x="16255" y="0"/>
                  </a:moveTo>
                  <a:lnTo>
                    <a:pt x="16023" y="188"/>
                  </a:lnTo>
                  <a:lnTo>
                    <a:pt x="13808" y="2061"/>
                  </a:lnTo>
                  <a:lnTo>
                    <a:pt x="11362" y="4298"/>
                  </a:lnTo>
                  <a:lnTo>
                    <a:pt x="9643" y="5995"/>
                  </a:lnTo>
                  <a:lnTo>
                    <a:pt x="8001" y="7780"/>
                  </a:lnTo>
                  <a:lnTo>
                    <a:pt x="6910" y="9113"/>
                  </a:lnTo>
                  <a:lnTo>
                    <a:pt x="6282" y="9984"/>
                  </a:lnTo>
                  <a:lnTo>
                    <a:pt x="6006" y="10414"/>
                  </a:lnTo>
                  <a:lnTo>
                    <a:pt x="5411" y="11361"/>
                  </a:lnTo>
                  <a:lnTo>
                    <a:pt x="4001" y="13929"/>
                  </a:lnTo>
                  <a:lnTo>
                    <a:pt x="2425" y="17081"/>
                  </a:lnTo>
                  <a:lnTo>
                    <a:pt x="805" y="20596"/>
                  </a:lnTo>
                  <a:lnTo>
                    <a:pt x="34" y="22414"/>
                  </a:lnTo>
                  <a:lnTo>
                    <a:pt x="1" y="23505"/>
                  </a:lnTo>
                  <a:lnTo>
                    <a:pt x="23" y="25676"/>
                  </a:lnTo>
                  <a:lnTo>
                    <a:pt x="155" y="27847"/>
                  </a:lnTo>
                  <a:lnTo>
                    <a:pt x="397" y="30007"/>
                  </a:lnTo>
                  <a:lnTo>
                    <a:pt x="750" y="32155"/>
                  </a:lnTo>
                  <a:lnTo>
                    <a:pt x="1213" y="34282"/>
                  </a:lnTo>
                  <a:lnTo>
                    <a:pt x="1775" y="36398"/>
                  </a:lnTo>
                  <a:lnTo>
                    <a:pt x="2458" y="38481"/>
                  </a:lnTo>
                  <a:lnTo>
                    <a:pt x="3240" y="40541"/>
                  </a:lnTo>
                  <a:lnTo>
                    <a:pt x="4133" y="42558"/>
                  </a:lnTo>
                  <a:lnTo>
                    <a:pt x="5136" y="44541"/>
                  </a:lnTo>
                  <a:lnTo>
                    <a:pt x="6249" y="46481"/>
                  </a:lnTo>
                  <a:lnTo>
                    <a:pt x="7472" y="48376"/>
                  </a:lnTo>
                  <a:lnTo>
                    <a:pt x="8805" y="50217"/>
                  </a:lnTo>
                  <a:lnTo>
                    <a:pt x="10238" y="52002"/>
                  </a:lnTo>
                  <a:lnTo>
                    <a:pt x="11792" y="53721"/>
                  </a:lnTo>
                  <a:lnTo>
                    <a:pt x="12607" y="54558"/>
                  </a:lnTo>
                  <a:lnTo>
                    <a:pt x="13654" y="55572"/>
                  </a:lnTo>
                  <a:lnTo>
                    <a:pt x="15825" y="57478"/>
                  </a:lnTo>
                  <a:lnTo>
                    <a:pt x="18084" y="59209"/>
                  </a:lnTo>
                  <a:lnTo>
                    <a:pt x="20431" y="60762"/>
                  </a:lnTo>
                  <a:lnTo>
                    <a:pt x="22855" y="62151"/>
                  </a:lnTo>
                  <a:lnTo>
                    <a:pt x="25346" y="63374"/>
                  </a:lnTo>
                  <a:lnTo>
                    <a:pt x="27891" y="64432"/>
                  </a:lnTo>
                  <a:lnTo>
                    <a:pt x="30492" y="65302"/>
                  </a:lnTo>
                  <a:lnTo>
                    <a:pt x="31803" y="65677"/>
                  </a:lnTo>
                  <a:lnTo>
                    <a:pt x="31451" y="60619"/>
                  </a:lnTo>
                  <a:lnTo>
                    <a:pt x="30977" y="53974"/>
                  </a:lnTo>
                  <a:lnTo>
                    <a:pt x="30977" y="53974"/>
                  </a:lnTo>
                  <a:lnTo>
                    <a:pt x="32398" y="54294"/>
                  </a:lnTo>
                  <a:lnTo>
                    <a:pt x="35914" y="55010"/>
                  </a:lnTo>
                  <a:lnTo>
                    <a:pt x="42063" y="56189"/>
                  </a:lnTo>
                  <a:lnTo>
                    <a:pt x="53920" y="58294"/>
                  </a:lnTo>
                  <a:lnTo>
                    <a:pt x="56190" y="58680"/>
                  </a:lnTo>
                  <a:lnTo>
                    <a:pt x="57336" y="51616"/>
                  </a:lnTo>
                  <a:lnTo>
                    <a:pt x="37225" y="42481"/>
                  </a:lnTo>
                  <a:lnTo>
                    <a:pt x="36520" y="40387"/>
                  </a:lnTo>
                  <a:lnTo>
                    <a:pt x="32553" y="29257"/>
                  </a:lnTo>
                  <a:lnTo>
                    <a:pt x="30294" y="23351"/>
                  </a:lnTo>
                  <a:lnTo>
                    <a:pt x="28872" y="19891"/>
                  </a:lnTo>
                  <a:lnTo>
                    <a:pt x="28233" y="18458"/>
                  </a:lnTo>
                  <a:lnTo>
                    <a:pt x="27836" y="15384"/>
                  </a:lnTo>
                  <a:lnTo>
                    <a:pt x="27726" y="14634"/>
                  </a:lnTo>
                  <a:lnTo>
                    <a:pt x="162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8"/>
            <p:cNvSpPr/>
            <p:nvPr/>
          </p:nvSpPr>
          <p:spPr>
            <a:xfrm>
              <a:off x="2604379" y="1427504"/>
              <a:ext cx="1260389" cy="1443767"/>
            </a:xfrm>
            <a:custGeom>
              <a:rect b="b" l="l" r="r" t="t"/>
              <a:pathLst>
                <a:path extrusionOk="0" fill="none" h="65678" w="57336">
                  <a:moveTo>
                    <a:pt x="57336" y="51616"/>
                  </a:moveTo>
                  <a:lnTo>
                    <a:pt x="37225" y="42481"/>
                  </a:lnTo>
                  <a:lnTo>
                    <a:pt x="36520" y="40387"/>
                  </a:lnTo>
                  <a:lnTo>
                    <a:pt x="32553" y="29257"/>
                  </a:lnTo>
                  <a:lnTo>
                    <a:pt x="30294" y="23351"/>
                  </a:lnTo>
                  <a:lnTo>
                    <a:pt x="28872" y="19891"/>
                  </a:lnTo>
                  <a:lnTo>
                    <a:pt x="28233" y="18458"/>
                  </a:lnTo>
                  <a:lnTo>
                    <a:pt x="27836" y="15384"/>
                  </a:lnTo>
                  <a:lnTo>
                    <a:pt x="27726" y="14634"/>
                  </a:lnTo>
                  <a:lnTo>
                    <a:pt x="16255" y="0"/>
                  </a:lnTo>
                  <a:lnTo>
                    <a:pt x="16023" y="188"/>
                  </a:lnTo>
                  <a:lnTo>
                    <a:pt x="13808" y="2061"/>
                  </a:lnTo>
                  <a:lnTo>
                    <a:pt x="11362" y="4298"/>
                  </a:lnTo>
                  <a:lnTo>
                    <a:pt x="9643" y="5995"/>
                  </a:lnTo>
                  <a:lnTo>
                    <a:pt x="8001" y="7780"/>
                  </a:lnTo>
                  <a:lnTo>
                    <a:pt x="6910" y="9113"/>
                  </a:lnTo>
                  <a:lnTo>
                    <a:pt x="6282" y="9984"/>
                  </a:lnTo>
                  <a:lnTo>
                    <a:pt x="6006" y="10414"/>
                  </a:lnTo>
                  <a:lnTo>
                    <a:pt x="5411" y="11361"/>
                  </a:lnTo>
                  <a:lnTo>
                    <a:pt x="4001" y="13929"/>
                  </a:lnTo>
                  <a:lnTo>
                    <a:pt x="2425" y="17081"/>
                  </a:lnTo>
                  <a:lnTo>
                    <a:pt x="805" y="20596"/>
                  </a:lnTo>
                  <a:lnTo>
                    <a:pt x="34" y="22414"/>
                  </a:lnTo>
                  <a:lnTo>
                    <a:pt x="1" y="23505"/>
                  </a:lnTo>
                  <a:lnTo>
                    <a:pt x="23" y="25676"/>
                  </a:lnTo>
                  <a:lnTo>
                    <a:pt x="155" y="27847"/>
                  </a:lnTo>
                  <a:lnTo>
                    <a:pt x="397" y="30007"/>
                  </a:lnTo>
                  <a:lnTo>
                    <a:pt x="750" y="32155"/>
                  </a:lnTo>
                  <a:lnTo>
                    <a:pt x="1213" y="34282"/>
                  </a:lnTo>
                  <a:lnTo>
                    <a:pt x="1775" y="36398"/>
                  </a:lnTo>
                  <a:lnTo>
                    <a:pt x="2458" y="38481"/>
                  </a:lnTo>
                  <a:lnTo>
                    <a:pt x="3240" y="40541"/>
                  </a:lnTo>
                  <a:lnTo>
                    <a:pt x="4133" y="42558"/>
                  </a:lnTo>
                  <a:lnTo>
                    <a:pt x="5136" y="44541"/>
                  </a:lnTo>
                  <a:lnTo>
                    <a:pt x="6249" y="46481"/>
                  </a:lnTo>
                  <a:lnTo>
                    <a:pt x="7472" y="48376"/>
                  </a:lnTo>
                  <a:lnTo>
                    <a:pt x="8805" y="50217"/>
                  </a:lnTo>
                  <a:lnTo>
                    <a:pt x="10238" y="52002"/>
                  </a:lnTo>
                  <a:lnTo>
                    <a:pt x="11792" y="53721"/>
                  </a:lnTo>
                  <a:lnTo>
                    <a:pt x="12607" y="54558"/>
                  </a:lnTo>
                  <a:lnTo>
                    <a:pt x="13654" y="55572"/>
                  </a:lnTo>
                  <a:lnTo>
                    <a:pt x="15825" y="57478"/>
                  </a:lnTo>
                  <a:lnTo>
                    <a:pt x="18084" y="59209"/>
                  </a:lnTo>
                  <a:lnTo>
                    <a:pt x="20431" y="60762"/>
                  </a:lnTo>
                  <a:lnTo>
                    <a:pt x="22855" y="62151"/>
                  </a:lnTo>
                  <a:lnTo>
                    <a:pt x="25346" y="63374"/>
                  </a:lnTo>
                  <a:lnTo>
                    <a:pt x="27891" y="64432"/>
                  </a:lnTo>
                  <a:lnTo>
                    <a:pt x="30492" y="65302"/>
                  </a:lnTo>
                  <a:lnTo>
                    <a:pt x="31803" y="65677"/>
                  </a:lnTo>
                  <a:lnTo>
                    <a:pt x="31451" y="60619"/>
                  </a:lnTo>
                  <a:lnTo>
                    <a:pt x="30977" y="53974"/>
                  </a:lnTo>
                  <a:lnTo>
                    <a:pt x="32398" y="54294"/>
                  </a:lnTo>
                  <a:lnTo>
                    <a:pt x="35914" y="55010"/>
                  </a:lnTo>
                  <a:lnTo>
                    <a:pt x="42063" y="56189"/>
                  </a:lnTo>
                  <a:lnTo>
                    <a:pt x="53920" y="58294"/>
                  </a:lnTo>
                  <a:lnTo>
                    <a:pt x="56190" y="58680"/>
                  </a:lnTo>
                  <a:lnTo>
                    <a:pt x="57336" y="51616"/>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8"/>
            <p:cNvSpPr/>
            <p:nvPr/>
          </p:nvSpPr>
          <p:spPr>
            <a:xfrm>
              <a:off x="2922444" y="1681116"/>
              <a:ext cx="942324" cy="1036321"/>
            </a:xfrm>
            <a:custGeom>
              <a:rect b="b" l="l" r="r" t="t"/>
              <a:pathLst>
                <a:path extrusionOk="0" fill="none" h="47143" w="42867">
                  <a:moveTo>
                    <a:pt x="0" y="16266"/>
                  </a:moveTo>
                  <a:lnTo>
                    <a:pt x="1598" y="19307"/>
                  </a:lnTo>
                  <a:lnTo>
                    <a:pt x="9014" y="33258"/>
                  </a:lnTo>
                  <a:lnTo>
                    <a:pt x="12155" y="38977"/>
                  </a:lnTo>
                  <a:lnTo>
                    <a:pt x="13213" y="40784"/>
                  </a:lnTo>
                  <a:lnTo>
                    <a:pt x="13654" y="41479"/>
                  </a:lnTo>
                  <a:lnTo>
                    <a:pt x="13775" y="41622"/>
                  </a:lnTo>
                  <a:lnTo>
                    <a:pt x="13918" y="41721"/>
                  </a:lnTo>
                  <a:lnTo>
                    <a:pt x="14679" y="41974"/>
                  </a:lnTo>
                  <a:lnTo>
                    <a:pt x="16662" y="42481"/>
                  </a:lnTo>
                  <a:lnTo>
                    <a:pt x="20662" y="43319"/>
                  </a:lnTo>
                  <a:lnTo>
                    <a:pt x="25544" y="44266"/>
                  </a:lnTo>
                  <a:lnTo>
                    <a:pt x="38349" y="46570"/>
                  </a:lnTo>
                  <a:lnTo>
                    <a:pt x="41721" y="47143"/>
                  </a:lnTo>
                  <a:lnTo>
                    <a:pt x="42867" y="40079"/>
                  </a:lnTo>
                  <a:lnTo>
                    <a:pt x="22756" y="30944"/>
                  </a:lnTo>
                  <a:lnTo>
                    <a:pt x="22491" y="30161"/>
                  </a:lnTo>
                  <a:lnTo>
                    <a:pt x="20012" y="23032"/>
                  </a:lnTo>
                  <a:lnTo>
                    <a:pt x="17334" y="15737"/>
                  </a:lnTo>
                  <a:lnTo>
                    <a:pt x="15516" y="11020"/>
                  </a:lnTo>
                  <a:lnTo>
                    <a:pt x="14238" y="7979"/>
                  </a:lnTo>
                  <a:lnTo>
                    <a:pt x="13466" y="6282"/>
                  </a:lnTo>
                  <a:lnTo>
                    <a:pt x="12794" y="4937"/>
                  </a:lnTo>
                  <a:lnTo>
                    <a:pt x="12221" y="4023"/>
                  </a:lnTo>
                  <a:lnTo>
                    <a:pt x="11990" y="3780"/>
                  </a:lnTo>
                  <a:lnTo>
                    <a:pt x="11549" y="3362"/>
                  </a:lnTo>
                  <a:lnTo>
                    <a:pt x="10590" y="2535"/>
                  </a:lnTo>
                  <a:lnTo>
                    <a:pt x="9587" y="1764"/>
                  </a:lnTo>
                  <a:lnTo>
                    <a:pt x="8552" y="1070"/>
                  </a:lnTo>
                  <a:lnTo>
                    <a:pt x="7505" y="519"/>
                  </a:lnTo>
                  <a:lnTo>
                    <a:pt x="6469" y="144"/>
                  </a:lnTo>
                  <a:lnTo>
                    <a:pt x="5720" y="12"/>
                  </a:lnTo>
                  <a:lnTo>
                    <a:pt x="5224" y="1"/>
                  </a:lnTo>
                  <a:lnTo>
                    <a:pt x="4761" y="56"/>
                  </a:lnTo>
                  <a:lnTo>
                    <a:pt x="4298" y="188"/>
                  </a:lnTo>
                  <a:lnTo>
                    <a:pt x="4078" y="28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8"/>
            <p:cNvSpPr/>
            <p:nvPr/>
          </p:nvSpPr>
          <p:spPr>
            <a:xfrm>
              <a:off x="2922444" y="1681116"/>
              <a:ext cx="942324" cy="1036321"/>
            </a:xfrm>
            <a:custGeom>
              <a:rect b="b" l="l" r="r" t="t"/>
              <a:pathLst>
                <a:path extrusionOk="0" fill="none" h="47143" w="42867">
                  <a:moveTo>
                    <a:pt x="0" y="16266"/>
                  </a:moveTo>
                  <a:lnTo>
                    <a:pt x="1598" y="19307"/>
                  </a:lnTo>
                  <a:lnTo>
                    <a:pt x="9014" y="33258"/>
                  </a:lnTo>
                  <a:lnTo>
                    <a:pt x="12155" y="38977"/>
                  </a:lnTo>
                  <a:lnTo>
                    <a:pt x="13213" y="40784"/>
                  </a:lnTo>
                  <a:lnTo>
                    <a:pt x="13654" y="41479"/>
                  </a:lnTo>
                  <a:lnTo>
                    <a:pt x="13775" y="41622"/>
                  </a:lnTo>
                  <a:lnTo>
                    <a:pt x="13918" y="41721"/>
                  </a:lnTo>
                  <a:lnTo>
                    <a:pt x="14679" y="41974"/>
                  </a:lnTo>
                  <a:lnTo>
                    <a:pt x="16662" y="42481"/>
                  </a:lnTo>
                  <a:lnTo>
                    <a:pt x="20662" y="43319"/>
                  </a:lnTo>
                  <a:lnTo>
                    <a:pt x="25544" y="44266"/>
                  </a:lnTo>
                  <a:lnTo>
                    <a:pt x="38349" y="46570"/>
                  </a:lnTo>
                  <a:lnTo>
                    <a:pt x="41721" y="47143"/>
                  </a:lnTo>
                  <a:lnTo>
                    <a:pt x="42867" y="40079"/>
                  </a:lnTo>
                  <a:lnTo>
                    <a:pt x="22756" y="30944"/>
                  </a:lnTo>
                  <a:lnTo>
                    <a:pt x="22491" y="30161"/>
                  </a:lnTo>
                  <a:lnTo>
                    <a:pt x="20012" y="23032"/>
                  </a:lnTo>
                  <a:lnTo>
                    <a:pt x="17334" y="15737"/>
                  </a:lnTo>
                  <a:lnTo>
                    <a:pt x="15516" y="11020"/>
                  </a:lnTo>
                  <a:lnTo>
                    <a:pt x="14238" y="7979"/>
                  </a:lnTo>
                  <a:lnTo>
                    <a:pt x="13466" y="6282"/>
                  </a:lnTo>
                  <a:lnTo>
                    <a:pt x="12794" y="4937"/>
                  </a:lnTo>
                  <a:lnTo>
                    <a:pt x="12221" y="4023"/>
                  </a:lnTo>
                  <a:lnTo>
                    <a:pt x="11990" y="3780"/>
                  </a:lnTo>
                  <a:lnTo>
                    <a:pt x="11549" y="3362"/>
                  </a:lnTo>
                  <a:lnTo>
                    <a:pt x="10590" y="2535"/>
                  </a:lnTo>
                  <a:lnTo>
                    <a:pt x="9587" y="1764"/>
                  </a:lnTo>
                  <a:lnTo>
                    <a:pt x="8552" y="1070"/>
                  </a:lnTo>
                  <a:lnTo>
                    <a:pt x="7505" y="519"/>
                  </a:lnTo>
                  <a:lnTo>
                    <a:pt x="6469" y="144"/>
                  </a:lnTo>
                  <a:lnTo>
                    <a:pt x="5720" y="12"/>
                  </a:lnTo>
                  <a:lnTo>
                    <a:pt x="5224" y="1"/>
                  </a:lnTo>
                  <a:lnTo>
                    <a:pt x="4761" y="56"/>
                  </a:lnTo>
                  <a:lnTo>
                    <a:pt x="4298" y="188"/>
                  </a:lnTo>
                  <a:lnTo>
                    <a:pt x="4078" y="287"/>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 name="Google Shape;1228;p48"/>
          <p:cNvGrpSpPr/>
          <p:nvPr/>
        </p:nvGrpSpPr>
        <p:grpSpPr>
          <a:xfrm>
            <a:off x="8330282" y="3977805"/>
            <a:ext cx="516126" cy="366696"/>
            <a:chOff x="1842290" y="828679"/>
            <a:chExt cx="2930868" cy="2082314"/>
          </a:xfrm>
        </p:grpSpPr>
        <p:sp>
          <p:nvSpPr>
            <p:cNvPr id="1229" name="Google Shape;1229;p48"/>
            <p:cNvSpPr/>
            <p:nvPr/>
          </p:nvSpPr>
          <p:spPr>
            <a:xfrm>
              <a:off x="2140021" y="838373"/>
              <a:ext cx="358051" cy="394146"/>
            </a:xfrm>
            <a:custGeom>
              <a:rect b="b" l="l" r="r" t="t"/>
              <a:pathLst>
                <a:path extrusionOk="0" h="17930" w="16288">
                  <a:moveTo>
                    <a:pt x="8033" y="0"/>
                  </a:moveTo>
                  <a:lnTo>
                    <a:pt x="7780" y="67"/>
                  </a:lnTo>
                  <a:lnTo>
                    <a:pt x="7593" y="166"/>
                  </a:lnTo>
                  <a:lnTo>
                    <a:pt x="7482" y="309"/>
                  </a:lnTo>
                  <a:lnTo>
                    <a:pt x="7471" y="397"/>
                  </a:lnTo>
                  <a:lnTo>
                    <a:pt x="7504" y="496"/>
                  </a:lnTo>
                  <a:lnTo>
                    <a:pt x="7725" y="662"/>
                  </a:lnTo>
                  <a:lnTo>
                    <a:pt x="7835" y="717"/>
                  </a:lnTo>
                  <a:lnTo>
                    <a:pt x="7780" y="2799"/>
                  </a:lnTo>
                  <a:lnTo>
                    <a:pt x="7460" y="2833"/>
                  </a:lnTo>
                  <a:lnTo>
                    <a:pt x="6832" y="2932"/>
                  </a:lnTo>
                  <a:lnTo>
                    <a:pt x="6226" y="3097"/>
                  </a:lnTo>
                  <a:lnTo>
                    <a:pt x="5642" y="3328"/>
                  </a:lnTo>
                  <a:lnTo>
                    <a:pt x="5356" y="3461"/>
                  </a:lnTo>
                  <a:lnTo>
                    <a:pt x="4661" y="2337"/>
                  </a:lnTo>
                  <a:lnTo>
                    <a:pt x="4738" y="2237"/>
                  </a:lnTo>
                  <a:lnTo>
                    <a:pt x="4860" y="1984"/>
                  </a:lnTo>
                  <a:lnTo>
                    <a:pt x="4838" y="1885"/>
                  </a:lnTo>
                  <a:lnTo>
                    <a:pt x="4805" y="1841"/>
                  </a:lnTo>
                  <a:lnTo>
                    <a:pt x="4661" y="1786"/>
                  </a:lnTo>
                  <a:lnTo>
                    <a:pt x="4452" y="1775"/>
                  </a:lnTo>
                  <a:lnTo>
                    <a:pt x="4221" y="1819"/>
                  </a:lnTo>
                  <a:lnTo>
                    <a:pt x="4099" y="1885"/>
                  </a:lnTo>
                  <a:lnTo>
                    <a:pt x="3989" y="1951"/>
                  </a:lnTo>
                  <a:lnTo>
                    <a:pt x="3824" y="2105"/>
                  </a:lnTo>
                  <a:lnTo>
                    <a:pt x="3725" y="2282"/>
                  </a:lnTo>
                  <a:lnTo>
                    <a:pt x="3703" y="2447"/>
                  </a:lnTo>
                  <a:lnTo>
                    <a:pt x="3725" y="2513"/>
                  </a:lnTo>
                  <a:lnTo>
                    <a:pt x="3791" y="2579"/>
                  </a:lnTo>
                  <a:lnTo>
                    <a:pt x="4033" y="2612"/>
                  </a:lnTo>
                  <a:lnTo>
                    <a:pt x="4154" y="2601"/>
                  </a:lnTo>
                  <a:lnTo>
                    <a:pt x="4783" y="3769"/>
                  </a:lnTo>
                  <a:lnTo>
                    <a:pt x="4518" y="3945"/>
                  </a:lnTo>
                  <a:lnTo>
                    <a:pt x="4033" y="4353"/>
                  </a:lnTo>
                  <a:lnTo>
                    <a:pt x="3581" y="4794"/>
                  </a:lnTo>
                  <a:lnTo>
                    <a:pt x="3185" y="5279"/>
                  </a:lnTo>
                  <a:lnTo>
                    <a:pt x="2997" y="5543"/>
                  </a:lnTo>
                  <a:lnTo>
                    <a:pt x="1168" y="4563"/>
                  </a:lnTo>
                  <a:lnTo>
                    <a:pt x="1201" y="4419"/>
                  </a:lnTo>
                  <a:lnTo>
                    <a:pt x="1190" y="4188"/>
                  </a:lnTo>
                  <a:lnTo>
                    <a:pt x="1135" y="4067"/>
                  </a:lnTo>
                  <a:lnTo>
                    <a:pt x="1091" y="4034"/>
                  </a:lnTo>
                  <a:lnTo>
                    <a:pt x="1025" y="4001"/>
                  </a:lnTo>
                  <a:lnTo>
                    <a:pt x="838" y="4023"/>
                  </a:lnTo>
                  <a:lnTo>
                    <a:pt x="650" y="4133"/>
                  </a:lnTo>
                  <a:lnTo>
                    <a:pt x="474" y="4320"/>
                  </a:lnTo>
                  <a:lnTo>
                    <a:pt x="397" y="4441"/>
                  </a:lnTo>
                  <a:lnTo>
                    <a:pt x="331" y="4574"/>
                  </a:lnTo>
                  <a:lnTo>
                    <a:pt x="253" y="4827"/>
                  </a:lnTo>
                  <a:lnTo>
                    <a:pt x="253" y="5047"/>
                  </a:lnTo>
                  <a:lnTo>
                    <a:pt x="331" y="5213"/>
                  </a:lnTo>
                  <a:lnTo>
                    <a:pt x="397" y="5257"/>
                  </a:lnTo>
                  <a:lnTo>
                    <a:pt x="496" y="5279"/>
                  </a:lnTo>
                  <a:lnTo>
                    <a:pt x="749" y="5169"/>
                  </a:lnTo>
                  <a:lnTo>
                    <a:pt x="849" y="5103"/>
                  </a:lnTo>
                  <a:lnTo>
                    <a:pt x="2634" y="6205"/>
                  </a:lnTo>
                  <a:lnTo>
                    <a:pt x="2490" y="6480"/>
                  </a:lnTo>
                  <a:lnTo>
                    <a:pt x="2270" y="7075"/>
                  </a:lnTo>
                  <a:lnTo>
                    <a:pt x="2116" y="7681"/>
                  </a:lnTo>
                  <a:lnTo>
                    <a:pt x="2017" y="8309"/>
                  </a:lnTo>
                  <a:lnTo>
                    <a:pt x="1995" y="8618"/>
                  </a:lnTo>
                  <a:lnTo>
                    <a:pt x="672" y="8662"/>
                  </a:lnTo>
                  <a:lnTo>
                    <a:pt x="628" y="8541"/>
                  </a:lnTo>
                  <a:lnTo>
                    <a:pt x="507" y="8364"/>
                  </a:lnTo>
                  <a:lnTo>
                    <a:pt x="419" y="8287"/>
                  </a:lnTo>
                  <a:lnTo>
                    <a:pt x="364" y="8276"/>
                  </a:lnTo>
                  <a:lnTo>
                    <a:pt x="309" y="8287"/>
                  </a:lnTo>
                  <a:lnTo>
                    <a:pt x="187" y="8386"/>
                  </a:lnTo>
                  <a:lnTo>
                    <a:pt x="77" y="8563"/>
                  </a:lnTo>
                  <a:lnTo>
                    <a:pt x="11" y="8794"/>
                  </a:lnTo>
                  <a:lnTo>
                    <a:pt x="0" y="8926"/>
                  </a:lnTo>
                  <a:lnTo>
                    <a:pt x="11" y="9059"/>
                  </a:lnTo>
                  <a:lnTo>
                    <a:pt x="66" y="9290"/>
                  </a:lnTo>
                  <a:lnTo>
                    <a:pt x="165" y="9466"/>
                  </a:lnTo>
                  <a:lnTo>
                    <a:pt x="287" y="9566"/>
                  </a:lnTo>
                  <a:lnTo>
                    <a:pt x="364" y="9577"/>
                  </a:lnTo>
                  <a:lnTo>
                    <a:pt x="452" y="9543"/>
                  </a:lnTo>
                  <a:lnTo>
                    <a:pt x="606" y="9345"/>
                  </a:lnTo>
                  <a:lnTo>
                    <a:pt x="650" y="9235"/>
                  </a:lnTo>
                  <a:lnTo>
                    <a:pt x="1995" y="9279"/>
                  </a:lnTo>
                  <a:lnTo>
                    <a:pt x="2017" y="9599"/>
                  </a:lnTo>
                  <a:lnTo>
                    <a:pt x="2116" y="10227"/>
                  </a:lnTo>
                  <a:lnTo>
                    <a:pt x="2270" y="10833"/>
                  </a:lnTo>
                  <a:lnTo>
                    <a:pt x="2490" y="11428"/>
                  </a:lnTo>
                  <a:lnTo>
                    <a:pt x="2634" y="11714"/>
                  </a:lnTo>
                  <a:lnTo>
                    <a:pt x="871" y="12794"/>
                  </a:lnTo>
                  <a:lnTo>
                    <a:pt x="760" y="12706"/>
                  </a:lnTo>
                  <a:lnTo>
                    <a:pt x="540" y="12596"/>
                  </a:lnTo>
                  <a:lnTo>
                    <a:pt x="419" y="12585"/>
                  </a:lnTo>
                  <a:lnTo>
                    <a:pt x="364" y="12596"/>
                  </a:lnTo>
                  <a:lnTo>
                    <a:pt x="320" y="12640"/>
                  </a:lnTo>
                  <a:lnTo>
                    <a:pt x="253" y="12794"/>
                  </a:lnTo>
                  <a:lnTo>
                    <a:pt x="242" y="13015"/>
                  </a:lnTo>
                  <a:lnTo>
                    <a:pt x="298" y="13279"/>
                  </a:lnTo>
                  <a:lnTo>
                    <a:pt x="364" y="13411"/>
                  </a:lnTo>
                  <a:lnTo>
                    <a:pt x="441" y="13544"/>
                  </a:lnTo>
                  <a:lnTo>
                    <a:pt x="617" y="13731"/>
                  </a:lnTo>
                  <a:lnTo>
                    <a:pt x="804" y="13841"/>
                  </a:lnTo>
                  <a:lnTo>
                    <a:pt x="992" y="13863"/>
                  </a:lnTo>
                  <a:lnTo>
                    <a:pt x="1069" y="13830"/>
                  </a:lnTo>
                  <a:lnTo>
                    <a:pt x="1135" y="13753"/>
                  </a:lnTo>
                  <a:lnTo>
                    <a:pt x="1168" y="13488"/>
                  </a:lnTo>
                  <a:lnTo>
                    <a:pt x="1157" y="13378"/>
                  </a:lnTo>
                  <a:lnTo>
                    <a:pt x="2986" y="12376"/>
                  </a:lnTo>
                  <a:lnTo>
                    <a:pt x="3163" y="12640"/>
                  </a:lnTo>
                  <a:lnTo>
                    <a:pt x="3559" y="13136"/>
                  </a:lnTo>
                  <a:lnTo>
                    <a:pt x="4011" y="13577"/>
                  </a:lnTo>
                  <a:lnTo>
                    <a:pt x="4507" y="13973"/>
                  </a:lnTo>
                  <a:lnTo>
                    <a:pt x="4772" y="14150"/>
                  </a:lnTo>
                  <a:lnTo>
                    <a:pt x="4143" y="15307"/>
                  </a:lnTo>
                  <a:lnTo>
                    <a:pt x="4011" y="15285"/>
                  </a:lnTo>
                  <a:lnTo>
                    <a:pt x="3736" y="15318"/>
                  </a:lnTo>
                  <a:lnTo>
                    <a:pt x="3659" y="15384"/>
                  </a:lnTo>
                  <a:lnTo>
                    <a:pt x="3636" y="15439"/>
                  </a:lnTo>
                  <a:lnTo>
                    <a:pt x="3659" y="15582"/>
                  </a:lnTo>
                  <a:lnTo>
                    <a:pt x="3758" y="15770"/>
                  </a:lnTo>
                  <a:lnTo>
                    <a:pt x="3923" y="15946"/>
                  </a:lnTo>
                  <a:lnTo>
                    <a:pt x="4033" y="16023"/>
                  </a:lnTo>
                  <a:lnTo>
                    <a:pt x="4154" y="16078"/>
                  </a:lnTo>
                  <a:lnTo>
                    <a:pt x="4375" y="16144"/>
                  </a:lnTo>
                  <a:lnTo>
                    <a:pt x="4584" y="16155"/>
                  </a:lnTo>
                  <a:lnTo>
                    <a:pt x="4727" y="16078"/>
                  </a:lnTo>
                  <a:lnTo>
                    <a:pt x="4772" y="16023"/>
                  </a:lnTo>
                  <a:lnTo>
                    <a:pt x="4794" y="15935"/>
                  </a:lnTo>
                  <a:lnTo>
                    <a:pt x="4705" y="15703"/>
                  </a:lnTo>
                  <a:lnTo>
                    <a:pt x="4639" y="15604"/>
                  </a:lnTo>
                  <a:lnTo>
                    <a:pt x="5334" y="14469"/>
                  </a:lnTo>
                  <a:lnTo>
                    <a:pt x="5620" y="14601"/>
                  </a:lnTo>
                  <a:lnTo>
                    <a:pt x="6204" y="14833"/>
                  </a:lnTo>
                  <a:lnTo>
                    <a:pt x="6821" y="14998"/>
                  </a:lnTo>
                  <a:lnTo>
                    <a:pt x="7438" y="15097"/>
                  </a:lnTo>
                  <a:lnTo>
                    <a:pt x="7758" y="15119"/>
                  </a:lnTo>
                  <a:lnTo>
                    <a:pt x="7813" y="17191"/>
                  </a:lnTo>
                  <a:lnTo>
                    <a:pt x="7681" y="17246"/>
                  </a:lnTo>
                  <a:lnTo>
                    <a:pt x="7482" y="17378"/>
                  </a:lnTo>
                  <a:lnTo>
                    <a:pt x="7405" y="17478"/>
                  </a:lnTo>
                  <a:lnTo>
                    <a:pt x="7394" y="17533"/>
                  </a:lnTo>
                  <a:lnTo>
                    <a:pt x="7405" y="17610"/>
                  </a:lnTo>
                  <a:lnTo>
                    <a:pt x="7515" y="17753"/>
                  </a:lnTo>
                  <a:lnTo>
                    <a:pt x="7703" y="17863"/>
                  </a:lnTo>
                  <a:lnTo>
                    <a:pt x="7967" y="17929"/>
                  </a:lnTo>
                  <a:lnTo>
                    <a:pt x="8254" y="17929"/>
                  </a:lnTo>
                  <a:lnTo>
                    <a:pt x="8507" y="17863"/>
                  </a:lnTo>
                  <a:lnTo>
                    <a:pt x="8695" y="17753"/>
                  </a:lnTo>
                  <a:lnTo>
                    <a:pt x="8805" y="17610"/>
                  </a:lnTo>
                  <a:lnTo>
                    <a:pt x="8816" y="17533"/>
                  </a:lnTo>
                  <a:lnTo>
                    <a:pt x="8794" y="17434"/>
                  </a:lnTo>
                  <a:lnTo>
                    <a:pt x="8562" y="17268"/>
                  </a:lnTo>
                  <a:lnTo>
                    <a:pt x="8452" y="17213"/>
                  </a:lnTo>
                  <a:lnTo>
                    <a:pt x="8507" y="15119"/>
                  </a:lnTo>
                  <a:lnTo>
                    <a:pt x="8827" y="15097"/>
                  </a:lnTo>
                  <a:lnTo>
                    <a:pt x="9455" y="14998"/>
                  </a:lnTo>
                  <a:lnTo>
                    <a:pt x="10061" y="14833"/>
                  </a:lnTo>
                  <a:lnTo>
                    <a:pt x="10645" y="14601"/>
                  </a:lnTo>
                  <a:lnTo>
                    <a:pt x="10931" y="14469"/>
                  </a:lnTo>
                  <a:lnTo>
                    <a:pt x="11626" y="15593"/>
                  </a:lnTo>
                  <a:lnTo>
                    <a:pt x="11549" y="15692"/>
                  </a:lnTo>
                  <a:lnTo>
                    <a:pt x="11427" y="15946"/>
                  </a:lnTo>
                  <a:lnTo>
                    <a:pt x="11449" y="16045"/>
                  </a:lnTo>
                  <a:lnTo>
                    <a:pt x="11482" y="16089"/>
                  </a:lnTo>
                  <a:lnTo>
                    <a:pt x="11626" y="16144"/>
                  </a:lnTo>
                  <a:lnTo>
                    <a:pt x="11835" y="16155"/>
                  </a:lnTo>
                  <a:lnTo>
                    <a:pt x="12078" y="16100"/>
                  </a:lnTo>
                  <a:lnTo>
                    <a:pt x="12188" y="16045"/>
                  </a:lnTo>
                  <a:lnTo>
                    <a:pt x="12298" y="15979"/>
                  </a:lnTo>
                  <a:lnTo>
                    <a:pt x="12474" y="15825"/>
                  </a:lnTo>
                  <a:lnTo>
                    <a:pt x="12573" y="15648"/>
                  </a:lnTo>
                  <a:lnTo>
                    <a:pt x="12584" y="15483"/>
                  </a:lnTo>
                  <a:lnTo>
                    <a:pt x="12562" y="15417"/>
                  </a:lnTo>
                  <a:lnTo>
                    <a:pt x="12529" y="15351"/>
                  </a:lnTo>
                  <a:lnTo>
                    <a:pt x="12430" y="15296"/>
                  </a:lnTo>
                  <a:lnTo>
                    <a:pt x="12243" y="15307"/>
                  </a:lnTo>
                  <a:lnTo>
                    <a:pt x="12133" y="15329"/>
                  </a:lnTo>
                  <a:lnTo>
                    <a:pt x="11505" y="14150"/>
                  </a:lnTo>
                  <a:lnTo>
                    <a:pt x="11758" y="13973"/>
                  </a:lnTo>
                  <a:lnTo>
                    <a:pt x="12254" y="13577"/>
                  </a:lnTo>
                  <a:lnTo>
                    <a:pt x="12706" y="13125"/>
                  </a:lnTo>
                  <a:lnTo>
                    <a:pt x="13102" y="12640"/>
                  </a:lnTo>
                  <a:lnTo>
                    <a:pt x="13290" y="12376"/>
                  </a:lnTo>
                  <a:lnTo>
                    <a:pt x="15119" y="13367"/>
                  </a:lnTo>
                  <a:lnTo>
                    <a:pt x="15097" y="13511"/>
                  </a:lnTo>
                  <a:lnTo>
                    <a:pt x="15108" y="13742"/>
                  </a:lnTo>
                  <a:lnTo>
                    <a:pt x="15152" y="13863"/>
                  </a:lnTo>
                  <a:lnTo>
                    <a:pt x="15196" y="13896"/>
                  </a:lnTo>
                  <a:lnTo>
                    <a:pt x="15251" y="13918"/>
                  </a:lnTo>
                  <a:lnTo>
                    <a:pt x="15427" y="13885"/>
                  </a:lnTo>
                  <a:lnTo>
                    <a:pt x="15626" y="13786"/>
                  </a:lnTo>
                  <a:lnTo>
                    <a:pt x="15813" y="13599"/>
                  </a:lnTo>
                  <a:lnTo>
                    <a:pt x="15890" y="13477"/>
                  </a:lnTo>
                  <a:lnTo>
                    <a:pt x="15956" y="13345"/>
                  </a:lnTo>
                  <a:lnTo>
                    <a:pt x="16034" y="13103"/>
                  </a:lnTo>
                  <a:lnTo>
                    <a:pt x="16034" y="12882"/>
                  </a:lnTo>
                  <a:lnTo>
                    <a:pt x="15967" y="12717"/>
                  </a:lnTo>
                  <a:lnTo>
                    <a:pt x="15890" y="12662"/>
                  </a:lnTo>
                  <a:lnTo>
                    <a:pt x="15791" y="12640"/>
                  </a:lnTo>
                  <a:lnTo>
                    <a:pt x="15538" y="12750"/>
                  </a:lnTo>
                  <a:lnTo>
                    <a:pt x="15439" y="12816"/>
                  </a:lnTo>
                  <a:lnTo>
                    <a:pt x="13653" y="11725"/>
                  </a:lnTo>
                  <a:lnTo>
                    <a:pt x="13797" y="11439"/>
                  </a:lnTo>
                  <a:lnTo>
                    <a:pt x="14017" y="10855"/>
                  </a:lnTo>
                  <a:lnTo>
                    <a:pt x="14171" y="10238"/>
                  </a:lnTo>
                  <a:lnTo>
                    <a:pt x="14270" y="9621"/>
                  </a:lnTo>
                  <a:lnTo>
                    <a:pt x="14292" y="9301"/>
                  </a:lnTo>
                  <a:lnTo>
                    <a:pt x="15615" y="9257"/>
                  </a:lnTo>
                  <a:lnTo>
                    <a:pt x="15670" y="9378"/>
                  </a:lnTo>
                  <a:lnTo>
                    <a:pt x="15824" y="9610"/>
                  </a:lnTo>
                  <a:lnTo>
                    <a:pt x="15923" y="9643"/>
                  </a:lnTo>
                  <a:lnTo>
                    <a:pt x="16001" y="9632"/>
                  </a:lnTo>
                  <a:lnTo>
                    <a:pt x="16122" y="9532"/>
                  </a:lnTo>
                  <a:lnTo>
                    <a:pt x="16221" y="9356"/>
                  </a:lnTo>
                  <a:lnTo>
                    <a:pt x="16276" y="9125"/>
                  </a:lnTo>
                  <a:lnTo>
                    <a:pt x="16287" y="8992"/>
                  </a:lnTo>
                  <a:lnTo>
                    <a:pt x="16276" y="8860"/>
                  </a:lnTo>
                  <a:lnTo>
                    <a:pt x="16221" y="8629"/>
                  </a:lnTo>
                  <a:lnTo>
                    <a:pt x="16122" y="8453"/>
                  </a:lnTo>
                  <a:lnTo>
                    <a:pt x="16001" y="8353"/>
                  </a:lnTo>
                  <a:lnTo>
                    <a:pt x="15923" y="8353"/>
                  </a:lnTo>
                  <a:lnTo>
                    <a:pt x="15835" y="8375"/>
                  </a:lnTo>
                  <a:lnTo>
                    <a:pt x="15681" y="8574"/>
                  </a:lnTo>
                  <a:lnTo>
                    <a:pt x="15637" y="8673"/>
                  </a:lnTo>
                  <a:lnTo>
                    <a:pt x="14292" y="8640"/>
                  </a:lnTo>
                  <a:lnTo>
                    <a:pt x="14270" y="8320"/>
                  </a:lnTo>
                  <a:lnTo>
                    <a:pt x="14171" y="7703"/>
                  </a:lnTo>
                  <a:lnTo>
                    <a:pt x="14017" y="7086"/>
                  </a:lnTo>
                  <a:lnTo>
                    <a:pt x="13797" y="6502"/>
                  </a:lnTo>
                  <a:lnTo>
                    <a:pt x="13653" y="6216"/>
                  </a:lnTo>
                  <a:lnTo>
                    <a:pt x="15416" y="5125"/>
                  </a:lnTo>
                  <a:lnTo>
                    <a:pt x="15527" y="5213"/>
                  </a:lnTo>
                  <a:lnTo>
                    <a:pt x="15747" y="5323"/>
                  </a:lnTo>
                  <a:lnTo>
                    <a:pt x="15868" y="5334"/>
                  </a:lnTo>
                  <a:lnTo>
                    <a:pt x="15923" y="5323"/>
                  </a:lnTo>
                  <a:lnTo>
                    <a:pt x="15967" y="5279"/>
                  </a:lnTo>
                  <a:lnTo>
                    <a:pt x="16023" y="5125"/>
                  </a:lnTo>
                  <a:lnTo>
                    <a:pt x="16034" y="4904"/>
                  </a:lnTo>
                  <a:lnTo>
                    <a:pt x="15978" y="4640"/>
                  </a:lnTo>
                  <a:lnTo>
                    <a:pt x="15923" y="4507"/>
                  </a:lnTo>
                  <a:lnTo>
                    <a:pt x="15846" y="4386"/>
                  </a:lnTo>
                  <a:lnTo>
                    <a:pt x="15670" y="4188"/>
                  </a:lnTo>
                  <a:lnTo>
                    <a:pt x="15472" y="4078"/>
                  </a:lnTo>
                  <a:lnTo>
                    <a:pt x="15295" y="4056"/>
                  </a:lnTo>
                  <a:lnTo>
                    <a:pt x="15218" y="4089"/>
                  </a:lnTo>
                  <a:lnTo>
                    <a:pt x="15152" y="4166"/>
                  </a:lnTo>
                  <a:lnTo>
                    <a:pt x="15119" y="4430"/>
                  </a:lnTo>
                  <a:lnTo>
                    <a:pt x="15130" y="4552"/>
                  </a:lnTo>
                  <a:lnTo>
                    <a:pt x="13301" y="5543"/>
                  </a:lnTo>
                  <a:lnTo>
                    <a:pt x="13113" y="5279"/>
                  </a:lnTo>
                  <a:lnTo>
                    <a:pt x="12717" y="4794"/>
                  </a:lnTo>
                  <a:lnTo>
                    <a:pt x="12265" y="4353"/>
                  </a:lnTo>
                  <a:lnTo>
                    <a:pt x="11769" y="3945"/>
                  </a:lnTo>
                  <a:lnTo>
                    <a:pt x="11505" y="3769"/>
                  </a:lnTo>
                  <a:lnTo>
                    <a:pt x="12122" y="2623"/>
                  </a:lnTo>
                  <a:lnTo>
                    <a:pt x="12254" y="2645"/>
                  </a:lnTo>
                  <a:lnTo>
                    <a:pt x="12474" y="2634"/>
                  </a:lnTo>
                  <a:lnTo>
                    <a:pt x="12584" y="2590"/>
                  </a:lnTo>
                  <a:lnTo>
                    <a:pt x="12606" y="2557"/>
                  </a:lnTo>
                  <a:lnTo>
                    <a:pt x="12629" y="2502"/>
                  </a:lnTo>
                  <a:lnTo>
                    <a:pt x="12606" y="2348"/>
                  </a:lnTo>
                  <a:lnTo>
                    <a:pt x="12507" y="2171"/>
                  </a:lnTo>
                  <a:lnTo>
                    <a:pt x="12342" y="1984"/>
                  </a:lnTo>
                  <a:lnTo>
                    <a:pt x="12232" y="1918"/>
                  </a:lnTo>
                  <a:lnTo>
                    <a:pt x="12111" y="1852"/>
                  </a:lnTo>
                  <a:lnTo>
                    <a:pt x="11890" y="1786"/>
                  </a:lnTo>
                  <a:lnTo>
                    <a:pt x="11692" y="1786"/>
                  </a:lnTo>
                  <a:lnTo>
                    <a:pt x="11538" y="1852"/>
                  </a:lnTo>
                  <a:lnTo>
                    <a:pt x="11493" y="1918"/>
                  </a:lnTo>
                  <a:lnTo>
                    <a:pt x="11471" y="2006"/>
                  </a:lnTo>
                  <a:lnTo>
                    <a:pt x="11571" y="2237"/>
                  </a:lnTo>
                  <a:lnTo>
                    <a:pt x="11637" y="2337"/>
                  </a:lnTo>
                  <a:lnTo>
                    <a:pt x="10931" y="3450"/>
                  </a:lnTo>
                  <a:lnTo>
                    <a:pt x="10645" y="3306"/>
                  </a:lnTo>
                  <a:lnTo>
                    <a:pt x="10050" y="3086"/>
                  </a:lnTo>
                  <a:lnTo>
                    <a:pt x="9444" y="2921"/>
                  </a:lnTo>
                  <a:lnTo>
                    <a:pt x="8827" y="2810"/>
                  </a:lnTo>
                  <a:lnTo>
                    <a:pt x="8507" y="2788"/>
                  </a:lnTo>
                  <a:lnTo>
                    <a:pt x="8474" y="728"/>
                  </a:lnTo>
                  <a:lnTo>
                    <a:pt x="8606" y="684"/>
                  </a:lnTo>
                  <a:lnTo>
                    <a:pt x="8805" y="551"/>
                  </a:lnTo>
                  <a:lnTo>
                    <a:pt x="8882" y="452"/>
                  </a:lnTo>
                  <a:lnTo>
                    <a:pt x="8893" y="397"/>
                  </a:lnTo>
                  <a:lnTo>
                    <a:pt x="8882" y="309"/>
                  </a:lnTo>
                  <a:lnTo>
                    <a:pt x="8772" y="166"/>
                  </a:lnTo>
                  <a:lnTo>
                    <a:pt x="8584" y="67"/>
                  </a:lnTo>
                  <a:lnTo>
                    <a:pt x="83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8"/>
            <p:cNvSpPr/>
            <p:nvPr/>
          </p:nvSpPr>
          <p:spPr>
            <a:xfrm>
              <a:off x="2301350" y="918301"/>
              <a:ext cx="27874" cy="28138"/>
            </a:xfrm>
            <a:custGeom>
              <a:rect b="b" l="l" r="r" t="t"/>
              <a:pathLst>
                <a:path extrusionOk="0" h="1280" w="1268">
                  <a:moveTo>
                    <a:pt x="606" y="1"/>
                  </a:moveTo>
                  <a:lnTo>
                    <a:pt x="485" y="23"/>
                  </a:lnTo>
                  <a:lnTo>
                    <a:pt x="254" y="122"/>
                  </a:lnTo>
                  <a:lnTo>
                    <a:pt x="88" y="309"/>
                  </a:lnTo>
                  <a:lnTo>
                    <a:pt x="11" y="541"/>
                  </a:lnTo>
                  <a:lnTo>
                    <a:pt x="0" y="662"/>
                  </a:lnTo>
                  <a:lnTo>
                    <a:pt x="22" y="794"/>
                  </a:lnTo>
                  <a:lnTo>
                    <a:pt x="121" y="1015"/>
                  </a:lnTo>
                  <a:lnTo>
                    <a:pt x="298" y="1180"/>
                  </a:lnTo>
                  <a:lnTo>
                    <a:pt x="540" y="1268"/>
                  </a:lnTo>
                  <a:lnTo>
                    <a:pt x="661" y="1279"/>
                  </a:lnTo>
                  <a:lnTo>
                    <a:pt x="794" y="1257"/>
                  </a:lnTo>
                  <a:lnTo>
                    <a:pt x="1014" y="1158"/>
                  </a:lnTo>
                  <a:lnTo>
                    <a:pt x="1179" y="971"/>
                  </a:lnTo>
                  <a:lnTo>
                    <a:pt x="1267" y="739"/>
                  </a:lnTo>
                  <a:lnTo>
                    <a:pt x="1267" y="607"/>
                  </a:lnTo>
                  <a:lnTo>
                    <a:pt x="1256" y="475"/>
                  </a:lnTo>
                  <a:lnTo>
                    <a:pt x="1157" y="254"/>
                  </a:lnTo>
                  <a:lnTo>
                    <a:pt x="992" y="100"/>
                  </a:lnTo>
                  <a:lnTo>
                    <a:pt x="760" y="12"/>
                  </a:lnTo>
                  <a:lnTo>
                    <a:pt x="6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8"/>
            <p:cNvSpPr/>
            <p:nvPr/>
          </p:nvSpPr>
          <p:spPr>
            <a:xfrm>
              <a:off x="2301350" y="918301"/>
              <a:ext cx="27874" cy="28138"/>
            </a:xfrm>
            <a:custGeom>
              <a:rect b="b" l="l" r="r" t="t"/>
              <a:pathLst>
                <a:path extrusionOk="0" fill="none" h="1280" w="1268">
                  <a:moveTo>
                    <a:pt x="1267" y="607"/>
                  </a:moveTo>
                  <a:lnTo>
                    <a:pt x="1267" y="739"/>
                  </a:lnTo>
                  <a:lnTo>
                    <a:pt x="1179" y="971"/>
                  </a:lnTo>
                  <a:lnTo>
                    <a:pt x="1014" y="1158"/>
                  </a:lnTo>
                  <a:lnTo>
                    <a:pt x="794" y="1257"/>
                  </a:lnTo>
                  <a:lnTo>
                    <a:pt x="661" y="1279"/>
                  </a:lnTo>
                  <a:lnTo>
                    <a:pt x="540" y="1268"/>
                  </a:lnTo>
                  <a:lnTo>
                    <a:pt x="298" y="1180"/>
                  </a:lnTo>
                  <a:lnTo>
                    <a:pt x="121" y="1015"/>
                  </a:lnTo>
                  <a:lnTo>
                    <a:pt x="22" y="794"/>
                  </a:lnTo>
                  <a:lnTo>
                    <a:pt x="0" y="662"/>
                  </a:lnTo>
                  <a:lnTo>
                    <a:pt x="11" y="541"/>
                  </a:lnTo>
                  <a:lnTo>
                    <a:pt x="88" y="309"/>
                  </a:lnTo>
                  <a:lnTo>
                    <a:pt x="254" y="122"/>
                  </a:lnTo>
                  <a:lnTo>
                    <a:pt x="485" y="23"/>
                  </a:lnTo>
                  <a:lnTo>
                    <a:pt x="606" y="1"/>
                  </a:lnTo>
                  <a:lnTo>
                    <a:pt x="628" y="1"/>
                  </a:lnTo>
                  <a:lnTo>
                    <a:pt x="639" y="1"/>
                  </a:lnTo>
                  <a:lnTo>
                    <a:pt x="760" y="12"/>
                  </a:lnTo>
                  <a:lnTo>
                    <a:pt x="992" y="100"/>
                  </a:lnTo>
                  <a:lnTo>
                    <a:pt x="1157" y="254"/>
                  </a:lnTo>
                  <a:lnTo>
                    <a:pt x="1256" y="475"/>
                  </a:lnTo>
                  <a:lnTo>
                    <a:pt x="1267" y="607"/>
                  </a:lnTo>
                  <a:lnTo>
                    <a:pt x="1267"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8"/>
            <p:cNvSpPr/>
            <p:nvPr/>
          </p:nvSpPr>
          <p:spPr>
            <a:xfrm>
              <a:off x="2216806" y="1026103"/>
              <a:ext cx="28116" cy="27874"/>
            </a:xfrm>
            <a:custGeom>
              <a:rect b="b" l="l" r="r" t="t"/>
              <a:pathLst>
                <a:path extrusionOk="0" h="1268" w="1279">
                  <a:moveTo>
                    <a:pt x="606" y="1"/>
                  </a:moveTo>
                  <a:lnTo>
                    <a:pt x="485" y="12"/>
                  </a:lnTo>
                  <a:lnTo>
                    <a:pt x="254" y="122"/>
                  </a:lnTo>
                  <a:lnTo>
                    <a:pt x="88" y="298"/>
                  </a:lnTo>
                  <a:lnTo>
                    <a:pt x="11" y="530"/>
                  </a:lnTo>
                  <a:lnTo>
                    <a:pt x="0" y="662"/>
                  </a:lnTo>
                  <a:lnTo>
                    <a:pt x="22" y="794"/>
                  </a:lnTo>
                  <a:lnTo>
                    <a:pt x="121" y="1014"/>
                  </a:lnTo>
                  <a:lnTo>
                    <a:pt x="309" y="1180"/>
                  </a:lnTo>
                  <a:lnTo>
                    <a:pt x="540" y="1268"/>
                  </a:lnTo>
                  <a:lnTo>
                    <a:pt x="661" y="1268"/>
                  </a:lnTo>
                  <a:lnTo>
                    <a:pt x="794" y="1257"/>
                  </a:lnTo>
                  <a:lnTo>
                    <a:pt x="1014" y="1147"/>
                  </a:lnTo>
                  <a:lnTo>
                    <a:pt x="1179" y="970"/>
                  </a:lnTo>
                  <a:lnTo>
                    <a:pt x="1267" y="739"/>
                  </a:lnTo>
                  <a:lnTo>
                    <a:pt x="1279" y="607"/>
                  </a:lnTo>
                  <a:lnTo>
                    <a:pt x="1279" y="596"/>
                  </a:lnTo>
                  <a:lnTo>
                    <a:pt x="1256" y="475"/>
                  </a:lnTo>
                  <a:lnTo>
                    <a:pt x="1157" y="254"/>
                  </a:lnTo>
                  <a:lnTo>
                    <a:pt x="992" y="89"/>
                  </a:lnTo>
                  <a:lnTo>
                    <a:pt x="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8"/>
            <p:cNvSpPr/>
            <p:nvPr/>
          </p:nvSpPr>
          <p:spPr>
            <a:xfrm>
              <a:off x="2216806" y="1026103"/>
              <a:ext cx="28116" cy="27874"/>
            </a:xfrm>
            <a:custGeom>
              <a:rect b="b" l="l" r="r" t="t"/>
              <a:pathLst>
                <a:path extrusionOk="0" fill="none" h="1268" w="1279">
                  <a:moveTo>
                    <a:pt x="1279" y="607"/>
                  </a:moveTo>
                  <a:lnTo>
                    <a:pt x="1267" y="739"/>
                  </a:lnTo>
                  <a:lnTo>
                    <a:pt x="1179" y="970"/>
                  </a:lnTo>
                  <a:lnTo>
                    <a:pt x="1014" y="1147"/>
                  </a:lnTo>
                  <a:lnTo>
                    <a:pt x="794" y="1257"/>
                  </a:lnTo>
                  <a:lnTo>
                    <a:pt x="661" y="1268"/>
                  </a:lnTo>
                  <a:lnTo>
                    <a:pt x="540" y="1268"/>
                  </a:lnTo>
                  <a:lnTo>
                    <a:pt x="309" y="1180"/>
                  </a:lnTo>
                  <a:lnTo>
                    <a:pt x="121" y="1014"/>
                  </a:lnTo>
                  <a:lnTo>
                    <a:pt x="22" y="794"/>
                  </a:lnTo>
                  <a:lnTo>
                    <a:pt x="0" y="662"/>
                  </a:lnTo>
                  <a:lnTo>
                    <a:pt x="11" y="530"/>
                  </a:lnTo>
                  <a:lnTo>
                    <a:pt x="88" y="298"/>
                  </a:lnTo>
                  <a:lnTo>
                    <a:pt x="254" y="122"/>
                  </a:lnTo>
                  <a:lnTo>
                    <a:pt x="485" y="12"/>
                  </a:lnTo>
                  <a:lnTo>
                    <a:pt x="606" y="1"/>
                  </a:lnTo>
                  <a:lnTo>
                    <a:pt x="628" y="1"/>
                  </a:lnTo>
                  <a:lnTo>
                    <a:pt x="639" y="1"/>
                  </a:lnTo>
                  <a:lnTo>
                    <a:pt x="761" y="1"/>
                  </a:lnTo>
                  <a:lnTo>
                    <a:pt x="992" y="89"/>
                  </a:lnTo>
                  <a:lnTo>
                    <a:pt x="1157" y="254"/>
                  </a:lnTo>
                  <a:lnTo>
                    <a:pt x="1256" y="475"/>
                  </a:lnTo>
                  <a:lnTo>
                    <a:pt x="1279" y="596"/>
                  </a:lnTo>
                  <a:lnTo>
                    <a:pt x="1279"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8"/>
            <p:cNvSpPr/>
            <p:nvPr/>
          </p:nvSpPr>
          <p:spPr>
            <a:xfrm>
              <a:off x="2279544" y="991217"/>
              <a:ext cx="27874" cy="28138"/>
            </a:xfrm>
            <a:custGeom>
              <a:rect b="b" l="l" r="r" t="t"/>
              <a:pathLst>
                <a:path extrusionOk="0" h="1280" w="1268">
                  <a:moveTo>
                    <a:pt x="617" y="1"/>
                  </a:moveTo>
                  <a:lnTo>
                    <a:pt x="606" y="12"/>
                  </a:lnTo>
                  <a:lnTo>
                    <a:pt x="474" y="23"/>
                  </a:lnTo>
                  <a:lnTo>
                    <a:pt x="254" y="133"/>
                  </a:lnTo>
                  <a:lnTo>
                    <a:pt x="88" y="309"/>
                  </a:lnTo>
                  <a:lnTo>
                    <a:pt x="0" y="541"/>
                  </a:lnTo>
                  <a:lnTo>
                    <a:pt x="0" y="673"/>
                  </a:lnTo>
                  <a:lnTo>
                    <a:pt x="11" y="805"/>
                  </a:lnTo>
                  <a:lnTo>
                    <a:pt x="122" y="1026"/>
                  </a:lnTo>
                  <a:lnTo>
                    <a:pt x="298" y="1191"/>
                  </a:lnTo>
                  <a:lnTo>
                    <a:pt x="540" y="1279"/>
                  </a:lnTo>
                  <a:lnTo>
                    <a:pt x="662" y="1279"/>
                  </a:lnTo>
                  <a:lnTo>
                    <a:pt x="794" y="1257"/>
                  </a:lnTo>
                  <a:lnTo>
                    <a:pt x="1014" y="1158"/>
                  </a:lnTo>
                  <a:lnTo>
                    <a:pt x="1179" y="971"/>
                  </a:lnTo>
                  <a:lnTo>
                    <a:pt x="1268" y="739"/>
                  </a:lnTo>
                  <a:lnTo>
                    <a:pt x="1268" y="607"/>
                  </a:lnTo>
                  <a:lnTo>
                    <a:pt x="1257" y="486"/>
                  </a:lnTo>
                  <a:lnTo>
                    <a:pt x="1157" y="265"/>
                  </a:lnTo>
                  <a:lnTo>
                    <a:pt x="981" y="100"/>
                  </a:lnTo>
                  <a:lnTo>
                    <a:pt x="761" y="12"/>
                  </a:lnTo>
                  <a:lnTo>
                    <a:pt x="6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8"/>
            <p:cNvSpPr/>
            <p:nvPr/>
          </p:nvSpPr>
          <p:spPr>
            <a:xfrm>
              <a:off x="2279544" y="991217"/>
              <a:ext cx="27874" cy="28138"/>
            </a:xfrm>
            <a:custGeom>
              <a:rect b="b" l="l" r="r" t="t"/>
              <a:pathLst>
                <a:path extrusionOk="0" fill="none" h="1280" w="1268">
                  <a:moveTo>
                    <a:pt x="1268" y="607"/>
                  </a:moveTo>
                  <a:lnTo>
                    <a:pt x="1268" y="739"/>
                  </a:lnTo>
                  <a:lnTo>
                    <a:pt x="1179" y="971"/>
                  </a:lnTo>
                  <a:lnTo>
                    <a:pt x="1014" y="1158"/>
                  </a:lnTo>
                  <a:lnTo>
                    <a:pt x="794" y="1257"/>
                  </a:lnTo>
                  <a:lnTo>
                    <a:pt x="662" y="1279"/>
                  </a:lnTo>
                  <a:lnTo>
                    <a:pt x="540" y="1279"/>
                  </a:lnTo>
                  <a:lnTo>
                    <a:pt x="298" y="1191"/>
                  </a:lnTo>
                  <a:lnTo>
                    <a:pt x="122" y="1026"/>
                  </a:lnTo>
                  <a:lnTo>
                    <a:pt x="11" y="805"/>
                  </a:lnTo>
                  <a:lnTo>
                    <a:pt x="0" y="673"/>
                  </a:lnTo>
                  <a:lnTo>
                    <a:pt x="0" y="541"/>
                  </a:lnTo>
                  <a:lnTo>
                    <a:pt x="88" y="309"/>
                  </a:lnTo>
                  <a:lnTo>
                    <a:pt x="254" y="133"/>
                  </a:lnTo>
                  <a:lnTo>
                    <a:pt x="474" y="23"/>
                  </a:lnTo>
                  <a:lnTo>
                    <a:pt x="606" y="12"/>
                  </a:lnTo>
                  <a:lnTo>
                    <a:pt x="617" y="1"/>
                  </a:lnTo>
                  <a:lnTo>
                    <a:pt x="628" y="1"/>
                  </a:lnTo>
                  <a:lnTo>
                    <a:pt x="761" y="12"/>
                  </a:lnTo>
                  <a:lnTo>
                    <a:pt x="981" y="100"/>
                  </a:lnTo>
                  <a:lnTo>
                    <a:pt x="1157" y="265"/>
                  </a:lnTo>
                  <a:lnTo>
                    <a:pt x="1257" y="486"/>
                  </a:lnTo>
                  <a:lnTo>
                    <a:pt x="1268"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8"/>
            <p:cNvSpPr/>
            <p:nvPr/>
          </p:nvSpPr>
          <p:spPr>
            <a:xfrm>
              <a:off x="2246834" y="1107505"/>
              <a:ext cx="27874" cy="27874"/>
            </a:xfrm>
            <a:custGeom>
              <a:rect b="b" l="l" r="r" t="t"/>
              <a:pathLst>
                <a:path extrusionOk="0" h="1268" w="1268">
                  <a:moveTo>
                    <a:pt x="607" y="0"/>
                  </a:moveTo>
                  <a:lnTo>
                    <a:pt x="475" y="11"/>
                  </a:lnTo>
                  <a:lnTo>
                    <a:pt x="254" y="121"/>
                  </a:lnTo>
                  <a:lnTo>
                    <a:pt x="89" y="298"/>
                  </a:lnTo>
                  <a:lnTo>
                    <a:pt x="1" y="529"/>
                  </a:lnTo>
                  <a:lnTo>
                    <a:pt x="1" y="661"/>
                  </a:lnTo>
                  <a:lnTo>
                    <a:pt x="12" y="794"/>
                  </a:lnTo>
                  <a:lnTo>
                    <a:pt x="122" y="1014"/>
                  </a:lnTo>
                  <a:lnTo>
                    <a:pt x="309" y="1179"/>
                  </a:lnTo>
                  <a:lnTo>
                    <a:pt x="541" y="1268"/>
                  </a:lnTo>
                  <a:lnTo>
                    <a:pt x="662" y="1268"/>
                  </a:lnTo>
                  <a:lnTo>
                    <a:pt x="794" y="1245"/>
                  </a:lnTo>
                  <a:lnTo>
                    <a:pt x="1014" y="1146"/>
                  </a:lnTo>
                  <a:lnTo>
                    <a:pt x="1180" y="959"/>
                  </a:lnTo>
                  <a:lnTo>
                    <a:pt x="1268" y="728"/>
                  </a:lnTo>
                  <a:lnTo>
                    <a:pt x="1268" y="595"/>
                  </a:lnTo>
                  <a:lnTo>
                    <a:pt x="1257" y="474"/>
                  </a:lnTo>
                  <a:lnTo>
                    <a:pt x="1158" y="254"/>
                  </a:lnTo>
                  <a:lnTo>
                    <a:pt x="981" y="88"/>
                  </a:lnTo>
                  <a:lnTo>
                    <a:pt x="7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8"/>
            <p:cNvSpPr/>
            <p:nvPr/>
          </p:nvSpPr>
          <p:spPr>
            <a:xfrm>
              <a:off x="2246834" y="1107505"/>
              <a:ext cx="27874" cy="27874"/>
            </a:xfrm>
            <a:custGeom>
              <a:rect b="b" l="l" r="r" t="t"/>
              <a:pathLst>
                <a:path extrusionOk="0" fill="none" h="1268" w="1268">
                  <a:moveTo>
                    <a:pt x="1268" y="595"/>
                  </a:moveTo>
                  <a:lnTo>
                    <a:pt x="1268" y="728"/>
                  </a:lnTo>
                  <a:lnTo>
                    <a:pt x="1180" y="959"/>
                  </a:lnTo>
                  <a:lnTo>
                    <a:pt x="1014" y="1146"/>
                  </a:lnTo>
                  <a:lnTo>
                    <a:pt x="794" y="1245"/>
                  </a:lnTo>
                  <a:lnTo>
                    <a:pt x="662" y="1268"/>
                  </a:lnTo>
                  <a:lnTo>
                    <a:pt x="541" y="1268"/>
                  </a:lnTo>
                  <a:lnTo>
                    <a:pt x="309" y="1179"/>
                  </a:lnTo>
                  <a:lnTo>
                    <a:pt x="122" y="1014"/>
                  </a:lnTo>
                  <a:lnTo>
                    <a:pt x="12" y="794"/>
                  </a:lnTo>
                  <a:lnTo>
                    <a:pt x="1" y="661"/>
                  </a:lnTo>
                  <a:lnTo>
                    <a:pt x="1" y="529"/>
                  </a:lnTo>
                  <a:lnTo>
                    <a:pt x="89" y="298"/>
                  </a:lnTo>
                  <a:lnTo>
                    <a:pt x="254" y="121"/>
                  </a:lnTo>
                  <a:lnTo>
                    <a:pt x="475" y="11"/>
                  </a:lnTo>
                  <a:lnTo>
                    <a:pt x="607" y="0"/>
                  </a:lnTo>
                  <a:lnTo>
                    <a:pt x="618" y="0"/>
                  </a:lnTo>
                  <a:lnTo>
                    <a:pt x="640" y="0"/>
                  </a:lnTo>
                  <a:lnTo>
                    <a:pt x="761" y="0"/>
                  </a:lnTo>
                  <a:lnTo>
                    <a:pt x="981" y="88"/>
                  </a:lnTo>
                  <a:lnTo>
                    <a:pt x="1158" y="254"/>
                  </a:lnTo>
                  <a:lnTo>
                    <a:pt x="1257" y="474"/>
                  </a:lnTo>
                  <a:lnTo>
                    <a:pt x="1268" y="595"/>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8"/>
            <p:cNvSpPr/>
            <p:nvPr/>
          </p:nvSpPr>
          <p:spPr>
            <a:xfrm>
              <a:off x="2399458" y="1051537"/>
              <a:ext cx="27874" cy="27874"/>
            </a:xfrm>
            <a:custGeom>
              <a:rect b="b" l="l" r="r" t="t"/>
              <a:pathLst>
                <a:path extrusionOk="0" h="1268" w="1268">
                  <a:moveTo>
                    <a:pt x="606" y="1"/>
                  </a:moveTo>
                  <a:lnTo>
                    <a:pt x="474" y="12"/>
                  </a:lnTo>
                  <a:lnTo>
                    <a:pt x="253" y="122"/>
                  </a:lnTo>
                  <a:lnTo>
                    <a:pt x="88" y="298"/>
                  </a:lnTo>
                  <a:lnTo>
                    <a:pt x="0" y="530"/>
                  </a:lnTo>
                  <a:lnTo>
                    <a:pt x="0" y="662"/>
                  </a:lnTo>
                  <a:lnTo>
                    <a:pt x="11" y="794"/>
                  </a:lnTo>
                  <a:lnTo>
                    <a:pt x="121" y="1015"/>
                  </a:lnTo>
                  <a:lnTo>
                    <a:pt x="298" y="1180"/>
                  </a:lnTo>
                  <a:lnTo>
                    <a:pt x="529" y="1268"/>
                  </a:lnTo>
                  <a:lnTo>
                    <a:pt x="661" y="1268"/>
                  </a:lnTo>
                  <a:lnTo>
                    <a:pt x="793" y="1257"/>
                  </a:lnTo>
                  <a:lnTo>
                    <a:pt x="1014" y="1147"/>
                  </a:lnTo>
                  <a:lnTo>
                    <a:pt x="1179" y="970"/>
                  </a:lnTo>
                  <a:lnTo>
                    <a:pt x="1267" y="739"/>
                  </a:lnTo>
                  <a:lnTo>
                    <a:pt x="1267" y="607"/>
                  </a:lnTo>
                  <a:lnTo>
                    <a:pt x="1267" y="596"/>
                  </a:lnTo>
                  <a:lnTo>
                    <a:pt x="1256" y="475"/>
                  </a:lnTo>
                  <a:lnTo>
                    <a:pt x="1157" y="254"/>
                  </a:lnTo>
                  <a:lnTo>
                    <a:pt x="981" y="89"/>
                  </a:lnTo>
                  <a:lnTo>
                    <a:pt x="7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8"/>
            <p:cNvSpPr/>
            <p:nvPr/>
          </p:nvSpPr>
          <p:spPr>
            <a:xfrm>
              <a:off x="2399458" y="1051537"/>
              <a:ext cx="27874" cy="27874"/>
            </a:xfrm>
            <a:custGeom>
              <a:rect b="b" l="l" r="r" t="t"/>
              <a:pathLst>
                <a:path extrusionOk="0" fill="none" h="1268" w="1268">
                  <a:moveTo>
                    <a:pt x="1267" y="607"/>
                  </a:moveTo>
                  <a:lnTo>
                    <a:pt x="1267" y="739"/>
                  </a:lnTo>
                  <a:lnTo>
                    <a:pt x="1179" y="970"/>
                  </a:lnTo>
                  <a:lnTo>
                    <a:pt x="1014" y="1147"/>
                  </a:lnTo>
                  <a:lnTo>
                    <a:pt x="793" y="1257"/>
                  </a:lnTo>
                  <a:lnTo>
                    <a:pt x="661" y="1268"/>
                  </a:lnTo>
                  <a:lnTo>
                    <a:pt x="529" y="1268"/>
                  </a:lnTo>
                  <a:lnTo>
                    <a:pt x="298" y="1180"/>
                  </a:lnTo>
                  <a:lnTo>
                    <a:pt x="121" y="1015"/>
                  </a:lnTo>
                  <a:lnTo>
                    <a:pt x="11" y="794"/>
                  </a:lnTo>
                  <a:lnTo>
                    <a:pt x="0" y="662"/>
                  </a:lnTo>
                  <a:lnTo>
                    <a:pt x="0" y="530"/>
                  </a:lnTo>
                  <a:lnTo>
                    <a:pt x="88" y="298"/>
                  </a:lnTo>
                  <a:lnTo>
                    <a:pt x="253" y="122"/>
                  </a:lnTo>
                  <a:lnTo>
                    <a:pt x="474" y="12"/>
                  </a:lnTo>
                  <a:lnTo>
                    <a:pt x="606" y="1"/>
                  </a:lnTo>
                  <a:lnTo>
                    <a:pt x="617" y="1"/>
                  </a:lnTo>
                  <a:lnTo>
                    <a:pt x="628" y="1"/>
                  </a:lnTo>
                  <a:lnTo>
                    <a:pt x="760" y="1"/>
                  </a:lnTo>
                  <a:lnTo>
                    <a:pt x="981" y="89"/>
                  </a:lnTo>
                  <a:lnTo>
                    <a:pt x="1157" y="254"/>
                  </a:lnTo>
                  <a:lnTo>
                    <a:pt x="1256" y="475"/>
                  </a:lnTo>
                  <a:lnTo>
                    <a:pt x="1267" y="596"/>
                  </a:lnTo>
                  <a:lnTo>
                    <a:pt x="1267"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8"/>
            <p:cNvSpPr/>
            <p:nvPr/>
          </p:nvSpPr>
          <p:spPr>
            <a:xfrm>
              <a:off x="2299394" y="1069717"/>
              <a:ext cx="27896" cy="27874"/>
            </a:xfrm>
            <a:custGeom>
              <a:rect b="b" l="l" r="r" t="t"/>
              <a:pathLst>
                <a:path extrusionOk="0" h="1268" w="1269">
                  <a:moveTo>
                    <a:pt x="607" y="0"/>
                  </a:moveTo>
                  <a:lnTo>
                    <a:pt x="475" y="11"/>
                  </a:lnTo>
                  <a:lnTo>
                    <a:pt x="254" y="121"/>
                  </a:lnTo>
                  <a:lnTo>
                    <a:pt x="89" y="298"/>
                  </a:lnTo>
                  <a:lnTo>
                    <a:pt x="1" y="529"/>
                  </a:lnTo>
                  <a:lnTo>
                    <a:pt x="1" y="661"/>
                  </a:lnTo>
                  <a:lnTo>
                    <a:pt x="12" y="794"/>
                  </a:lnTo>
                  <a:lnTo>
                    <a:pt x="111" y="1014"/>
                  </a:lnTo>
                  <a:lnTo>
                    <a:pt x="298" y="1179"/>
                  </a:lnTo>
                  <a:lnTo>
                    <a:pt x="530" y="1267"/>
                  </a:lnTo>
                  <a:lnTo>
                    <a:pt x="662" y="1267"/>
                  </a:lnTo>
                  <a:lnTo>
                    <a:pt x="783" y="1256"/>
                  </a:lnTo>
                  <a:lnTo>
                    <a:pt x="1015" y="1146"/>
                  </a:lnTo>
                  <a:lnTo>
                    <a:pt x="1180" y="970"/>
                  </a:lnTo>
                  <a:lnTo>
                    <a:pt x="1257" y="739"/>
                  </a:lnTo>
                  <a:lnTo>
                    <a:pt x="1268" y="606"/>
                  </a:lnTo>
                  <a:lnTo>
                    <a:pt x="1268" y="595"/>
                  </a:lnTo>
                  <a:lnTo>
                    <a:pt x="1257" y="474"/>
                  </a:lnTo>
                  <a:lnTo>
                    <a:pt x="1147" y="254"/>
                  </a:lnTo>
                  <a:lnTo>
                    <a:pt x="982" y="88"/>
                  </a:lnTo>
                  <a:lnTo>
                    <a:pt x="75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8"/>
            <p:cNvSpPr/>
            <p:nvPr/>
          </p:nvSpPr>
          <p:spPr>
            <a:xfrm>
              <a:off x="2299394" y="1069717"/>
              <a:ext cx="27896" cy="27874"/>
            </a:xfrm>
            <a:custGeom>
              <a:rect b="b" l="l" r="r" t="t"/>
              <a:pathLst>
                <a:path extrusionOk="0" fill="none" h="1268" w="1269">
                  <a:moveTo>
                    <a:pt x="1268" y="606"/>
                  </a:moveTo>
                  <a:lnTo>
                    <a:pt x="1257" y="739"/>
                  </a:lnTo>
                  <a:lnTo>
                    <a:pt x="1180" y="970"/>
                  </a:lnTo>
                  <a:lnTo>
                    <a:pt x="1015" y="1146"/>
                  </a:lnTo>
                  <a:lnTo>
                    <a:pt x="783" y="1256"/>
                  </a:lnTo>
                  <a:lnTo>
                    <a:pt x="662" y="1267"/>
                  </a:lnTo>
                  <a:lnTo>
                    <a:pt x="530" y="1267"/>
                  </a:lnTo>
                  <a:lnTo>
                    <a:pt x="298" y="1179"/>
                  </a:lnTo>
                  <a:lnTo>
                    <a:pt x="111" y="1014"/>
                  </a:lnTo>
                  <a:lnTo>
                    <a:pt x="12" y="794"/>
                  </a:lnTo>
                  <a:lnTo>
                    <a:pt x="1" y="661"/>
                  </a:lnTo>
                  <a:lnTo>
                    <a:pt x="1" y="529"/>
                  </a:lnTo>
                  <a:lnTo>
                    <a:pt x="89" y="298"/>
                  </a:lnTo>
                  <a:lnTo>
                    <a:pt x="254" y="121"/>
                  </a:lnTo>
                  <a:lnTo>
                    <a:pt x="475" y="11"/>
                  </a:lnTo>
                  <a:lnTo>
                    <a:pt x="607" y="0"/>
                  </a:lnTo>
                  <a:lnTo>
                    <a:pt x="618" y="0"/>
                  </a:lnTo>
                  <a:lnTo>
                    <a:pt x="629" y="0"/>
                  </a:lnTo>
                  <a:lnTo>
                    <a:pt x="750" y="0"/>
                  </a:lnTo>
                  <a:lnTo>
                    <a:pt x="982" y="88"/>
                  </a:lnTo>
                  <a:lnTo>
                    <a:pt x="1147" y="254"/>
                  </a:lnTo>
                  <a:lnTo>
                    <a:pt x="1257" y="474"/>
                  </a:lnTo>
                  <a:lnTo>
                    <a:pt x="1268" y="595"/>
                  </a:lnTo>
                  <a:lnTo>
                    <a:pt x="1268" y="606"/>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8"/>
            <p:cNvSpPr/>
            <p:nvPr/>
          </p:nvSpPr>
          <p:spPr>
            <a:xfrm>
              <a:off x="2344458" y="1016409"/>
              <a:ext cx="28116" cy="28138"/>
            </a:xfrm>
            <a:custGeom>
              <a:rect b="b" l="l" r="r" t="t"/>
              <a:pathLst>
                <a:path extrusionOk="0" h="1280" w="1279">
                  <a:moveTo>
                    <a:pt x="607" y="1"/>
                  </a:moveTo>
                  <a:lnTo>
                    <a:pt x="474" y="12"/>
                  </a:lnTo>
                  <a:lnTo>
                    <a:pt x="254" y="122"/>
                  </a:lnTo>
                  <a:lnTo>
                    <a:pt x="89" y="309"/>
                  </a:lnTo>
                  <a:lnTo>
                    <a:pt x="1" y="541"/>
                  </a:lnTo>
                  <a:lnTo>
                    <a:pt x="1" y="673"/>
                  </a:lnTo>
                  <a:lnTo>
                    <a:pt x="12" y="805"/>
                  </a:lnTo>
                  <a:lnTo>
                    <a:pt x="122" y="1026"/>
                  </a:lnTo>
                  <a:lnTo>
                    <a:pt x="309" y="1191"/>
                  </a:lnTo>
                  <a:lnTo>
                    <a:pt x="541" y="1279"/>
                  </a:lnTo>
                  <a:lnTo>
                    <a:pt x="673" y="1279"/>
                  </a:lnTo>
                  <a:lnTo>
                    <a:pt x="805" y="1257"/>
                  </a:lnTo>
                  <a:lnTo>
                    <a:pt x="1025" y="1158"/>
                  </a:lnTo>
                  <a:lnTo>
                    <a:pt x="1191" y="971"/>
                  </a:lnTo>
                  <a:lnTo>
                    <a:pt x="1279" y="739"/>
                  </a:lnTo>
                  <a:lnTo>
                    <a:pt x="1279" y="607"/>
                  </a:lnTo>
                  <a:lnTo>
                    <a:pt x="1268" y="475"/>
                  </a:lnTo>
                  <a:lnTo>
                    <a:pt x="1169" y="254"/>
                  </a:lnTo>
                  <a:lnTo>
                    <a:pt x="992" y="89"/>
                  </a:lnTo>
                  <a:lnTo>
                    <a:pt x="7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8"/>
            <p:cNvSpPr/>
            <p:nvPr/>
          </p:nvSpPr>
          <p:spPr>
            <a:xfrm>
              <a:off x="2344458" y="1016409"/>
              <a:ext cx="28116" cy="28138"/>
            </a:xfrm>
            <a:custGeom>
              <a:rect b="b" l="l" r="r" t="t"/>
              <a:pathLst>
                <a:path extrusionOk="0" fill="none" h="1280" w="1279">
                  <a:moveTo>
                    <a:pt x="1279" y="607"/>
                  </a:moveTo>
                  <a:lnTo>
                    <a:pt x="1279" y="739"/>
                  </a:lnTo>
                  <a:lnTo>
                    <a:pt x="1191" y="971"/>
                  </a:lnTo>
                  <a:lnTo>
                    <a:pt x="1025" y="1158"/>
                  </a:lnTo>
                  <a:lnTo>
                    <a:pt x="805" y="1257"/>
                  </a:lnTo>
                  <a:lnTo>
                    <a:pt x="673" y="1279"/>
                  </a:lnTo>
                  <a:lnTo>
                    <a:pt x="541" y="1279"/>
                  </a:lnTo>
                  <a:lnTo>
                    <a:pt x="309" y="1191"/>
                  </a:lnTo>
                  <a:lnTo>
                    <a:pt x="122" y="1026"/>
                  </a:lnTo>
                  <a:lnTo>
                    <a:pt x="12" y="805"/>
                  </a:lnTo>
                  <a:lnTo>
                    <a:pt x="1" y="673"/>
                  </a:lnTo>
                  <a:lnTo>
                    <a:pt x="1" y="541"/>
                  </a:lnTo>
                  <a:lnTo>
                    <a:pt x="89" y="309"/>
                  </a:lnTo>
                  <a:lnTo>
                    <a:pt x="254" y="122"/>
                  </a:lnTo>
                  <a:lnTo>
                    <a:pt x="474" y="12"/>
                  </a:lnTo>
                  <a:lnTo>
                    <a:pt x="607" y="1"/>
                  </a:lnTo>
                  <a:lnTo>
                    <a:pt x="629" y="1"/>
                  </a:lnTo>
                  <a:lnTo>
                    <a:pt x="640" y="1"/>
                  </a:lnTo>
                  <a:lnTo>
                    <a:pt x="772" y="1"/>
                  </a:lnTo>
                  <a:lnTo>
                    <a:pt x="992" y="89"/>
                  </a:lnTo>
                  <a:lnTo>
                    <a:pt x="1169" y="254"/>
                  </a:lnTo>
                  <a:lnTo>
                    <a:pt x="1268" y="475"/>
                  </a:lnTo>
                  <a:lnTo>
                    <a:pt x="1279"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8"/>
            <p:cNvSpPr/>
            <p:nvPr/>
          </p:nvSpPr>
          <p:spPr>
            <a:xfrm>
              <a:off x="2378619" y="954397"/>
              <a:ext cx="27874" cy="27896"/>
            </a:xfrm>
            <a:custGeom>
              <a:rect b="b" l="l" r="r" t="t"/>
              <a:pathLst>
                <a:path extrusionOk="0" h="1269" w="1268">
                  <a:moveTo>
                    <a:pt x="606" y="1"/>
                  </a:moveTo>
                  <a:lnTo>
                    <a:pt x="474" y="12"/>
                  </a:lnTo>
                  <a:lnTo>
                    <a:pt x="254" y="122"/>
                  </a:lnTo>
                  <a:lnTo>
                    <a:pt x="89" y="298"/>
                  </a:lnTo>
                  <a:lnTo>
                    <a:pt x="0" y="541"/>
                  </a:lnTo>
                  <a:lnTo>
                    <a:pt x="0" y="662"/>
                  </a:lnTo>
                  <a:lnTo>
                    <a:pt x="22" y="794"/>
                  </a:lnTo>
                  <a:lnTo>
                    <a:pt x="122" y="1015"/>
                  </a:lnTo>
                  <a:lnTo>
                    <a:pt x="309" y="1180"/>
                  </a:lnTo>
                  <a:lnTo>
                    <a:pt x="540" y="1268"/>
                  </a:lnTo>
                  <a:lnTo>
                    <a:pt x="673" y="1268"/>
                  </a:lnTo>
                  <a:lnTo>
                    <a:pt x="794" y="1257"/>
                  </a:lnTo>
                  <a:lnTo>
                    <a:pt x="1025" y="1147"/>
                  </a:lnTo>
                  <a:lnTo>
                    <a:pt x="1190" y="960"/>
                  </a:lnTo>
                  <a:lnTo>
                    <a:pt x="1268" y="728"/>
                  </a:lnTo>
                  <a:lnTo>
                    <a:pt x="1268" y="607"/>
                  </a:lnTo>
                  <a:lnTo>
                    <a:pt x="1268" y="596"/>
                  </a:lnTo>
                  <a:lnTo>
                    <a:pt x="1257" y="464"/>
                  </a:lnTo>
                  <a:lnTo>
                    <a:pt x="1157" y="243"/>
                  </a:lnTo>
                  <a:lnTo>
                    <a:pt x="981" y="89"/>
                  </a:lnTo>
                  <a:lnTo>
                    <a:pt x="7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8"/>
            <p:cNvSpPr/>
            <p:nvPr/>
          </p:nvSpPr>
          <p:spPr>
            <a:xfrm>
              <a:off x="2378619" y="954397"/>
              <a:ext cx="27874" cy="27896"/>
            </a:xfrm>
            <a:custGeom>
              <a:rect b="b" l="l" r="r" t="t"/>
              <a:pathLst>
                <a:path extrusionOk="0" fill="none" h="1269" w="1268">
                  <a:moveTo>
                    <a:pt x="1268" y="607"/>
                  </a:moveTo>
                  <a:lnTo>
                    <a:pt x="1268" y="728"/>
                  </a:lnTo>
                  <a:lnTo>
                    <a:pt x="1190" y="960"/>
                  </a:lnTo>
                  <a:lnTo>
                    <a:pt x="1025" y="1147"/>
                  </a:lnTo>
                  <a:lnTo>
                    <a:pt x="794" y="1257"/>
                  </a:lnTo>
                  <a:lnTo>
                    <a:pt x="673" y="1268"/>
                  </a:lnTo>
                  <a:lnTo>
                    <a:pt x="540" y="1268"/>
                  </a:lnTo>
                  <a:lnTo>
                    <a:pt x="309" y="1180"/>
                  </a:lnTo>
                  <a:lnTo>
                    <a:pt x="122" y="1015"/>
                  </a:lnTo>
                  <a:lnTo>
                    <a:pt x="22" y="794"/>
                  </a:lnTo>
                  <a:lnTo>
                    <a:pt x="0" y="662"/>
                  </a:lnTo>
                  <a:lnTo>
                    <a:pt x="0" y="541"/>
                  </a:lnTo>
                  <a:lnTo>
                    <a:pt x="89" y="298"/>
                  </a:lnTo>
                  <a:lnTo>
                    <a:pt x="254" y="122"/>
                  </a:lnTo>
                  <a:lnTo>
                    <a:pt x="474" y="12"/>
                  </a:lnTo>
                  <a:lnTo>
                    <a:pt x="606" y="1"/>
                  </a:lnTo>
                  <a:lnTo>
                    <a:pt x="617" y="1"/>
                  </a:lnTo>
                  <a:lnTo>
                    <a:pt x="628" y="1"/>
                  </a:lnTo>
                  <a:lnTo>
                    <a:pt x="750" y="1"/>
                  </a:lnTo>
                  <a:lnTo>
                    <a:pt x="981" y="89"/>
                  </a:lnTo>
                  <a:lnTo>
                    <a:pt x="1157" y="243"/>
                  </a:lnTo>
                  <a:lnTo>
                    <a:pt x="1257" y="464"/>
                  </a:lnTo>
                  <a:lnTo>
                    <a:pt x="1268" y="596"/>
                  </a:lnTo>
                  <a:lnTo>
                    <a:pt x="1268" y="596"/>
                  </a:lnTo>
                  <a:lnTo>
                    <a:pt x="1268"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8"/>
            <p:cNvSpPr/>
            <p:nvPr/>
          </p:nvSpPr>
          <p:spPr>
            <a:xfrm>
              <a:off x="2345909" y="1114033"/>
              <a:ext cx="28116" cy="28138"/>
            </a:xfrm>
            <a:custGeom>
              <a:rect b="b" l="l" r="r" t="t"/>
              <a:pathLst>
                <a:path extrusionOk="0" fill="none" h="1280" w="1279">
                  <a:moveTo>
                    <a:pt x="1279" y="607"/>
                  </a:moveTo>
                  <a:lnTo>
                    <a:pt x="1279" y="739"/>
                  </a:lnTo>
                  <a:lnTo>
                    <a:pt x="1191" y="971"/>
                  </a:lnTo>
                  <a:lnTo>
                    <a:pt x="1026" y="1158"/>
                  </a:lnTo>
                  <a:lnTo>
                    <a:pt x="805" y="1268"/>
                  </a:lnTo>
                  <a:lnTo>
                    <a:pt x="673" y="1279"/>
                  </a:lnTo>
                  <a:lnTo>
                    <a:pt x="541" y="1279"/>
                  </a:lnTo>
                  <a:lnTo>
                    <a:pt x="309" y="1191"/>
                  </a:lnTo>
                  <a:lnTo>
                    <a:pt x="122" y="1026"/>
                  </a:lnTo>
                  <a:lnTo>
                    <a:pt x="12" y="805"/>
                  </a:lnTo>
                  <a:lnTo>
                    <a:pt x="1" y="673"/>
                  </a:lnTo>
                  <a:lnTo>
                    <a:pt x="1" y="541"/>
                  </a:lnTo>
                  <a:lnTo>
                    <a:pt x="89" y="309"/>
                  </a:lnTo>
                  <a:lnTo>
                    <a:pt x="254" y="122"/>
                  </a:lnTo>
                  <a:lnTo>
                    <a:pt x="475" y="12"/>
                  </a:lnTo>
                  <a:lnTo>
                    <a:pt x="607" y="1"/>
                  </a:lnTo>
                  <a:lnTo>
                    <a:pt x="629" y="1"/>
                  </a:lnTo>
                  <a:lnTo>
                    <a:pt x="640" y="1"/>
                  </a:lnTo>
                  <a:lnTo>
                    <a:pt x="772" y="12"/>
                  </a:lnTo>
                  <a:lnTo>
                    <a:pt x="992" y="100"/>
                  </a:lnTo>
                  <a:lnTo>
                    <a:pt x="1169" y="265"/>
                  </a:lnTo>
                  <a:lnTo>
                    <a:pt x="1268" y="486"/>
                  </a:lnTo>
                  <a:lnTo>
                    <a:pt x="1279"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8"/>
            <p:cNvSpPr/>
            <p:nvPr/>
          </p:nvSpPr>
          <p:spPr>
            <a:xfrm>
              <a:off x="2231578" y="942284"/>
              <a:ext cx="27874" cy="27896"/>
            </a:xfrm>
            <a:custGeom>
              <a:rect b="b" l="l" r="r" t="t"/>
              <a:pathLst>
                <a:path extrusionOk="0" h="1269" w="1268">
                  <a:moveTo>
                    <a:pt x="607" y="1"/>
                  </a:moveTo>
                  <a:lnTo>
                    <a:pt x="474" y="12"/>
                  </a:lnTo>
                  <a:lnTo>
                    <a:pt x="254" y="122"/>
                  </a:lnTo>
                  <a:lnTo>
                    <a:pt x="89" y="298"/>
                  </a:lnTo>
                  <a:lnTo>
                    <a:pt x="0" y="530"/>
                  </a:lnTo>
                  <a:lnTo>
                    <a:pt x="0" y="662"/>
                  </a:lnTo>
                  <a:lnTo>
                    <a:pt x="11" y="783"/>
                  </a:lnTo>
                  <a:lnTo>
                    <a:pt x="122" y="1015"/>
                  </a:lnTo>
                  <a:lnTo>
                    <a:pt x="298" y="1180"/>
                  </a:lnTo>
                  <a:lnTo>
                    <a:pt x="529" y="1268"/>
                  </a:lnTo>
                  <a:lnTo>
                    <a:pt x="662" y="1268"/>
                  </a:lnTo>
                  <a:lnTo>
                    <a:pt x="794" y="1257"/>
                  </a:lnTo>
                  <a:lnTo>
                    <a:pt x="1014" y="1147"/>
                  </a:lnTo>
                  <a:lnTo>
                    <a:pt x="1180" y="971"/>
                  </a:lnTo>
                  <a:lnTo>
                    <a:pt x="1268" y="739"/>
                  </a:lnTo>
                  <a:lnTo>
                    <a:pt x="1268" y="607"/>
                  </a:lnTo>
                  <a:lnTo>
                    <a:pt x="1257" y="475"/>
                  </a:lnTo>
                  <a:lnTo>
                    <a:pt x="1157" y="265"/>
                  </a:lnTo>
                  <a:lnTo>
                    <a:pt x="992" y="100"/>
                  </a:lnTo>
                  <a:lnTo>
                    <a:pt x="7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8"/>
            <p:cNvSpPr/>
            <p:nvPr/>
          </p:nvSpPr>
          <p:spPr>
            <a:xfrm>
              <a:off x="2231578" y="942284"/>
              <a:ext cx="27874" cy="27896"/>
            </a:xfrm>
            <a:custGeom>
              <a:rect b="b" l="l" r="r" t="t"/>
              <a:pathLst>
                <a:path extrusionOk="0" fill="none" h="1269" w="1268">
                  <a:moveTo>
                    <a:pt x="1268" y="607"/>
                  </a:moveTo>
                  <a:lnTo>
                    <a:pt x="1268" y="739"/>
                  </a:lnTo>
                  <a:lnTo>
                    <a:pt x="1180" y="971"/>
                  </a:lnTo>
                  <a:lnTo>
                    <a:pt x="1014" y="1147"/>
                  </a:lnTo>
                  <a:lnTo>
                    <a:pt x="794" y="1257"/>
                  </a:lnTo>
                  <a:lnTo>
                    <a:pt x="662" y="1268"/>
                  </a:lnTo>
                  <a:lnTo>
                    <a:pt x="529" y="1268"/>
                  </a:lnTo>
                  <a:lnTo>
                    <a:pt x="298" y="1180"/>
                  </a:lnTo>
                  <a:lnTo>
                    <a:pt x="122" y="1015"/>
                  </a:lnTo>
                  <a:lnTo>
                    <a:pt x="11" y="783"/>
                  </a:lnTo>
                  <a:lnTo>
                    <a:pt x="0" y="662"/>
                  </a:lnTo>
                  <a:lnTo>
                    <a:pt x="0" y="530"/>
                  </a:lnTo>
                  <a:lnTo>
                    <a:pt x="89" y="298"/>
                  </a:lnTo>
                  <a:lnTo>
                    <a:pt x="254" y="122"/>
                  </a:lnTo>
                  <a:lnTo>
                    <a:pt x="474" y="12"/>
                  </a:lnTo>
                  <a:lnTo>
                    <a:pt x="607" y="1"/>
                  </a:lnTo>
                  <a:lnTo>
                    <a:pt x="629" y="1"/>
                  </a:lnTo>
                  <a:lnTo>
                    <a:pt x="651" y="1"/>
                  </a:lnTo>
                  <a:lnTo>
                    <a:pt x="772" y="1"/>
                  </a:lnTo>
                  <a:lnTo>
                    <a:pt x="992" y="100"/>
                  </a:lnTo>
                  <a:lnTo>
                    <a:pt x="1157" y="265"/>
                  </a:lnTo>
                  <a:lnTo>
                    <a:pt x="1257" y="475"/>
                  </a:lnTo>
                  <a:lnTo>
                    <a:pt x="1268"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8"/>
            <p:cNvSpPr/>
            <p:nvPr/>
          </p:nvSpPr>
          <p:spPr>
            <a:xfrm>
              <a:off x="4152782" y="1063166"/>
              <a:ext cx="20114" cy="85776"/>
            </a:xfrm>
            <a:custGeom>
              <a:rect b="b" l="l" r="r" t="t"/>
              <a:pathLst>
                <a:path extrusionOk="0" h="3902" w="915">
                  <a:moveTo>
                    <a:pt x="452" y="1"/>
                  </a:moveTo>
                  <a:lnTo>
                    <a:pt x="364" y="12"/>
                  </a:lnTo>
                  <a:lnTo>
                    <a:pt x="198" y="78"/>
                  </a:lnTo>
                  <a:lnTo>
                    <a:pt x="77" y="199"/>
                  </a:lnTo>
                  <a:lnTo>
                    <a:pt x="0" y="364"/>
                  </a:lnTo>
                  <a:lnTo>
                    <a:pt x="0" y="464"/>
                  </a:lnTo>
                  <a:lnTo>
                    <a:pt x="0" y="3439"/>
                  </a:lnTo>
                  <a:lnTo>
                    <a:pt x="0" y="3538"/>
                  </a:lnTo>
                  <a:lnTo>
                    <a:pt x="77" y="3692"/>
                  </a:lnTo>
                  <a:lnTo>
                    <a:pt x="198" y="3824"/>
                  </a:lnTo>
                  <a:lnTo>
                    <a:pt x="364" y="3891"/>
                  </a:lnTo>
                  <a:lnTo>
                    <a:pt x="452" y="3902"/>
                  </a:lnTo>
                  <a:lnTo>
                    <a:pt x="551" y="3891"/>
                  </a:lnTo>
                  <a:lnTo>
                    <a:pt x="716" y="3824"/>
                  </a:lnTo>
                  <a:lnTo>
                    <a:pt x="838" y="3692"/>
                  </a:lnTo>
                  <a:lnTo>
                    <a:pt x="904" y="3538"/>
                  </a:lnTo>
                  <a:lnTo>
                    <a:pt x="915" y="3439"/>
                  </a:lnTo>
                  <a:lnTo>
                    <a:pt x="915" y="464"/>
                  </a:lnTo>
                  <a:lnTo>
                    <a:pt x="904" y="364"/>
                  </a:lnTo>
                  <a:lnTo>
                    <a:pt x="838" y="199"/>
                  </a:lnTo>
                  <a:lnTo>
                    <a:pt x="716" y="78"/>
                  </a:lnTo>
                  <a:lnTo>
                    <a:pt x="551" y="12"/>
                  </a:lnTo>
                  <a:lnTo>
                    <a:pt x="4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8"/>
            <p:cNvSpPr/>
            <p:nvPr/>
          </p:nvSpPr>
          <p:spPr>
            <a:xfrm>
              <a:off x="4120072" y="1095876"/>
              <a:ext cx="85292" cy="20114"/>
            </a:xfrm>
            <a:custGeom>
              <a:rect b="b" l="l" r="r" t="t"/>
              <a:pathLst>
                <a:path extrusionOk="0" h="915" w="3880">
                  <a:moveTo>
                    <a:pt x="452" y="0"/>
                  </a:moveTo>
                  <a:lnTo>
                    <a:pt x="364" y="11"/>
                  </a:lnTo>
                  <a:lnTo>
                    <a:pt x="199" y="77"/>
                  </a:lnTo>
                  <a:lnTo>
                    <a:pt x="78" y="199"/>
                  </a:lnTo>
                  <a:lnTo>
                    <a:pt x="0" y="364"/>
                  </a:lnTo>
                  <a:lnTo>
                    <a:pt x="0" y="463"/>
                  </a:lnTo>
                  <a:lnTo>
                    <a:pt x="0" y="551"/>
                  </a:lnTo>
                  <a:lnTo>
                    <a:pt x="78" y="717"/>
                  </a:lnTo>
                  <a:lnTo>
                    <a:pt x="199" y="838"/>
                  </a:lnTo>
                  <a:lnTo>
                    <a:pt x="364" y="915"/>
                  </a:lnTo>
                  <a:lnTo>
                    <a:pt x="3516" y="915"/>
                  </a:lnTo>
                  <a:lnTo>
                    <a:pt x="3681" y="838"/>
                  </a:lnTo>
                  <a:lnTo>
                    <a:pt x="3802" y="717"/>
                  </a:lnTo>
                  <a:lnTo>
                    <a:pt x="3879" y="551"/>
                  </a:lnTo>
                  <a:lnTo>
                    <a:pt x="3879" y="463"/>
                  </a:lnTo>
                  <a:lnTo>
                    <a:pt x="3879" y="364"/>
                  </a:lnTo>
                  <a:lnTo>
                    <a:pt x="3802" y="199"/>
                  </a:lnTo>
                  <a:lnTo>
                    <a:pt x="3681" y="77"/>
                  </a:lnTo>
                  <a:lnTo>
                    <a:pt x="3516" y="11"/>
                  </a:lnTo>
                  <a:lnTo>
                    <a:pt x="34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8"/>
            <p:cNvSpPr/>
            <p:nvPr/>
          </p:nvSpPr>
          <p:spPr>
            <a:xfrm>
              <a:off x="1875000" y="828679"/>
              <a:ext cx="20136" cy="85534"/>
            </a:xfrm>
            <a:custGeom>
              <a:rect b="b" l="l" r="r" t="t"/>
              <a:pathLst>
                <a:path extrusionOk="0" h="3891" w="916">
                  <a:moveTo>
                    <a:pt x="452" y="1"/>
                  </a:moveTo>
                  <a:lnTo>
                    <a:pt x="364" y="12"/>
                  </a:lnTo>
                  <a:lnTo>
                    <a:pt x="199" y="78"/>
                  </a:lnTo>
                  <a:lnTo>
                    <a:pt x="78" y="199"/>
                  </a:lnTo>
                  <a:lnTo>
                    <a:pt x="1" y="364"/>
                  </a:lnTo>
                  <a:lnTo>
                    <a:pt x="1" y="464"/>
                  </a:lnTo>
                  <a:lnTo>
                    <a:pt x="1" y="3428"/>
                  </a:lnTo>
                  <a:lnTo>
                    <a:pt x="1" y="3527"/>
                  </a:lnTo>
                  <a:lnTo>
                    <a:pt x="78" y="3692"/>
                  </a:lnTo>
                  <a:lnTo>
                    <a:pt x="199" y="3813"/>
                  </a:lnTo>
                  <a:lnTo>
                    <a:pt x="364" y="3880"/>
                  </a:lnTo>
                  <a:lnTo>
                    <a:pt x="452" y="3891"/>
                  </a:lnTo>
                  <a:lnTo>
                    <a:pt x="552" y="3880"/>
                  </a:lnTo>
                  <a:lnTo>
                    <a:pt x="717" y="3813"/>
                  </a:lnTo>
                  <a:lnTo>
                    <a:pt x="838" y="3692"/>
                  </a:lnTo>
                  <a:lnTo>
                    <a:pt x="904" y="3527"/>
                  </a:lnTo>
                  <a:lnTo>
                    <a:pt x="915" y="3428"/>
                  </a:lnTo>
                  <a:lnTo>
                    <a:pt x="915" y="464"/>
                  </a:lnTo>
                  <a:lnTo>
                    <a:pt x="904" y="364"/>
                  </a:lnTo>
                  <a:lnTo>
                    <a:pt x="838" y="199"/>
                  </a:lnTo>
                  <a:lnTo>
                    <a:pt x="717" y="78"/>
                  </a:lnTo>
                  <a:lnTo>
                    <a:pt x="552" y="12"/>
                  </a:lnTo>
                  <a:lnTo>
                    <a:pt x="4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8"/>
            <p:cNvSpPr/>
            <p:nvPr/>
          </p:nvSpPr>
          <p:spPr>
            <a:xfrm>
              <a:off x="1842290" y="861389"/>
              <a:ext cx="85534" cy="20114"/>
            </a:xfrm>
            <a:custGeom>
              <a:rect b="b" l="l" r="r" t="t"/>
              <a:pathLst>
                <a:path extrusionOk="0" h="915" w="3891">
                  <a:moveTo>
                    <a:pt x="453" y="0"/>
                  </a:moveTo>
                  <a:lnTo>
                    <a:pt x="365" y="11"/>
                  </a:lnTo>
                  <a:lnTo>
                    <a:pt x="199" y="77"/>
                  </a:lnTo>
                  <a:lnTo>
                    <a:pt x="78" y="210"/>
                  </a:lnTo>
                  <a:lnTo>
                    <a:pt x="1" y="375"/>
                  </a:lnTo>
                  <a:lnTo>
                    <a:pt x="1" y="463"/>
                  </a:lnTo>
                  <a:lnTo>
                    <a:pt x="1" y="551"/>
                  </a:lnTo>
                  <a:lnTo>
                    <a:pt x="78" y="717"/>
                  </a:lnTo>
                  <a:lnTo>
                    <a:pt x="199" y="849"/>
                  </a:lnTo>
                  <a:lnTo>
                    <a:pt x="365" y="915"/>
                  </a:lnTo>
                  <a:lnTo>
                    <a:pt x="3527" y="915"/>
                  </a:lnTo>
                  <a:lnTo>
                    <a:pt x="3692" y="849"/>
                  </a:lnTo>
                  <a:lnTo>
                    <a:pt x="3814" y="717"/>
                  </a:lnTo>
                  <a:lnTo>
                    <a:pt x="3891" y="551"/>
                  </a:lnTo>
                  <a:lnTo>
                    <a:pt x="3891" y="463"/>
                  </a:lnTo>
                  <a:lnTo>
                    <a:pt x="3891" y="375"/>
                  </a:lnTo>
                  <a:lnTo>
                    <a:pt x="3814" y="210"/>
                  </a:lnTo>
                  <a:lnTo>
                    <a:pt x="3692" y="77"/>
                  </a:lnTo>
                  <a:lnTo>
                    <a:pt x="3527" y="11"/>
                  </a:lnTo>
                  <a:lnTo>
                    <a:pt x="34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8"/>
            <p:cNvSpPr/>
            <p:nvPr/>
          </p:nvSpPr>
          <p:spPr>
            <a:xfrm>
              <a:off x="3000438" y="2837088"/>
              <a:ext cx="73663" cy="73905"/>
            </a:xfrm>
            <a:custGeom>
              <a:rect b="b" l="l" r="r" t="t"/>
              <a:pathLst>
                <a:path extrusionOk="0" h="3362" w="3351">
                  <a:moveTo>
                    <a:pt x="1687" y="915"/>
                  </a:moveTo>
                  <a:lnTo>
                    <a:pt x="1841" y="926"/>
                  </a:lnTo>
                  <a:lnTo>
                    <a:pt x="2117" y="1047"/>
                  </a:lnTo>
                  <a:lnTo>
                    <a:pt x="2315" y="1246"/>
                  </a:lnTo>
                  <a:lnTo>
                    <a:pt x="2425" y="1521"/>
                  </a:lnTo>
                  <a:lnTo>
                    <a:pt x="2436" y="1675"/>
                  </a:lnTo>
                  <a:lnTo>
                    <a:pt x="2425" y="1830"/>
                  </a:lnTo>
                  <a:lnTo>
                    <a:pt x="2315" y="2105"/>
                  </a:lnTo>
                  <a:lnTo>
                    <a:pt x="2105" y="2314"/>
                  </a:lnTo>
                  <a:lnTo>
                    <a:pt x="1830" y="2436"/>
                  </a:lnTo>
                  <a:lnTo>
                    <a:pt x="1676" y="2447"/>
                  </a:lnTo>
                  <a:lnTo>
                    <a:pt x="1521" y="2436"/>
                  </a:lnTo>
                  <a:lnTo>
                    <a:pt x="1246" y="2314"/>
                  </a:lnTo>
                  <a:lnTo>
                    <a:pt x="1037" y="2105"/>
                  </a:lnTo>
                  <a:lnTo>
                    <a:pt x="926" y="1830"/>
                  </a:lnTo>
                  <a:lnTo>
                    <a:pt x="915" y="1675"/>
                  </a:lnTo>
                  <a:lnTo>
                    <a:pt x="926" y="1521"/>
                  </a:lnTo>
                  <a:lnTo>
                    <a:pt x="1037" y="1246"/>
                  </a:lnTo>
                  <a:lnTo>
                    <a:pt x="1246" y="1036"/>
                  </a:lnTo>
                  <a:lnTo>
                    <a:pt x="1521" y="926"/>
                  </a:lnTo>
                  <a:lnTo>
                    <a:pt x="1676" y="915"/>
                  </a:lnTo>
                  <a:close/>
                  <a:moveTo>
                    <a:pt x="1676" y="0"/>
                  </a:moveTo>
                  <a:lnTo>
                    <a:pt x="1499" y="11"/>
                  </a:lnTo>
                  <a:lnTo>
                    <a:pt x="1180" y="77"/>
                  </a:lnTo>
                  <a:lnTo>
                    <a:pt x="871" y="199"/>
                  </a:lnTo>
                  <a:lnTo>
                    <a:pt x="607" y="386"/>
                  </a:lnTo>
                  <a:lnTo>
                    <a:pt x="375" y="606"/>
                  </a:lnTo>
                  <a:lnTo>
                    <a:pt x="199" y="882"/>
                  </a:lnTo>
                  <a:lnTo>
                    <a:pt x="67" y="1179"/>
                  </a:lnTo>
                  <a:lnTo>
                    <a:pt x="1" y="1510"/>
                  </a:lnTo>
                  <a:lnTo>
                    <a:pt x="1" y="1675"/>
                  </a:lnTo>
                  <a:lnTo>
                    <a:pt x="1" y="1852"/>
                  </a:lnTo>
                  <a:lnTo>
                    <a:pt x="67" y="2182"/>
                  </a:lnTo>
                  <a:lnTo>
                    <a:pt x="199" y="2480"/>
                  </a:lnTo>
                  <a:lnTo>
                    <a:pt x="375" y="2744"/>
                  </a:lnTo>
                  <a:lnTo>
                    <a:pt x="607" y="2976"/>
                  </a:lnTo>
                  <a:lnTo>
                    <a:pt x="871" y="3152"/>
                  </a:lnTo>
                  <a:lnTo>
                    <a:pt x="1180" y="3284"/>
                  </a:lnTo>
                  <a:lnTo>
                    <a:pt x="1499" y="3350"/>
                  </a:lnTo>
                  <a:lnTo>
                    <a:pt x="1676" y="3361"/>
                  </a:lnTo>
                  <a:lnTo>
                    <a:pt x="1852" y="3350"/>
                  </a:lnTo>
                  <a:lnTo>
                    <a:pt x="2172" y="3284"/>
                  </a:lnTo>
                  <a:lnTo>
                    <a:pt x="2480" y="3152"/>
                  </a:lnTo>
                  <a:lnTo>
                    <a:pt x="2745" y="2976"/>
                  </a:lnTo>
                  <a:lnTo>
                    <a:pt x="2976" y="2744"/>
                  </a:lnTo>
                  <a:lnTo>
                    <a:pt x="3152" y="2480"/>
                  </a:lnTo>
                  <a:lnTo>
                    <a:pt x="3285" y="2182"/>
                  </a:lnTo>
                  <a:lnTo>
                    <a:pt x="3351" y="1852"/>
                  </a:lnTo>
                  <a:lnTo>
                    <a:pt x="3351" y="1675"/>
                  </a:lnTo>
                  <a:lnTo>
                    <a:pt x="3351" y="1510"/>
                  </a:lnTo>
                  <a:lnTo>
                    <a:pt x="3285" y="1179"/>
                  </a:lnTo>
                  <a:lnTo>
                    <a:pt x="3152" y="882"/>
                  </a:lnTo>
                  <a:lnTo>
                    <a:pt x="2976" y="606"/>
                  </a:lnTo>
                  <a:lnTo>
                    <a:pt x="2745" y="386"/>
                  </a:lnTo>
                  <a:lnTo>
                    <a:pt x="2480" y="199"/>
                  </a:lnTo>
                  <a:lnTo>
                    <a:pt x="2172" y="77"/>
                  </a:lnTo>
                  <a:lnTo>
                    <a:pt x="1852"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8"/>
            <p:cNvSpPr/>
            <p:nvPr/>
          </p:nvSpPr>
          <p:spPr>
            <a:xfrm>
              <a:off x="4622482" y="1797030"/>
              <a:ext cx="150676" cy="150676"/>
            </a:xfrm>
            <a:custGeom>
              <a:rect b="b" l="l" r="r" t="t"/>
              <a:pathLst>
                <a:path extrusionOk="0" h="3362" w="3362">
                  <a:moveTo>
                    <a:pt x="1687" y="915"/>
                  </a:moveTo>
                  <a:lnTo>
                    <a:pt x="1841" y="926"/>
                  </a:lnTo>
                  <a:lnTo>
                    <a:pt x="2117" y="1047"/>
                  </a:lnTo>
                  <a:lnTo>
                    <a:pt x="2326" y="1257"/>
                  </a:lnTo>
                  <a:lnTo>
                    <a:pt x="2436" y="1532"/>
                  </a:lnTo>
                  <a:lnTo>
                    <a:pt x="2447" y="1686"/>
                  </a:lnTo>
                  <a:lnTo>
                    <a:pt x="2436" y="1841"/>
                  </a:lnTo>
                  <a:lnTo>
                    <a:pt x="2315" y="2116"/>
                  </a:lnTo>
                  <a:lnTo>
                    <a:pt x="2106" y="2326"/>
                  </a:lnTo>
                  <a:lnTo>
                    <a:pt x="1841" y="2436"/>
                  </a:lnTo>
                  <a:lnTo>
                    <a:pt x="1676" y="2447"/>
                  </a:lnTo>
                  <a:lnTo>
                    <a:pt x="1522" y="2436"/>
                  </a:lnTo>
                  <a:lnTo>
                    <a:pt x="1246" y="2326"/>
                  </a:lnTo>
                  <a:lnTo>
                    <a:pt x="1048" y="2116"/>
                  </a:lnTo>
                  <a:lnTo>
                    <a:pt x="927" y="1841"/>
                  </a:lnTo>
                  <a:lnTo>
                    <a:pt x="916" y="1686"/>
                  </a:lnTo>
                  <a:lnTo>
                    <a:pt x="927" y="1532"/>
                  </a:lnTo>
                  <a:lnTo>
                    <a:pt x="1048" y="1257"/>
                  </a:lnTo>
                  <a:lnTo>
                    <a:pt x="1246" y="1047"/>
                  </a:lnTo>
                  <a:lnTo>
                    <a:pt x="1522" y="937"/>
                  </a:lnTo>
                  <a:lnTo>
                    <a:pt x="1676" y="926"/>
                  </a:lnTo>
                  <a:lnTo>
                    <a:pt x="1676" y="915"/>
                  </a:lnTo>
                  <a:close/>
                  <a:moveTo>
                    <a:pt x="1676" y="0"/>
                  </a:moveTo>
                  <a:lnTo>
                    <a:pt x="1511" y="11"/>
                  </a:lnTo>
                  <a:lnTo>
                    <a:pt x="1180" y="78"/>
                  </a:lnTo>
                  <a:lnTo>
                    <a:pt x="883" y="210"/>
                  </a:lnTo>
                  <a:lnTo>
                    <a:pt x="607" y="386"/>
                  </a:lnTo>
                  <a:lnTo>
                    <a:pt x="387" y="618"/>
                  </a:lnTo>
                  <a:lnTo>
                    <a:pt x="199" y="882"/>
                  </a:lnTo>
                  <a:lnTo>
                    <a:pt x="78" y="1180"/>
                  </a:lnTo>
                  <a:lnTo>
                    <a:pt x="12" y="1510"/>
                  </a:lnTo>
                  <a:lnTo>
                    <a:pt x="1" y="1686"/>
                  </a:lnTo>
                  <a:lnTo>
                    <a:pt x="12" y="1852"/>
                  </a:lnTo>
                  <a:lnTo>
                    <a:pt x="78" y="2182"/>
                  </a:lnTo>
                  <a:lnTo>
                    <a:pt x="199" y="2480"/>
                  </a:lnTo>
                  <a:lnTo>
                    <a:pt x="387" y="2755"/>
                  </a:lnTo>
                  <a:lnTo>
                    <a:pt x="607" y="2976"/>
                  </a:lnTo>
                  <a:lnTo>
                    <a:pt x="883" y="3163"/>
                  </a:lnTo>
                  <a:lnTo>
                    <a:pt x="1180" y="3284"/>
                  </a:lnTo>
                  <a:lnTo>
                    <a:pt x="1511" y="3350"/>
                  </a:lnTo>
                  <a:lnTo>
                    <a:pt x="1676" y="3361"/>
                  </a:lnTo>
                  <a:lnTo>
                    <a:pt x="1852" y="3350"/>
                  </a:lnTo>
                  <a:lnTo>
                    <a:pt x="2183" y="3284"/>
                  </a:lnTo>
                  <a:lnTo>
                    <a:pt x="2480" y="3163"/>
                  </a:lnTo>
                  <a:lnTo>
                    <a:pt x="2745" y="2976"/>
                  </a:lnTo>
                  <a:lnTo>
                    <a:pt x="2976" y="2755"/>
                  </a:lnTo>
                  <a:lnTo>
                    <a:pt x="3153" y="2491"/>
                  </a:lnTo>
                  <a:lnTo>
                    <a:pt x="3285" y="2182"/>
                  </a:lnTo>
                  <a:lnTo>
                    <a:pt x="3351" y="1863"/>
                  </a:lnTo>
                  <a:lnTo>
                    <a:pt x="3362" y="1686"/>
                  </a:lnTo>
                  <a:lnTo>
                    <a:pt x="3351" y="1510"/>
                  </a:lnTo>
                  <a:lnTo>
                    <a:pt x="3285" y="1180"/>
                  </a:lnTo>
                  <a:lnTo>
                    <a:pt x="3153" y="882"/>
                  </a:lnTo>
                  <a:lnTo>
                    <a:pt x="2976" y="618"/>
                  </a:lnTo>
                  <a:lnTo>
                    <a:pt x="2745" y="386"/>
                  </a:lnTo>
                  <a:lnTo>
                    <a:pt x="2480" y="210"/>
                  </a:lnTo>
                  <a:lnTo>
                    <a:pt x="2183" y="78"/>
                  </a:lnTo>
                  <a:lnTo>
                    <a:pt x="1852"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8"/>
            <p:cNvSpPr/>
            <p:nvPr/>
          </p:nvSpPr>
          <p:spPr>
            <a:xfrm>
              <a:off x="2837926" y="894350"/>
              <a:ext cx="134446" cy="134446"/>
            </a:xfrm>
            <a:custGeom>
              <a:rect b="b" l="l" r="r" t="t"/>
              <a:pathLst>
                <a:path extrusionOk="0" h="3362" w="3362">
                  <a:moveTo>
                    <a:pt x="1687" y="915"/>
                  </a:moveTo>
                  <a:lnTo>
                    <a:pt x="1841" y="926"/>
                  </a:lnTo>
                  <a:lnTo>
                    <a:pt x="2117" y="1047"/>
                  </a:lnTo>
                  <a:lnTo>
                    <a:pt x="2326" y="1257"/>
                  </a:lnTo>
                  <a:lnTo>
                    <a:pt x="2436" y="1532"/>
                  </a:lnTo>
                  <a:lnTo>
                    <a:pt x="2447" y="1686"/>
                  </a:lnTo>
                  <a:lnTo>
                    <a:pt x="2436" y="1841"/>
                  </a:lnTo>
                  <a:lnTo>
                    <a:pt x="2315" y="2116"/>
                  </a:lnTo>
                  <a:lnTo>
                    <a:pt x="2106" y="2326"/>
                  </a:lnTo>
                  <a:lnTo>
                    <a:pt x="1841" y="2436"/>
                  </a:lnTo>
                  <a:lnTo>
                    <a:pt x="1676" y="2447"/>
                  </a:lnTo>
                  <a:lnTo>
                    <a:pt x="1522" y="2436"/>
                  </a:lnTo>
                  <a:lnTo>
                    <a:pt x="1246" y="2326"/>
                  </a:lnTo>
                  <a:lnTo>
                    <a:pt x="1048" y="2116"/>
                  </a:lnTo>
                  <a:lnTo>
                    <a:pt x="927" y="1841"/>
                  </a:lnTo>
                  <a:lnTo>
                    <a:pt x="916" y="1686"/>
                  </a:lnTo>
                  <a:lnTo>
                    <a:pt x="927" y="1532"/>
                  </a:lnTo>
                  <a:lnTo>
                    <a:pt x="1048" y="1257"/>
                  </a:lnTo>
                  <a:lnTo>
                    <a:pt x="1246" y="1047"/>
                  </a:lnTo>
                  <a:lnTo>
                    <a:pt x="1522" y="937"/>
                  </a:lnTo>
                  <a:lnTo>
                    <a:pt x="1676" y="926"/>
                  </a:lnTo>
                  <a:lnTo>
                    <a:pt x="1676" y="915"/>
                  </a:lnTo>
                  <a:close/>
                  <a:moveTo>
                    <a:pt x="1676" y="0"/>
                  </a:moveTo>
                  <a:lnTo>
                    <a:pt x="1511" y="11"/>
                  </a:lnTo>
                  <a:lnTo>
                    <a:pt x="1180" y="78"/>
                  </a:lnTo>
                  <a:lnTo>
                    <a:pt x="883" y="210"/>
                  </a:lnTo>
                  <a:lnTo>
                    <a:pt x="607" y="386"/>
                  </a:lnTo>
                  <a:lnTo>
                    <a:pt x="387" y="618"/>
                  </a:lnTo>
                  <a:lnTo>
                    <a:pt x="199" y="882"/>
                  </a:lnTo>
                  <a:lnTo>
                    <a:pt x="78" y="1180"/>
                  </a:lnTo>
                  <a:lnTo>
                    <a:pt x="12" y="1510"/>
                  </a:lnTo>
                  <a:lnTo>
                    <a:pt x="1" y="1686"/>
                  </a:lnTo>
                  <a:lnTo>
                    <a:pt x="12" y="1852"/>
                  </a:lnTo>
                  <a:lnTo>
                    <a:pt x="78" y="2182"/>
                  </a:lnTo>
                  <a:lnTo>
                    <a:pt x="199" y="2480"/>
                  </a:lnTo>
                  <a:lnTo>
                    <a:pt x="387" y="2755"/>
                  </a:lnTo>
                  <a:lnTo>
                    <a:pt x="607" y="2976"/>
                  </a:lnTo>
                  <a:lnTo>
                    <a:pt x="883" y="3163"/>
                  </a:lnTo>
                  <a:lnTo>
                    <a:pt x="1180" y="3284"/>
                  </a:lnTo>
                  <a:lnTo>
                    <a:pt x="1511" y="3350"/>
                  </a:lnTo>
                  <a:lnTo>
                    <a:pt x="1676" y="3361"/>
                  </a:lnTo>
                  <a:lnTo>
                    <a:pt x="1852" y="3350"/>
                  </a:lnTo>
                  <a:lnTo>
                    <a:pt x="2183" y="3284"/>
                  </a:lnTo>
                  <a:lnTo>
                    <a:pt x="2480" y="3163"/>
                  </a:lnTo>
                  <a:lnTo>
                    <a:pt x="2745" y="2976"/>
                  </a:lnTo>
                  <a:lnTo>
                    <a:pt x="2976" y="2755"/>
                  </a:lnTo>
                  <a:lnTo>
                    <a:pt x="3153" y="2491"/>
                  </a:lnTo>
                  <a:lnTo>
                    <a:pt x="3285" y="2182"/>
                  </a:lnTo>
                  <a:lnTo>
                    <a:pt x="3351" y="1863"/>
                  </a:lnTo>
                  <a:lnTo>
                    <a:pt x="3362" y="1686"/>
                  </a:lnTo>
                  <a:lnTo>
                    <a:pt x="3351" y="1510"/>
                  </a:lnTo>
                  <a:lnTo>
                    <a:pt x="3285" y="1180"/>
                  </a:lnTo>
                  <a:lnTo>
                    <a:pt x="3153" y="882"/>
                  </a:lnTo>
                  <a:lnTo>
                    <a:pt x="2976" y="618"/>
                  </a:lnTo>
                  <a:lnTo>
                    <a:pt x="2745" y="386"/>
                  </a:lnTo>
                  <a:lnTo>
                    <a:pt x="2480" y="210"/>
                  </a:lnTo>
                  <a:lnTo>
                    <a:pt x="2183" y="78"/>
                  </a:lnTo>
                  <a:lnTo>
                    <a:pt x="1852"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8"/>
            <p:cNvSpPr/>
            <p:nvPr/>
          </p:nvSpPr>
          <p:spPr>
            <a:xfrm>
              <a:off x="2539950" y="1352875"/>
              <a:ext cx="89177" cy="89177"/>
            </a:xfrm>
            <a:custGeom>
              <a:rect b="b" l="l" r="r" t="t"/>
              <a:pathLst>
                <a:path extrusionOk="0" h="3362" w="3362">
                  <a:moveTo>
                    <a:pt x="1687" y="915"/>
                  </a:moveTo>
                  <a:lnTo>
                    <a:pt x="1841" y="926"/>
                  </a:lnTo>
                  <a:lnTo>
                    <a:pt x="2117" y="1047"/>
                  </a:lnTo>
                  <a:lnTo>
                    <a:pt x="2326" y="1257"/>
                  </a:lnTo>
                  <a:lnTo>
                    <a:pt x="2436" y="1532"/>
                  </a:lnTo>
                  <a:lnTo>
                    <a:pt x="2447" y="1686"/>
                  </a:lnTo>
                  <a:lnTo>
                    <a:pt x="2436" y="1841"/>
                  </a:lnTo>
                  <a:lnTo>
                    <a:pt x="2315" y="2116"/>
                  </a:lnTo>
                  <a:lnTo>
                    <a:pt x="2106" y="2326"/>
                  </a:lnTo>
                  <a:lnTo>
                    <a:pt x="1841" y="2436"/>
                  </a:lnTo>
                  <a:lnTo>
                    <a:pt x="1676" y="2447"/>
                  </a:lnTo>
                  <a:lnTo>
                    <a:pt x="1522" y="2436"/>
                  </a:lnTo>
                  <a:lnTo>
                    <a:pt x="1246" y="2326"/>
                  </a:lnTo>
                  <a:lnTo>
                    <a:pt x="1048" y="2116"/>
                  </a:lnTo>
                  <a:lnTo>
                    <a:pt x="927" y="1841"/>
                  </a:lnTo>
                  <a:lnTo>
                    <a:pt x="916" y="1686"/>
                  </a:lnTo>
                  <a:lnTo>
                    <a:pt x="927" y="1532"/>
                  </a:lnTo>
                  <a:lnTo>
                    <a:pt x="1048" y="1257"/>
                  </a:lnTo>
                  <a:lnTo>
                    <a:pt x="1246" y="1047"/>
                  </a:lnTo>
                  <a:lnTo>
                    <a:pt x="1522" y="937"/>
                  </a:lnTo>
                  <a:lnTo>
                    <a:pt x="1676" y="926"/>
                  </a:lnTo>
                  <a:lnTo>
                    <a:pt x="1676" y="915"/>
                  </a:lnTo>
                  <a:close/>
                  <a:moveTo>
                    <a:pt x="1676" y="0"/>
                  </a:moveTo>
                  <a:lnTo>
                    <a:pt x="1511" y="11"/>
                  </a:lnTo>
                  <a:lnTo>
                    <a:pt x="1180" y="78"/>
                  </a:lnTo>
                  <a:lnTo>
                    <a:pt x="883" y="210"/>
                  </a:lnTo>
                  <a:lnTo>
                    <a:pt x="607" y="386"/>
                  </a:lnTo>
                  <a:lnTo>
                    <a:pt x="387" y="618"/>
                  </a:lnTo>
                  <a:lnTo>
                    <a:pt x="199" y="882"/>
                  </a:lnTo>
                  <a:lnTo>
                    <a:pt x="78" y="1180"/>
                  </a:lnTo>
                  <a:lnTo>
                    <a:pt x="12" y="1510"/>
                  </a:lnTo>
                  <a:lnTo>
                    <a:pt x="1" y="1686"/>
                  </a:lnTo>
                  <a:lnTo>
                    <a:pt x="12" y="1852"/>
                  </a:lnTo>
                  <a:lnTo>
                    <a:pt x="78" y="2182"/>
                  </a:lnTo>
                  <a:lnTo>
                    <a:pt x="199" y="2480"/>
                  </a:lnTo>
                  <a:lnTo>
                    <a:pt x="387" y="2755"/>
                  </a:lnTo>
                  <a:lnTo>
                    <a:pt x="607" y="2976"/>
                  </a:lnTo>
                  <a:lnTo>
                    <a:pt x="883" y="3163"/>
                  </a:lnTo>
                  <a:lnTo>
                    <a:pt x="1180" y="3284"/>
                  </a:lnTo>
                  <a:lnTo>
                    <a:pt x="1511" y="3350"/>
                  </a:lnTo>
                  <a:lnTo>
                    <a:pt x="1676" y="3361"/>
                  </a:lnTo>
                  <a:lnTo>
                    <a:pt x="1852" y="3350"/>
                  </a:lnTo>
                  <a:lnTo>
                    <a:pt x="2183" y="3284"/>
                  </a:lnTo>
                  <a:lnTo>
                    <a:pt x="2480" y="3163"/>
                  </a:lnTo>
                  <a:lnTo>
                    <a:pt x="2745" y="2976"/>
                  </a:lnTo>
                  <a:lnTo>
                    <a:pt x="2976" y="2755"/>
                  </a:lnTo>
                  <a:lnTo>
                    <a:pt x="3153" y="2491"/>
                  </a:lnTo>
                  <a:lnTo>
                    <a:pt x="3285" y="2182"/>
                  </a:lnTo>
                  <a:lnTo>
                    <a:pt x="3351" y="1863"/>
                  </a:lnTo>
                  <a:lnTo>
                    <a:pt x="3362" y="1686"/>
                  </a:lnTo>
                  <a:lnTo>
                    <a:pt x="3351" y="1510"/>
                  </a:lnTo>
                  <a:lnTo>
                    <a:pt x="3285" y="1180"/>
                  </a:lnTo>
                  <a:lnTo>
                    <a:pt x="3153" y="882"/>
                  </a:lnTo>
                  <a:lnTo>
                    <a:pt x="2976" y="618"/>
                  </a:lnTo>
                  <a:lnTo>
                    <a:pt x="2745" y="386"/>
                  </a:lnTo>
                  <a:lnTo>
                    <a:pt x="2480" y="210"/>
                  </a:lnTo>
                  <a:lnTo>
                    <a:pt x="2183" y="78"/>
                  </a:lnTo>
                  <a:lnTo>
                    <a:pt x="1852"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48"/>
          <p:cNvGrpSpPr/>
          <p:nvPr/>
        </p:nvGrpSpPr>
        <p:grpSpPr>
          <a:xfrm>
            <a:off x="8109528" y="3999944"/>
            <a:ext cx="332866" cy="343148"/>
            <a:chOff x="588716" y="954397"/>
            <a:chExt cx="1890209" cy="1948595"/>
          </a:xfrm>
        </p:grpSpPr>
        <p:sp>
          <p:nvSpPr>
            <p:cNvPr id="1258" name="Google Shape;1258;p48"/>
            <p:cNvSpPr/>
            <p:nvPr/>
          </p:nvSpPr>
          <p:spPr>
            <a:xfrm>
              <a:off x="588716" y="1012782"/>
              <a:ext cx="1890209" cy="1889967"/>
            </a:xfrm>
            <a:custGeom>
              <a:rect b="b" l="l" r="r" t="t"/>
              <a:pathLst>
                <a:path extrusionOk="0" h="85976" w="85987">
                  <a:moveTo>
                    <a:pt x="41963" y="1"/>
                  </a:moveTo>
                  <a:lnTo>
                    <a:pt x="39902" y="89"/>
                  </a:lnTo>
                  <a:lnTo>
                    <a:pt x="37842" y="287"/>
                  </a:lnTo>
                  <a:lnTo>
                    <a:pt x="35792" y="585"/>
                  </a:lnTo>
                  <a:lnTo>
                    <a:pt x="33764" y="981"/>
                  </a:lnTo>
                  <a:lnTo>
                    <a:pt x="31748" y="1466"/>
                  </a:lnTo>
                  <a:lnTo>
                    <a:pt x="29753" y="2061"/>
                  </a:lnTo>
                  <a:lnTo>
                    <a:pt x="27781" y="2756"/>
                  </a:lnTo>
                  <a:lnTo>
                    <a:pt x="25841" y="3538"/>
                  </a:lnTo>
                  <a:lnTo>
                    <a:pt x="23935" y="4419"/>
                  </a:lnTo>
                  <a:lnTo>
                    <a:pt x="22062" y="5411"/>
                  </a:lnTo>
                  <a:lnTo>
                    <a:pt x="20232" y="6491"/>
                  </a:lnTo>
                  <a:lnTo>
                    <a:pt x="18436" y="7670"/>
                  </a:lnTo>
                  <a:lnTo>
                    <a:pt x="16695" y="8949"/>
                  </a:lnTo>
                  <a:lnTo>
                    <a:pt x="15009" y="10326"/>
                  </a:lnTo>
                  <a:lnTo>
                    <a:pt x="13378" y="11803"/>
                  </a:lnTo>
                  <a:lnTo>
                    <a:pt x="12585" y="12585"/>
                  </a:lnTo>
                  <a:lnTo>
                    <a:pt x="11802" y="13378"/>
                  </a:lnTo>
                  <a:lnTo>
                    <a:pt x="10326" y="15009"/>
                  </a:lnTo>
                  <a:lnTo>
                    <a:pt x="8948" y="16695"/>
                  </a:lnTo>
                  <a:lnTo>
                    <a:pt x="7670" y="18436"/>
                  </a:lnTo>
                  <a:lnTo>
                    <a:pt x="6491" y="20222"/>
                  </a:lnTo>
                  <a:lnTo>
                    <a:pt x="5411" y="22062"/>
                  </a:lnTo>
                  <a:lnTo>
                    <a:pt x="4430" y="23924"/>
                  </a:lnTo>
                  <a:lnTo>
                    <a:pt x="3538" y="25842"/>
                  </a:lnTo>
                  <a:lnTo>
                    <a:pt x="2755" y="27781"/>
                  </a:lnTo>
                  <a:lnTo>
                    <a:pt x="2061" y="29754"/>
                  </a:lnTo>
                  <a:lnTo>
                    <a:pt x="1477" y="31748"/>
                  </a:lnTo>
                  <a:lnTo>
                    <a:pt x="981" y="33754"/>
                  </a:lnTo>
                  <a:lnTo>
                    <a:pt x="584" y="35792"/>
                  </a:lnTo>
                  <a:lnTo>
                    <a:pt x="298" y="37842"/>
                  </a:lnTo>
                  <a:lnTo>
                    <a:pt x="99" y="39892"/>
                  </a:lnTo>
                  <a:lnTo>
                    <a:pt x="0" y="41952"/>
                  </a:lnTo>
                  <a:lnTo>
                    <a:pt x="0" y="44013"/>
                  </a:lnTo>
                  <a:lnTo>
                    <a:pt x="99" y="46085"/>
                  </a:lnTo>
                  <a:lnTo>
                    <a:pt x="298" y="48134"/>
                  </a:lnTo>
                  <a:lnTo>
                    <a:pt x="584" y="50184"/>
                  </a:lnTo>
                  <a:lnTo>
                    <a:pt x="981" y="52212"/>
                  </a:lnTo>
                  <a:lnTo>
                    <a:pt x="1477" y="54228"/>
                  </a:lnTo>
                  <a:lnTo>
                    <a:pt x="2061" y="56223"/>
                  </a:lnTo>
                  <a:lnTo>
                    <a:pt x="2755" y="58195"/>
                  </a:lnTo>
                  <a:lnTo>
                    <a:pt x="3538" y="60135"/>
                  </a:lnTo>
                  <a:lnTo>
                    <a:pt x="4430" y="62041"/>
                  </a:lnTo>
                  <a:lnTo>
                    <a:pt x="5411" y="63914"/>
                  </a:lnTo>
                  <a:lnTo>
                    <a:pt x="6491" y="65744"/>
                  </a:lnTo>
                  <a:lnTo>
                    <a:pt x="7670" y="67540"/>
                  </a:lnTo>
                  <a:lnTo>
                    <a:pt x="8948" y="69281"/>
                  </a:lnTo>
                  <a:lnTo>
                    <a:pt x="10326" y="70967"/>
                  </a:lnTo>
                  <a:lnTo>
                    <a:pt x="11802" y="72598"/>
                  </a:lnTo>
                  <a:lnTo>
                    <a:pt x="12585" y="73391"/>
                  </a:lnTo>
                  <a:lnTo>
                    <a:pt x="13378" y="74174"/>
                  </a:lnTo>
                  <a:lnTo>
                    <a:pt x="15009" y="75650"/>
                  </a:lnTo>
                  <a:lnTo>
                    <a:pt x="16695" y="77028"/>
                  </a:lnTo>
                  <a:lnTo>
                    <a:pt x="18436" y="78306"/>
                  </a:lnTo>
                  <a:lnTo>
                    <a:pt x="20232" y="79485"/>
                  </a:lnTo>
                  <a:lnTo>
                    <a:pt x="22062" y="80565"/>
                  </a:lnTo>
                  <a:lnTo>
                    <a:pt x="23935" y="81546"/>
                  </a:lnTo>
                  <a:lnTo>
                    <a:pt x="25841" y="82438"/>
                  </a:lnTo>
                  <a:lnTo>
                    <a:pt x="27781" y="83221"/>
                  </a:lnTo>
                  <a:lnTo>
                    <a:pt x="29753" y="83915"/>
                  </a:lnTo>
                  <a:lnTo>
                    <a:pt x="31748" y="84499"/>
                  </a:lnTo>
                  <a:lnTo>
                    <a:pt x="33764" y="84995"/>
                  </a:lnTo>
                  <a:lnTo>
                    <a:pt x="35792" y="85392"/>
                  </a:lnTo>
                  <a:lnTo>
                    <a:pt x="37842" y="85678"/>
                  </a:lnTo>
                  <a:lnTo>
                    <a:pt x="39902" y="85876"/>
                  </a:lnTo>
                  <a:lnTo>
                    <a:pt x="41963" y="85976"/>
                  </a:lnTo>
                  <a:lnTo>
                    <a:pt x="44024" y="85976"/>
                  </a:lnTo>
                  <a:lnTo>
                    <a:pt x="46084" y="85876"/>
                  </a:lnTo>
                  <a:lnTo>
                    <a:pt x="48134" y="85678"/>
                  </a:lnTo>
                  <a:lnTo>
                    <a:pt x="50184" y="85392"/>
                  </a:lnTo>
                  <a:lnTo>
                    <a:pt x="52222" y="84995"/>
                  </a:lnTo>
                  <a:lnTo>
                    <a:pt x="54239" y="84499"/>
                  </a:lnTo>
                  <a:lnTo>
                    <a:pt x="56233" y="83915"/>
                  </a:lnTo>
                  <a:lnTo>
                    <a:pt x="58195" y="83221"/>
                  </a:lnTo>
                  <a:lnTo>
                    <a:pt x="60134" y="82438"/>
                  </a:lnTo>
                  <a:lnTo>
                    <a:pt x="62052" y="81546"/>
                  </a:lnTo>
                  <a:lnTo>
                    <a:pt x="63925" y="80565"/>
                  </a:lnTo>
                  <a:lnTo>
                    <a:pt x="65754" y="79485"/>
                  </a:lnTo>
                  <a:lnTo>
                    <a:pt x="67540" y="78306"/>
                  </a:lnTo>
                  <a:lnTo>
                    <a:pt x="69281" y="77028"/>
                  </a:lnTo>
                  <a:lnTo>
                    <a:pt x="70967" y="75650"/>
                  </a:lnTo>
                  <a:lnTo>
                    <a:pt x="72609" y="74174"/>
                  </a:lnTo>
                  <a:lnTo>
                    <a:pt x="73391" y="73391"/>
                  </a:lnTo>
                  <a:lnTo>
                    <a:pt x="74173" y="72598"/>
                  </a:lnTo>
                  <a:lnTo>
                    <a:pt x="75650" y="70967"/>
                  </a:lnTo>
                  <a:lnTo>
                    <a:pt x="77028" y="69281"/>
                  </a:lnTo>
                  <a:lnTo>
                    <a:pt x="78306" y="67540"/>
                  </a:lnTo>
                  <a:lnTo>
                    <a:pt x="79485" y="65744"/>
                  </a:lnTo>
                  <a:lnTo>
                    <a:pt x="80565" y="63914"/>
                  </a:lnTo>
                  <a:lnTo>
                    <a:pt x="81557" y="62041"/>
                  </a:lnTo>
                  <a:lnTo>
                    <a:pt x="82438" y="60135"/>
                  </a:lnTo>
                  <a:lnTo>
                    <a:pt x="83232" y="58195"/>
                  </a:lnTo>
                  <a:lnTo>
                    <a:pt x="83915" y="56223"/>
                  </a:lnTo>
                  <a:lnTo>
                    <a:pt x="84510" y="54228"/>
                  </a:lnTo>
                  <a:lnTo>
                    <a:pt x="84995" y="52212"/>
                  </a:lnTo>
                  <a:lnTo>
                    <a:pt x="85391" y="50184"/>
                  </a:lnTo>
                  <a:lnTo>
                    <a:pt x="85689" y="48134"/>
                  </a:lnTo>
                  <a:lnTo>
                    <a:pt x="85887" y="46085"/>
                  </a:lnTo>
                  <a:lnTo>
                    <a:pt x="85986" y="44013"/>
                  </a:lnTo>
                  <a:lnTo>
                    <a:pt x="85986" y="41952"/>
                  </a:lnTo>
                  <a:lnTo>
                    <a:pt x="85887" y="39892"/>
                  </a:lnTo>
                  <a:lnTo>
                    <a:pt x="85689" y="37842"/>
                  </a:lnTo>
                  <a:lnTo>
                    <a:pt x="85391" y="35792"/>
                  </a:lnTo>
                  <a:lnTo>
                    <a:pt x="84995" y="33754"/>
                  </a:lnTo>
                  <a:lnTo>
                    <a:pt x="84510" y="31748"/>
                  </a:lnTo>
                  <a:lnTo>
                    <a:pt x="83915" y="29754"/>
                  </a:lnTo>
                  <a:lnTo>
                    <a:pt x="83232" y="27781"/>
                  </a:lnTo>
                  <a:lnTo>
                    <a:pt x="82438" y="25842"/>
                  </a:lnTo>
                  <a:lnTo>
                    <a:pt x="81557" y="23924"/>
                  </a:lnTo>
                  <a:lnTo>
                    <a:pt x="80565" y="22062"/>
                  </a:lnTo>
                  <a:lnTo>
                    <a:pt x="79485" y="20222"/>
                  </a:lnTo>
                  <a:lnTo>
                    <a:pt x="78306" y="18436"/>
                  </a:lnTo>
                  <a:lnTo>
                    <a:pt x="77028" y="16695"/>
                  </a:lnTo>
                  <a:lnTo>
                    <a:pt x="75650" y="15009"/>
                  </a:lnTo>
                  <a:lnTo>
                    <a:pt x="74173" y="13378"/>
                  </a:lnTo>
                  <a:lnTo>
                    <a:pt x="73391" y="12585"/>
                  </a:lnTo>
                  <a:lnTo>
                    <a:pt x="72609" y="11803"/>
                  </a:lnTo>
                  <a:lnTo>
                    <a:pt x="70967" y="10326"/>
                  </a:lnTo>
                  <a:lnTo>
                    <a:pt x="69281" y="8949"/>
                  </a:lnTo>
                  <a:lnTo>
                    <a:pt x="67540" y="7670"/>
                  </a:lnTo>
                  <a:lnTo>
                    <a:pt x="65754" y="6491"/>
                  </a:lnTo>
                  <a:lnTo>
                    <a:pt x="63925" y="5411"/>
                  </a:lnTo>
                  <a:lnTo>
                    <a:pt x="62052" y="4419"/>
                  </a:lnTo>
                  <a:lnTo>
                    <a:pt x="60134" y="3538"/>
                  </a:lnTo>
                  <a:lnTo>
                    <a:pt x="58195" y="2756"/>
                  </a:lnTo>
                  <a:lnTo>
                    <a:pt x="56233" y="2061"/>
                  </a:lnTo>
                  <a:lnTo>
                    <a:pt x="54239" y="1466"/>
                  </a:lnTo>
                  <a:lnTo>
                    <a:pt x="52222" y="981"/>
                  </a:lnTo>
                  <a:lnTo>
                    <a:pt x="50184" y="585"/>
                  </a:lnTo>
                  <a:lnTo>
                    <a:pt x="48134" y="287"/>
                  </a:lnTo>
                  <a:lnTo>
                    <a:pt x="46084" y="89"/>
                  </a:lnTo>
                  <a:lnTo>
                    <a:pt x="44024"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8"/>
            <p:cNvSpPr/>
            <p:nvPr/>
          </p:nvSpPr>
          <p:spPr>
            <a:xfrm>
              <a:off x="699420" y="1632425"/>
              <a:ext cx="1640950" cy="1270567"/>
            </a:xfrm>
            <a:custGeom>
              <a:rect b="b" l="l" r="r" t="t"/>
              <a:pathLst>
                <a:path extrusionOk="0" h="57799" w="74648">
                  <a:moveTo>
                    <a:pt x="9389" y="1"/>
                  </a:moveTo>
                  <a:lnTo>
                    <a:pt x="0" y="5852"/>
                  </a:lnTo>
                  <a:lnTo>
                    <a:pt x="959" y="9235"/>
                  </a:lnTo>
                  <a:lnTo>
                    <a:pt x="5400" y="24497"/>
                  </a:lnTo>
                  <a:lnTo>
                    <a:pt x="7306" y="30569"/>
                  </a:lnTo>
                  <a:lnTo>
                    <a:pt x="7945" y="32387"/>
                  </a:lnTo>
                  <a:lnTo>
                    <a:pt x="8232" y="33005"/>
                  </a:lnTo>
                  <a:lnTo>
                    <a:pt x="8309" y="33071"/>
                  </a:lnTo>
                  <a:lnTo>
                    <a:pt x="8585" y="33060"/>
                  </a:lnTo>
                  <a:lnTo>
                    <a:pt x="10403" y="32718"/>
                  </a:lnTo>
                  <a:lnTo>
                    <a:pt x="15031" y="31726"/>
                  </a:lnTo>
                  <a:lnTo>
                    <a:pt x="26359" y="29159"/>
                  </a:lnTo>
                  <a:lnTo>
                    <a:pt x="28839" y="28586"/>
                  </a:lnTo>
                  <a:lnTo>
                    <a:pt x="26458" y="56234"/>
                  </a:lnTo>
                  <a:lnTo>
                    <a:pt x="27792" y="56586"/>
                  </a:lnTo>
                  <a:lnTo>
                    <a:pt x="30470" y="57148"/>
                  </a:lnTo>
                  <a:lnTo>
                    <a:pt x="33180" y="57534"/>
                  </a:lnTo>
                  <a:lnTo>
                    <a:pt x="35891" y="57755"/>
                  </a:lnTo>
                  <a:lnTo>
                    <a:pt x="38624" y="57799"/>
                  </a:lnTo>
                  <a:lnTo>
                    <a:pt x="41346" y="57666"/>
                  </a:lnTo>
                  <a:lnTo>
                    <a:pt x="44057" y="57369"/>
                  </a:lnTo>
                  <a:lnTo>
                    <a:pt x="46757" y="56895"/>
                  </a:lnTo>
                  <a:lnTo>
                    <a:pt x="49423" y="56256"/>
                  </a:lnTo>
                  <a:lnTo>
                    <a:pt x="52046" y="55440"/>
                  </a:lnTo>
                  <a:lnTo>
                    <a:pt x="54636" y="54449"/>
                  </a:lnTo>
                  <a:lnTo>
                    <a:pt x="57159" y="53292"/>
                  </a:lnTo>
                  <a:lnTo>
                    <a:pt x="59616" y="51958"/>
                  </a:lnTo>
                  <a:lnTo>
                    <a:pt x="62008" y="50460"/>
                  </a:lnTo>
                  <a:lnTo>
                    <a:pt x="64322" y="48785"/>
                  </a:lnTo>
                  <a:lnTo>
                    <a:pt x="66537" y="46933"/>
                  </a:lnTo>
                  <a:lnTo>
                    <a:pt x="67606" y="45942"/>
                  </a:lnTo>
                  <a:lnTo>
                    <a:pt x="67760" y="40895"/>
                  </a:lnTo>
                  <a:lnTo>
                    <a:pt x="67914" y="35605"/>
                  </a:lnTo>
                  <a:lnTo>
                    <a:pt x="70228" y="28255"/>
                  </a:lnTo>
                  <a:lnTo>
                    <a:pt x="73909" y="16398"/>
                  </a:lnTo>
                  <a:lnTo>
                    <a:pt x="74537" y="14282"/>
                  </a:lnTo>
                  <a:lnTo>
                    <a:pt x="74592" y="14040"/>
                  </a:lnTo>
                  <a:lnTo>
                    <a:pt x="74647" y="13533"/>
                  </a:lnTo>
                  <a:lnTo>
                    <a:pt x="74625" y="13015"/>
                  </a:lnTo>
                  <a:lnTo>
                    <a:pt x="74548" y="12486"/>
                  </a:lnTo>
                  <a:lnTo>
                    <a:pt x="74317" y="11682"/>
                  </a:lnTo>
                  <a:lnTo>
                    <a:pt x="73821" y="10613"/>
                  </a:lnTo>
                  <a:lnTo>
                    <a:pt x="73149" y="9577"/>
                  </a:lnTo>
                  <a:lnTo>
                    <a:pt x="72322" y="8618"/>
                  </a:lnTo>
                  <a:lnTo>
                    <a:pt x="71407" y="7770"/>
                  </a:lnTo>
                  <a:lnTo>
                    <a:pt x="70416" y="7075"/>
                  </a:lnTo>
                  <a:lnTo>
                    <a:pt x="69909" y="6811"/>
                  </a:lnTo>
                  <a:lnTo>
                    <a:pt x="69523" y="6624"/>
                  </a:lnTo>
                  <a:lnTo>
                    <a:pt x="68708" y="6315"/>
                  </a:lnTo>
                  <a:lnTo>
                    <a:pt x="67440" y="5973"/>
                  </a:lnTo>
                  <a:lnTo>
                    <a:pt x="65787" y="5709"/>
                  </a:lnTo>
                  <a:lnTo>
                    <a:pt x="64366" y="5599"/>
                  </a:lnTo>
                  <a:lnTo>
                    <a:pt x="63837" y="5577"/>
                  </a:lnTo>
                  <a:lnTo>
                    <a:pt x="63506" y="5411"/>
                  </a:lnTo>
                  <a:lnTo>
                    <a:pt x="62867" y="5202"/>
                  </a:lnTo>
                  <a:lnTo>
                    <a:pt x="62570" y="5169"/>
                  </a:lnTo>
                  <a:lnTo>
                    <a:pt x="59165" y="5059"/>
                  </a:lnTo>
                  <a:lnTo>
                    <a:pt x="46448" y="4794"/>
                  </a:lnTo>
                  <a:lnTo>
                    <a:pt x="44476" y="4761"/>
                  </a:lnTo>
                  <a:lnTo>
                    <a:pt x="43186" y="4750"/>
                  </a:lnTo>
                  <a:lnTo>
                    <a:pt x="37214" y="4761"/>
                  </a:lnTo>
                  <a:lnTo>
                    <a:pt x="34712" y="4860"/>
                  </a:lnTo>
                  <a:lnTo>
                    <a:pt x="33665" y="4960"/>
                  </a:lnTo>
                  <a:lnTo>
                    <a:pt x="33467" y="5037"/>
                  </a:lnTo>
                  <a:lnTo>
                    <a:pt x="23814" y="10668"/>
                  </a:lnTo>
                  <a:lnTo>
                    <a:pt x="14844" y="15902"/>
                  </a:lnTo>
                  <a:lnTo>
                    <a:pt x="93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8"/>
            <p:cNvSpPr/>
            <p:nvPr/>
          </p:nvSpPr>
          <p:spPr>
            <a:xfrm>
              <a:off x="699420" y="1632425"/>
              <a:ext cx="1640950" cy="1270567"/>
            </a:xfrm>
            <a:custGeom>
              <a:rect b="b" l="l" r="r" t="t"/>
              <a:pathLst>
                <a:path extrusionOk="0" fill="none" h="57799" w="74648">
                  <a:moveTo>
                    <a:pt x="69909" y="6811"/>
                  </a:moveTo>
                  <a:lnTo>
                    <a:pt x="69523" y="6624"/>
                  </a:lnTo>
                  <a:lnTo>
                    <a:pt x="68708" y="6315"/>
                  </a:lnTo>
                  <a:lnTo>
                    <a:pt x="67440" y="5973"/>
                  </a:lnTo>
                  <a:lnTo>
                    <a:pt x="65787" y="5709"/>
                  </a:lnTo>
                  <a:lnTo>
                    <a:pt x="64366" y="5599"/>
                  </a:lnTo>
                  <a:lnTo>
                    <a:pt x="63837" y="5577"/>
                  </a:lnTo>
                  <a:lnTo>
                    <a:pt x="63506" y="5411"/>
                  </a:lnTo>
                  <a:lnTo>
                    <a:pt x="62867" y="5202"/>
                  </a:lnTo>
                  <a:lnTo>
                    <a:pt x="62570" y="5169"/>
                  </a:lnTo>
                  <a:lnTo>
                    <a:pt x="59165" y="5059"/>
                  </a:lnTo>
                  <a:lnTo>
                    <a:pt x="46448" y="4794"/>
                  </a:lnTo>
                  <a:lnTo>
                    <a:pt x="44476" y="4761"/>
                  </a:lnTo>
                  <a:lnTo>
                    <a:pt x="43186" y="4750"/>
                  </a:lnTo>
                  <a:lnTo>
                    <a:pt x="37214" y="4761"/>
                  </a:lnTo>
                  <a:lnTo>
                    <a:pt x="34712" y="4860"/>
                  </a:lnTo>
                  <a:lnTo>
                    <a:pt x="33665" y="4960"/>
                  </a:lnTo>
                  <a:lnTo>
                    <a:pt x="33467" y="5037"/>
                  </a:lnTo>
                  <a:lnTo>
                    <a:pt x="23814" y="10668"/>
                  </a:lnTo>
                  <a:lnTo>
                    <a:pt x="14844" y="15902"/>
                  </a:lnTo>
                  <a:lnTo>
                    <a:pt x="9389" y="1"/>
                  </a:lnTo>
                  <a:lnTo>
                    <a:pt x="0" y="5852"/>
                  </a:lnTo>
                  <a:lnTo>
                    <a:pt x="959" y="9235"/>
                  </a:lnTo>
                  <a:lnTo>
                    <a:pt x="5400" y="24497"/>
                  </a:lnTo>
                  <a:lnTo>
                    <a:pt x="7306" y="30569"/>
                  </a:lnTo>
                  <a:lnTo>
                    <a:pt x="7945" y="32387"/>
                  </a:lnTo>
                  <a:lnTo>
                    <a:pt x="8232" y="33005"/>
                  </a:lnTo>
                  <a:lnTo>
                    <a:pt x="8309" y="33071"/>
                  </a:lnTo>
                  <a:lnTo>
                    <a:pt x="8585" y="33060"/>
                  </a:lnTo>
                  <a:lnTo>
                    <a:pt x="10403" y="32718"/>
                  </a:lnTo>
                  <a:lnTo>
                    <a:pt x="15031" y="31726"/>
                  </a:lnTo>
                  <a:lnTo>
                    <a:pt x="26359" y="29159"/>
                  </a:lnTo>
                  <a:lnTo>
                    <a:pt x="28839" y="28586"/>
                  </a:lnTo>
                  <a:lnTo>
                    <a:pt x="26458" y="56234"/>
                  </a:lnTo>
                  <a:lnTo>
                    <a:pt x="27792" y="56586"/>
                  </a:lnTo>
                  <a:lnTo>
                    <a:pt x="30470" y="57148"/>
                  </a:lnTo>
                  <a:lnTo>
                    <a:pt x="33180" y="57534"/>
                  </a:lnTo>
                  <a:lnTo>
                    <a:pt x="35891" y="57755"/>
                  </a:lnTo>
                  <a:lnTo>
                    <a:pt x="38624" y="57799"/>
                  </a:lnTo>
                  <a:lnTo>
                    <a:pt x="41346" y="57666"/>
                  </a:lnTo>
                  <a:lnTo>
                    <a:pt x="44057" y="57369"/>
                  </a:lnTo>
                  <a:lnTo>
                    <a:pt x="46757" y="56895"/>
                  </a:lnTo>
                  <a:lnTo>
                    <a:pt x="49423" y="56256"/>
                  </a:lnTo>
                  <a:lnTo>
                    <a:pt x="52046" y="55440"/>
                  </a:lnTo>
                  <a:lnTo>
                    <a:pt x="54636" y="54449"/>
                  </a:lnTo>
                  <a:lnTo>
                    <a:pt x="57159" y="53292"/>
                  </a:lnTo>
                  <a:lnTo>
                    <a:pt x="59616" y="51958"/>
                  </a:lnTo>
                  <a:lnTo>
                    <a:pt x="62008" y="50460"/>
                  </a:lnTo>
                  <a:lnTo>
                    <a:pt x="64322" y="48785"/>
                  </a:lnTo>
                  <a:lnTo>
                    <a:pt x="66537" y="46933"/>
                  </a:lnTo>
                  <a:lnTo>
                    <a:pt x="67606" y="45942"/>
                  </a:lnTo>
                  <a:lnTo>
                    <a:pt x="67760" y="40895"/>
                  </a:lnTo>
                  <a:lnTo>
                    <a:pt x="67914" y="35605"/>
                  </a:lnTo>
                  <a:lnTo>
                    <a:pt x="70228" y="28255"/>
                  </a:lnTo>
                  <a:lnTo>
                    <a:pt x="73909" y="16398"/>
                  </a:lnTo>
                  <a:lnTo>
                    <a:pt x="74537" y="14282"/>
                  </a:lnTo>
                  <a:lnTo>
                    <a:pt x="74592" y="14040"/>
                  </a:lnTo>
                  <a:lnTo>
                    <a:pt x="74647" y="13533"/>
                  </a:lnTo>
                  <a:lnTo>
                    <a:pt x="74625" y="13015"/>
                  </a:lnTo>
                  <a:lnTo>
                    <a:pt x="74548" y="12486"/>
                  </a:lnTo>
                  <a:lnTo>
                    <a:pt x="74317" y="11682"/>
                  </a:lnTo>
                  <a:lnTo>
                    <a:pt x="73821" y="10613"/>
                  </a:lnTo>
                  <a:lnTo>
                    <a:pt x="73149" y="9577"/>
                  </a:lnTo>
                  <a:lnTo>
                    <a:pt x="72322" y="8618"/>
                  </a:lnTo>
                  <a:lnTo>
                    <a:pt x="71407" y="7770"/>
                  </a:lnTo>
                  <a:lnTo>
                    <a:pt x="70416" y="7075"/>
                  </a:lnTo>
                  <a:lnTo>
                    <a:pt x="69909" y="6811"/>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8"/>
            <p:cNvSpPr/>
            <p:nvPr/>
          </p:nvSpPr>
          <p:spPr>
            <a:xfrm>
              <a:off x="1303323" y="954397"/>
              <a:ext cx="948391" cy="1279294"/>
            </a:xfrm>
            <a:custGeom>
              <a:rect b="b" l="l" r="r" t="t"/>
              <a:pathLst>
                <a:path extrusionOk="0" h="58196" w="43143">
                  <a:moveTo>
                    <a:pt x="14348" y="1"/>
                  </a:moveTo>
                  <a:lnTo>
                    <a:pt x="13709" y="12"/>
                  </a:lnTo>
                  <a:lnTo>
                    <a:pt x="13069" y="45"/>
                  </a:lnTo>
                  <a:lnTo>
                    <a:pt x="11802" y="232"/>
                  </a:lnTo>
                  <a:lnTo>
                    <a:pt x="10557" y="585"/>
                  </a:lnTo>
                  <a:lnTo>
                    <a:pt x="9334" y="1059"/>
                  </a:lnTo>
                  <a:lnTo>
                    <a:pt x="8155" y="1654"/>
                  </a:lnTo>
                  <a:lnTo>
                    <a:pt x="7020" y="2337"/>
                  </a:lnTo>
                  <a:lnTo>
                    <a:pt x="5929" y="3097"/>
                  </a:lnTo>
                  <a:lnTo>
                    <a:pt x="4915" y="3913"/>
                  </a:lnTo>
                  <a:lnTo>
                    <a:pt x="3967" y="4761"/>
                  </a:lnTo>
                  <a:lnTo>
                    <a:pt x="3097" y="5621"/>
                  </a:lnTo>
                  <a:lnTo>
                    <a:pt x="2325" y="6491"/>
                  </a:lnTo>
                  <a:lnTo>
                    <a:pt x="1642" y="7329"/>
                  </a:lnTo>
                  <a:lnTo>
                    <a:pt x="1069" y="8122"/>
                  </a:lnTo>
                  <a:lnTo>
                    <a:pt x="606" y="8850"/>
                  </a:lnTo>
                  <a:lnTo>
                    <a:pt x="276" y="9500"/>
                  </a:lnTo>
                  <a:lnTo>
                    <a:pt x="77" y="10051"/>
                  </a:lnTo>
                  <a:lnTo>
                    <a:pt x="33" y="10271"/>
                  </a:lnTo>
                  <a:lnTo>
                    <a:pt x="0" y="10525"/>
                  </a:lnTo>
                  <a:lnTo>
                    <a:pt x="44" y="11054"/>
                  </a:lnTo>
                  <a:lnTo>
                    <a:pt x="177" y="11605"/>
                  </a:lnTo>
                  <a:lnTo>
                    <a:pt x="386" y="12167"/>
                  </a:lnTo>
                  <a:lnTo>
                    <a:pt x="816" y="13015"/>
                  </a:lnTo>
                  <a:lnTo>
                    <a:pt x="1565" y="14117"/>
                  </a:lnTo>
                  <a:lnTo>
                    <a:pt x="2380" y="15120"/>
                  </a:lnTo>
                  <a:lnTo>
                    <a:pt x="3152" y="15968"/>
                  </a:lnTo>
                  <a:lnTo>
                    <a:pt x="4044" y="16839"/>
                  </a:lnTo>
                  <a:lnTo>
                    <a:pt x="4188" y="16971"/>
                  </a:lnTo>
                  <a:lnTo>
                    <a:pt x="4320" y="16993"/>
                  </a:lnTo>
                  <a:lnTo>
                    <a:pt x="5190" y="17225"/>
                  </a:lnTo>
                  <a:lnTo>
                    <a:pt x="5995" y="17522"/>
                  </a:lnTo>
                  <a:lnTo>
                    <a:pt x="6899" y="17963"/>
                  </a:lnTo>
                  <a:lnTo>
                    <a:pt x="7824" y="18580"/>
                  </a:lnTo>
                  <a:lnTo>
                    <a:pt x="8474" y="19186"/>
                  </a:lnTo>
                  <a:lnTo>
                    <a:pt x="8871" y="19649"/>
                  </a:lnTo>
                  <a:lnTo>
                    <a:pt x="9235" y="20167"/>
                  </a:lnTo>
                  <a:lnTo>
                    <a:pt x="9532" y="20740"/>
                  </a:lnTo>
                  <a:lnTo>
                    <a:pt x="9653" y="21059"/>
                  </a:lnTo>
                  <a:lnTo>
                    <a:pt x="9775" y="21390"/>
                  </a:lnTo>
                  <a:lnTo>
                    <a:pt x="9918" y="22139"/>
                  </a:lnTo>
                  <a:lnTo>
                    <a:pt x="9995" y="23010"/>
                  </a:lnTo>
                  <a:lnTo>
                    <a:pt x="10006" y="23991"/>
                  </a:lnTo>
                  <a:lnTo>
                    <a:pt x="9918" y="25677"/>
                  </a:lnTo>
                  <a:lnTo>
                    <a:pt x="9653" y="28365"/>
                  </a:lnTo>
                  <a:lnTo>
                    <a:pt x="9312" y="31550"/>
                  </a:lnTo>
                  <a:lnTo>
                    <a:pt x="8970" y="35242"/>
                  </a:lnTo>
                  <a:lnTo>
                    <a:pt x="8706" y="39440"/>
                  </a:lnTo>
                  <a:lnTo>
                    <a:pt x="8618" y="42955"/>
                  </a:lnTo>
                  <a:lnTo>
                    <a:pt x="8618" y="45457"/>
                  </a:lnTo>
                  <a:lnTo>
                    <a:pt x="8651" y="46768"/>
                  </a:lnTo>
                  <a:lnTo>
                    <a:pt x="8673" y="47418"/>
                  </a:lnTo>
                  <a:lnTo>
                    <a:pt x="8805" y="48652"/>
                  </a:lnTo>
                  <a:lnTo>
                    <a:pt x="9036" y="49787"/>
                  </a:lnTo>
                  <a:lnTo>
                    <a:pt x="9356" y="50845"/>
                  </a:lnTo>
                  <a:lnTo>
                    <a:pt x="9764" y="51815"/>
                  </a:lnTo>
                  <a:lnTo>
                    <a:pt x="10248" y="52697"/>
                  </a:lnTo>
                  <a:lnTo>
                    <a:pt x="10810" y="53512"/>
                  </a:lnTo>
                  <a:lnTo>
                    <a:pt x="11439" y="54239"/>
                  </a:lnTo>
                  <a:lnTo>
                    <a:pt x="12133" y="54912"/>
                  </a:lnTo>
                  <a:lnTo>
                    <a:pt x="12893" y="55496"/>
                  </a:lnTo>
                  <a:lnTo>
                    <a:pt x="13709" y="56025"/>
                  </a:lnTo>
                  <a:lnTo>
                    <a:pt x="14568" y="56487"/>
                  </a:lnTo>
                  <a:lnTo>
                    <a:pt x="15472" y="56884"/>
                  </a:lnTo>
                  <a:lnTo>
                    <a:pt x="16419" y="57226"/>
                  </a:lnTo>
                  <a:lnTo>
                    <a:pt x="17400" y="57512"/>
                  </a:lnTo>
                  <a:lnTo>
                    <a:pt x="18403" y="57744"/>
                  </a:lnTo>
                  <a:lnTo>
                    <a:pt x="19968" y="58008"/>
                  </a:lnTo>
                  <a:lnTo>
                    <a:pt x="22106" y="58184"/>
                  </a:lnTo>
                  <a:lnTo>
                    <a:pt x="24287" y="58195"/>
                  </a:lnTo>
                  <a:lnTo>
                    <a:pt x="26447" y="58063"/>
                  </a:lnTo>
                  <a:lnTo>
                    <a:pt x="28563" y="57799"/>
                  </a:lnTo>
                  <a:lnTo>
                    <a:pt x="30591" y="57446"/>
                  </a:lnTo>
                  <a:lnTo>
                    <a:pt x="32486" y="57016"/>
                  </a:lnTo>
                  <a:lnTo>
                    <a:pt x="34216" y="56531"/>
                  </a:lnTo>
                  <a:lnTo>
                    <a:pt x="34999" y="56267"/>
                  </a:lnTo>
                  <a:lnTo>
                    <a:pt x="35737" y="56003"/>
                  </a:lnTo>
                  <a:lnTo>
                    <a:pt x="37103" y="55452"/>
                  </a:lnTo>
                  <a:lnTo>
                    <a:pt x="38315" y="54879"/>
                  </a:lnTo>
                  <a:lnTo>
                    <a:pt x="39373" y="54283"/>
                  </a:lnTo>
                  <a:lnTo>
                    <a:pt x="40288" y="53666"/>
                  </a:lnTo>
                  <a:lnTo>
                    <a:pt x="41070" y="53016"/>
                  </a:lnTo>
                  <a:lnTo>
                    <a:pt x="41721" y="52355"/>
                  </a:lnTo>
                  <a:lnTo>
                    <a:pt x="42238" y="51672"/>
                  </a:lnTo>
                  <a:lnTo>
                    <a:pt x="42635" y="50956"/>
                  </a:lnTo>
                  <a:lnTo>
                    <a:pt x="42922" y="50239"/>
                  </a:lnTo>
                  <a:lnTo>
                    <a:pt x="43087" y="49490"/>
                  </a:lnTo>
                  <a:lnTo>
                    <a:pt x="43142" y="48730"/>
                  </a:lnTo>
                  <a:lnTo>
                    <a:pt x="43098" y="47958"/>
                  </a:lnTo>
                  <a:lnTo>
                    <a:pt x="42966" y="47165"/>
                  </a:lnTo>
                  <a:lnTo>
                    <a:pt x="42723" y="46360"/>
                  </a:lnTo>
                  <a:lnTo>
                    <a:pt x="42404" y="45534"/>
                  </a:lnTo>
                  <a:lnTo>
                    <a:pt x="42216" y="45126"/>
                  </a:lnTo>
                  <a:lnTo>
                    <a:pt x="39880" y="40410"/>
                  </a:lnTo>
                  <a:lnTo>
                    <a:pt x="32618" y="25886"/>
                  </a:lnTo>
                  <a:lnTo>
                    <a:pt x="30690" y="21941"/>
                  </a:lnTo>
                  <a:lnTo>
                    <a:pt x="30414" y="21346"/>
                  </a:lnTo>
                  <a:lnTo>
                    <a:pt x="29963" y="20145"/>
                  </a:lnTo>
                  <a:lnTo>
                    <a:pt x="29599" y="18911"/>
                  </a:lnTo>
                  <a:lnTo>
                    <a:pt x="29312" y="17566"/>
                  </a:lnTo>
                  <a:lnTo>
                    <a:pt x="28938" y="15307"/>
                  </a:lnTo>
                  <a:lnTo>
                    <a:pt x="28464" y="11450"/>
                  </a:lnTo>
                  <a:lnTo>
                    <a:pt x="28155" y="9004"/>
                  </a:lnTo>
                  <a:lnTo>
                    <a:pt x="28056" y="8376"/>
                  </a:lnTo>
                  <a:lnTo>
                    <a:pt x="27759" y="7197"/>
                  </a:lnTo>
                  <a:lnTo>
                    <a:pt x="27340" y="6128"/>
                  </a:lnTo>
                  <a:lnTo>
                    <a:pt x="26800" y="5147"/>
                  </a:lnTo>
                  <a:lnTo>
                    <a:pt x="26150" y="4265"/>
                  </a:lnTo>
                  <a:lnTo>
                    <a:pt x="25400" y="3483"/>
                  </a:lnTo>
                  <a:lnTo>
                    <a:pt x="24574" y="2778"/>
                  </a:lnTo>
                  <a:lnTo>
                    <a:pt x="23648" y="2172"/>
                  </a:lnTo>
                  <a:lnTo>
                    <a:pt x="22657" y="1643"/>
                  </a:lnTo>
                  <a:lnTo>
                    <a:pt x="21599" y="1191"/>
                  </a:lnTo>
                  <a:lnTo>
                    <a:pt x="20486" y="816"/>
                  </a:lnTo>
                  <a:lnTo>
                    <a:pt x="19318" y="519"/>
                  </a:lnTo>
                  <a:lnTo>
                    <a:pt x="18116" y="298"/>
                  </a:lnTo>
                  <a:lnTo>
                    <a:pt x="16882" y="133"/>
                  </a:lnTo>
                  <a:lnTo>
                    <a:pt x="15626" y="34"/>
                  </a:lnTo>
                  <a:lnTo>
                    <a:pt x="14348" y="1"/>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8"/>
            <p:cNvSpPr/>
            <p:nvPr/>
          </p:nvSpPr>
          <p:spPr>
            <a:xfrm>
              <a:off x="1303323" y="954397"/>
              <a:ext cx="948391" cy="1279294"/>
            </a:xfrm>
            <a:custGeom>
              <a:rect b="b" l="l" r="r" t="t"/>
              <a:pathLst>
                <a:path extrusionOk="0" fill="none" h="58196" w="43143">
                  <a:moveTo>
                    <a:pt x="4188" y="16971"/>
                  </a:moveTo>
                  <a:lnTo>
                    <a:pt x="4044" y="16839"/>
                  </a:lnTo>
                  <a:lnTo>
                    <a:pt x="3152" y="15968"/>
                  </a:lnTo>
                  <a:lnTo>
                    <a:pt x="2380" y="15120"/>
                  </a:lnTo>
                  <a:lnTo>
                    <a:pt x="1565" y="14117"/>
                  </a:lnTo>
                  <a:lnTo>
                    <a:pt x="816" y="13015"/>
                  </a:lnTo>
                  <a:lnTo>
                    <a:pt x="386" y="12167"/>
                  </a:lnTo>
                  <a:lnTo>
                    <a:pt x="177" y="11605"/>
                  </a:lnTo>
                  <a:lnTo>
                    <a:pt x="44" y="11054"/>
                  </a:lnTo>
                  <a:lnTo>
                    <a:pt x="0" y="10525"/>
                  </a:lnTo>
                  <a:lnTo>
                    <a:pt x="33" y="10271"/>
                  </a:lnTo>
                  <a:lnTo>
                    <a:pt x="77" y="10051"/>
                  </a:lnTo>
                  <a:lnTo>
                    <a:pt x="276" y="9500"/>
                  </a:lnTo>
                  <a:lnTo>
                    <a:pt x="606" y="8850"/>
                  </a:lnTo>
                  <a:lnTo>
                    <a:pt x="1069" y="8122"/>
                  </a:lnTo>
                  <a:lnTo>
                    <a:pt x="1642" y="7329"/>
                  </a:lnTo>
                  <a:lnTo>
                    <a:pt x="2325" y="6491"/>
                  </a:lnTo>
                  <a:lnTo>
                    <a:pt x="3097" y="5621"/>
                  </a:lnTo>
                  <a:lnTo>
                    <a:pt x="3967" y="4761"/>
                  </a:lnTo>
                  <a:lnTo>
                    <a:pt x="4915" y="3913"/>
                  </a:lnTo>
                  <a:lnTo>
                    <a:pt x="5929" y="3097"/>
                  </a:lnTo>
                  <a:lnTo>
                    <a:pt x="7020" y="2337"/>
                  </a:lnTo>
                  <a:lnTo>
                    <a:pt x="8155" y="1654"/>
                  </a:lnTo>
                  <a:lnTo>
                    <a:pt x="9334" y="1059"/>
                  </a:lnTo>
                  <a:lnTo>
                    <a:pt x="10557" y="585"/>
                  </a:lnTo>
                  <a:lnTo>
                    <a:pt x="11802" y="232"/>
                  </a:lnTo>
                  <a:lnTo>
                    <a:pt x="13069" y="45"/>
                  </a:lnTo>
                  <a:lnTo>
                    <a:pt x="13709" y="12"/>
                  </a:lnTo>
                  <a:lnTo>
                    <a:pt x="14348" y="1"/>
                  </a:lnTo>
                  <a:lnTo>
                    <a:pt x="15626" y="34"/>
                  </a:lnTo>
                  <a:lnTo>
                    <a:pt x="16882" y="133"/>
                  </a:lnTo>
                  <a:lnTo>
                    <a:pt x="18116" y="298"/>
                  </a:lnTo>
                  <a:lnTo>
                    <a:pt x="19318" y="519"/>
                  </a:lnTo>
                  <a:lnTo>
                    <a:pt x="20486" y="816"/>
                  </a:lnTo>
                  <a:lnTo>
                    <a:pt x="21599" y="1191"/>
                  </a:lnTo>
                  <a:lnTo>
                    <a:pt x="22657" y="1643"/>
                  </a:lnTo>
                  <a:lnTo>
                    <a:pt x="23648" y="2172"/>
                  </a:lnTo>
                  <a:lnTo>
                    <a:pt x="24574" y="2778"/>
                  </a:lnTo>
                  <a:lnTo>
                    <a:pt x="25400" y="3483"/>
                  </a:lnTo>
                  <a:lnTo>
                    <a:pt x="26150" y="4265"/>
                  </a:lnTo>
                  <a:lnTo>
                    <a:pt x="26800" y="5147"/>
                  </a:lnTo>
                  <a:lnTo>
                    <a:pt x="27340" y="6128"/>
                  </a:lnTo>
                  <a:lnTo>
                    <a:pt x="27759" y="7197"/>
                  </a:lnTo>
                  <a:lnTo>
                    <a:pt x="28056" y="8376"/>
                  </a:lnTo>
                  <a:lnTo>
                    <a:pt x="28155" y="9004"/>
                  </a:lnTo>
                  <a:lnTo>
                    <a:pt x="28464" y="11450"/>
                  </a:lnTo>
                  <a:lnTo>
                    <a:pt x="28938" y="15307"/>
                  </a:lnTo>
                  <a:lnTo>
                    <a:pt x="29312" y="17566"/>
                  </a:lnTo>
                  <a:lnTo>
                    <a:pt x="29599" y="18911"/>
                  </a:lnTo>
                  <a:lnTo>
                    <a:pt x="29963" y="20145"/>
                  </a:lnTo>
                  <a:lnTo>
                    <a:pt x="30414" y="21346"/>
                  </a:lnTo>
                  <a:lnTo>
                    <a:pt x="30690" y="21941"/>
                  </a:lnTo>
                  <a:lnTo>
                    <a:pt x="32618" y="25886"/>
                  </a:lnTo>
                  <a:lnTo>
                    <a:pt x="39880" y="40410"/>
                  </a:lnTo>
                  <a:lnTo>
                    <a:pt x="42216" y="45126"/>
                  </a:lnTo>
                  <a:lnTo>
                    <a:pt x="42404" y="45534"/>
                  </a:lnTo>
                  <a:lnTo>
                    <a:pt x="42723" y="46360"/>
                  </a:lnTo>
                  <a:lnTo>
                    <a:pt x="42966" y="47165"/>
                  </a:lnTo>
                  <a:lnTo>
                    <a:pt x="43098" y="47958"/>
                  </a:lnTo>
                  <a:lnTo>
                    <a:pt x="43142" y="48730"/>
                  </a:lnTo>
                  <a:lnTo>
                    <a:pt x="43087" y="49490"/>
                  </a:lnTo>
                  <a:lnTo>
                    <a:pt x="42922" y="50239"/>
                  </a:lnTo>
                  <a:lnTo>
                    <a:pt x="42635" y="50956"/>
                  </a:lnTo>
                  <a:lnTo>
                    <a:pt x="42238" y="51672"/>
                  </a:lnTo>
                  <a:lnTo>
                    <a:pt x="41721" y="52355"/>
                  </a:lnTo>
                  <a:lnTo>
                    <a:pt x="41070" y="53016"/>
                  </a:lnTo>
                  <a:lnTo>
                    <a:pt x="40288" y="53666"/>
                  </a:lnTo>
                  <a:lnTo>
                    <a:pt x="39373" y="54283"/>
                  </a:lnTo>
                  <a:lnTo>
                    <a:pt x="38315" y="54879"/>
                  </a:lnTo>
                  <a:lnTo>
                    <a:pt x="37103" y="55452"/>
                  </a:lnTo>
                  <a:lnTo>
                    <a:pt x="35737" y="56003"/>
                  </a:lnTo>
                  <a:lnTo>
                    <a:pt x="34999" y="56267"/>
                  </a:lnTo>
                  <a:lnTo>
                    <a:pt x="34216" y="56531"/>
                  </a:lnTo>
                  <a:lnTo>
                    <a:pt x="32486" y="57016"/>
                  </a:lnTo>
                  <a:lnTo>
                    <a:pt x="30591" y="57446"/>
                  </a:lnTo>
                  <a:lnTo>
                    <a:pt x="28563" y="57799"/>
                  </a:lnTo>
                  <a:lnTo>
                    <a:pt x="26447" y="58063"/>
                  </a:lnTo>
                  <a:lnTo>
                    <a:pt x="24287" y="58195"/>
                  </a:lnTo>
                  <a:lnTo>
                    <a:pt x="22106" y="58184"/>
                  </a:lnTo>
                  <a:lnTo>
                    <a:pt x="19968" y="58008"/>
                  </a:lnTo>
                  <a:lnTo>
                    <a:pt x="18403" y="57744"/>
                  </a:lnTo>
                  <a:lnTo>
                    <a:pt x="17400" y="57512"/>
                  </a:lnTo>
                  <a:lnTo>
                    <a:pt x="16419" y="57226"/>
                  </a:lnTo>
                  <a:lnTo>
                    <a:pt x="15472" y="56884"/>
                  </a:lnTo>
                  <a:lnTo>
                    <a:pt x="14568" y="56487"/>
                  </a:lnTo>
                  <a:lnTo>
                    <a:pt x="13709" y="56025"/>
                  </a:lnTo>
                  <a:lnTo>
                    <a:pt x="12893" y="55496"/>
                  </a:lnTo>
                  <a:lnTo>
                    <a:pt x="12133" y="54912"/>
                  </a:lnTo>
                  <a:lnTo>
                    <a:pt x="11439" y="54239"/>
                  </a:lnTo>
                  <a:lnTo>
                    <a:pt x="10810" y="53512"/>
                  </a:lnTo>
                  <a:lnTo>
                    <a:pt x="10248" y="52697"/>
                  </a:lnTo>
                  <a:lnTo>
                    <a:pt x="9764" y="51815"/>
                  </a:lnTo>
                  <a:lnTo>
                    <a:pt x="9356" y="50845"/>
                  </a:lnTo>
                  <a:lnTo>
                    <a:pt x="9036" y="49787"/>
                  </a:lnTo>
                  <a:lnTo>
                    <a:pt x="8805" y="48652"/>
                  </a:lnTo>
                  <a:lnTo>
                    <a:pt x="8673" y="47418"/>
                  </a:lnTo>
                  <a:lnTo>
                    <a:pt x="8651" y="46768"/>
                  </a:lnTo>
                  <a:lnTo>
                    <a:pt x="8618" y="45457"/>
                  </a:lnTo>
                  <a:lnTo>
                    <a:pt x="8618" y="42955"/>
                  </a:lnTo>
                  <a:lnTo>
                    <a:pt x="8706" y="39440"/>
                  </a:lnTo>
                  <a:lnTo>
                    <a:pt x="8970" y="35242"/>
                  </a:lnTo>
                  <a:lnTo>
                    <a:pt x="9312" y="31550"/>
                  </a:lnTo>
                  <a:lnTo>
                    <a:pt x="9653" y="28365"/>
                  </a:lnTo>
                  <a:lnTo>
                    <a:pt x="9918" y="25677"/>
                  </a:lnTo>
                  <a:lnTo>
                    <a:pt x="10006" y="23991"/>
                  </a:lnTo>
                  <a:lnTo>
                    <a:pt x="9995" y="23010"/>
                  </a:lnTo>
                  <a:lnTo>
                    <a:pt x="9918" y="22139"/>
                  </a:lnTo>
                  <a:lnTo>
                    <a:pt x="9775" y="21390"/>
                  </a:lnTo>
                  <a:lnTo>
                    <a:pt x="9653" y="21059"/>
                  </a:lnTo>
                  <a:lnTo>
                    <a:pt x="9532" y="20740"/>
                  </a:lnTo>
                  <a:lnTo>
                    <a:pt x="9235" y="20167"/>
                  </a:lnTo>
                  <a:lnTo>
                    <a:pt x="8871" y="19649"/>
                  </a:lnTo>
                  <a:lnTo>
                    <a:pt x="8474" y="19186"/>
                  </a:lnTo>
                  <a:lnTo>
                    <a:pt x="7824" y="18580"/>
                  </a:lnTo>
                  <a:lnTo>
                    <a:pt x="6899" y="17963"/>
                  </a:lnTo>
                  <a:lnTo>
                    <a:pt x="5995" y="17522"/>
                  </a:lnTo>
                  <a:lnTo>
                    <a:pt x="5190" y="17225"/>
                  </a:lnTo>
                  <a:lnTo>
                    <a:pt x="4320" y="16993"/>
                  </a:lnTo>
                  <a:lnTo>
                    <a:pt x="4188" y="16971"/>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8"/>
            <p:cNvSpPr/>
            <p:nvPr/>
          </p:nvSpPr>
          <p:spPr>
            <a:xfrm>
              <a:off x="1534403" y="1754999"/>
              <a:ext cx="805966" cy="1052302"/>
            </a:xfrm>
            <a:custGeom>
              <a:rect b="b" l="l" r="r" t="t"/>
              <a:pathLst>
                <a:path extrusionOk="0" fill="none" h="47870" w="36664">
                  <a:moveTo>
                    <a:pt x="25126" y="1"/>
                  </a:moveTo>
                  <a:lnTo>
                    <a:pt x="25258" y="1"/>
                  </a:lnTo>
                  <a:lnTo>
                    <a:pt x="26525" y="23"/>
                  </a:lnTo>
                  <a:lnTo>
                    <a:pt x="28024" y="166"/>
                  </a:lnTo>
                  <a:lnTo>
                    <a:pt x="29137" y="342"/>
                  </a:lnTo>
                  <a:lnTo>
                    <a:pt x="30283" y="607"/>
                  </a:lnTo>
                  <a:lnTo>
                    <a:pt x="31407" y="981"/>
                  </a:lnTo>
                  <a:lnTo>
                    <a:pt x="31925" y="1235"/>
                  </a:lnTo>
                  <a:lnTo>
                    <a:pt x="32432" y="1499"/>
                  </a:lnTo>
                  <a:lnTo>
                    <a:pt x="33423" y="2194"/>
                  </a:lnTo>
                  <a:lnTo>
                    <a:pt x="34338" y="3042"/>
                  </a:lnTo>
                  <a:lnTo>
                    <a:pt x="35165" y="4001"/>
                  </a:lnTo>
                  <a:lnTo>
                    <a:pt x="35837" y="5037"/>
                  </a:lnTo>
                  <a:lnTo>
                    <a:pt x="36333" y="6106"/>
                  </a:lnTo>
                  <a:lnTo>
                    <a:pt x="36564" y="6910"/>
                  </a:lnTo>
                  <a:lnTo>
                    <a:pt x="36641" y="7439"/>
                  </a:lnTo>
                  <a:lnTo>
                    <a:pt x="36663" y="7957"/>
                  </a:lnTo>
                  <a:lnTo>
                    <a:pt x="36608" y="8464"/>
                  </a:lnTo>
                  <a:lnTo>
                    <a:pt x="36553" y="8706"/>
                  </a:lnTo>
                  <a:lnTo>
                    <a:pt x="35958" y="10745"/>
                  </a:lnTo>
                  <a:lnTo>
                    <a:pt x="32421" y="22117"/>
                  </a:lnTo>
                  <a:lnTo>
                    <a:pt x="25754" y="43297"/>
                  </a:lnTo>
                  <a:lnTo>
                    <a:pt x="24310" y="47870"/>
                  </a:lnTo>
                  <a:lnTo>
                    <a:pt x="1" y="31814"/>
                  </a:lnTo>
                  <a:lnTo>
                    <a:pt x="4541" y="21324"/>
                  </a:lnTo>
                  <a:lnTo>
                    <a:pt x="17676" y="29831"/>
                  </a:lnTo>
                  <a:lnTo>
                    <a:pt x="23759" y="992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8"/>
            <p:cNvSpPr/>
            <p:nvPr/>
          </p:nvSpPr>
          <p:spPr>
            <a:xfrm>
              <a:off x="1534400" y="1755000"/>
              <a:ext cx="805966" cy="1052302"/>
            </a:xfrm>
            <a:custGeom>
              <a:rect b="b" l="l" r="r" t="t"/>
              <a:pathLst>
                <a:path extrusionOk="0" fill="none" h="47870" w="36664">
                  <a:moveTo>
                    <a:pt x="25126" y="1"/>
                  </a:moveTo>
                  <a:lnTo>
                    <a:pt x="25258" y="1"/>
                  </a:lnTo>
                  <a:lnTo>
                    <a:pt x="26525" y="23"/>
                  </a:lnTo>
                  <a:lnTo>
                    <a:pt x="28024" y="166"/>
                  </a:lnTo>
                  <a:lnTo>
                    <a:pt x="29137" y="342"/>
                  </a:lnTo>
                  <a:lnTo>
                    <a:pt x="30283" y="607"/>
                  </a:lnTo>
                  <a:lnTo>
                    <a:pt x="31407" y="981"/>
                  </a:lnTo>
                  <a:lnTo>
                    <a:pt x="31925" y="1235"/>
                  </a:lnTo>
                  <a:lnTo>
                    <a:pt x="32432" y="1499"/>
                  </a:lnTo>
                  <a:lnTo>
                    <a:pt x="33423" y="2194"/>
                  </a:lnTo>
                  <a:lnTo>
                    <a:pt x="34338" y="3042"/>
                  </a:lnTo>
                  <a:lnTo>
                    <a:pt x="35165" y="4001"/>
                  </a:lnTo>
                  <a:lnTo>
                    <a:pt x="35837" y="5037"/>
                  </a:lnTo>
                  <a:lnTo>
                    <a:pt x="36333" y="6106"/>
                  </a:lnTo>
                  <a:lnTo>
                    <a:pt x="36564" y="6910"/>
                  </a:lnTo>
                  <a:lnTo>
                    <a:pt x="36641" y="7439"/>
                  </a:lnTo>
                  <a:lnTo>
                    <a:pt x="36663" y="7957"/>
                  </a:lnTo>
                  <a:lnTo>
                    <a:pt x="36608" y="8464"/>
                  </a:lnTo>
                  <a:lnTo>
                    <a:pt x="36553" y="8706"/>
                  </a:lnTo>
                  <a:lnTo>
                    <a:pt x="35958" y="10745"/>
                  </a:lnTo>
                  <a:lnTo>
                    <a:pt x="32421" y="22117"/>
                  </a:lnTo>
                  <a:lnTo>
                    <a:pt x="25754" y="43297"/>
                  </a:lnTo>
                  <a:lnTo>
                    <a:pt x="24310" y="47870"/>
                  </a:lnTo>
                  <a:lnTo>
                    <a:pt x="1" y="31814"/>
                  </a:lnTo>
                  <a:lnTo>
                    <a:pt x="4541" y="21324"/>
                  </a:lnTo>
                  <a:lnTo>
                    <a:pt x="17676" y="29831"/>
                  </a:lnTo>
                  <a:lnTo>
                    <a:pt x="23759" y="992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8"/>
            <p:cNvSpPr/>
            <p:nvPr/>
          </p:nvSpPr>
          <p:spPr>
            <a:xfrm>
              <a:off x="1025706" y="1981991"/>
              <a:ext cx="89161" cy="142205"/>
            </a:xfrm>
            <a:custGeom>
              <a:rect b="b" l="l" r="r" t="t"/>
              <a:pathLst>
                <a:path extrusionOk="0" fill="none" h="6469" w="4056">
                  <a:moveTo>
                    <a:pt x="1566" y="6116"/>
                  </a:moveTo>
                  <a:lnTo>
                    <a:pt x="1" y="0"/>
                  </a:lnTo>
                  <a:lnTo>
                    <a:pt x="4056" y="646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8"/>
            <p:cNvSpPr/>
            <p:nvPr/>
          </p:nvSpPr>
          <p:spPr>
            <a:xfrm>
              <a:off x="1493471" y="1678698"/>
              <a:ext cx="481593" cy="732787"/>
            </a:xfrm>
            <a:custGeom>
              <a:rect b="b" l="l" r="r" t="t"/>
              <a:pathLst>
                <a:path extrusionOk="0" h="33335" w="21908">
                  <a:moveTo>
                    <a:pt x="15197" y="1"/>
                  </a:moveTo>
                  <a:lnTo>
                    <a:pt x="14701" y="12"/>
                  </a:lnTo>
                  <a:lnTo>
                    <a:pt x="13610" y="78"/>
                  </a:lnTo>
                  <a:lnTo>
                    <a:pt x="12431" y="221"/>
                  </a:lnTo>
                  <a:lnTo>
                    <a:pt x="11230" y="419"/>
                  </a:lnTo>
                  <a:lnTo>
                    <a:pt x="10084" y="673"/>
                  </a:lnTo>
                  <a:lnTo>
                    <a:pt x="9037" y="992"/>
                  </a:lnTo>
                  <a:lnTo>
                    <a:pt x="8166" y="1367"/>
                  </a:lnTo>
                  <a:lnTo>
                    <a:pt x="7681" y="1687"/>
                  </a:lnTo>
                  <a:lnTo>
                    <a:pt x="7439" y="1907"/>
                  </a:lnTo>
                  <a:lnTo>
                    <a:pt x="7340" y="2028"/>
                  </a:lnTo>
                  <a:lnTo>
                    <a:pt x="7252" y="2182"/>
                  </a:lnTo>
                  <a:lnTo>
                    <a:pt x="6249" y="3703"/>
                  </a:lnTo>
                  <a:lnTo>
                    <a:pt x="5444" y="4816"/>
                  </a:lnTo>
                  <a:lnTo>
                    <a:pt x="5213" y="5114"/>
                  </a:lnTo>
                  <a:lnTo>
                    <a:pt x="4585" y="5764"/>
                  </a:lnTo>
                  <a:lnTo>
                    <a:pt x="3428" y="6811"/>
                  </a:lnTo>
                  <a:lnTo>
                    <a:pt x="1092" y="8662"/>
                  </a:lnTo>
                  <a:lnTo>
                    <a:pt x="629" y="8993"/>
                  </a:lnTo>
                  <a:lnTo>
                    <a:pt x="3924" y="10634"/>
                  </a:lnTo>
                  <a:lnTo>
                    <a:pt x="1" y="13808"/>
                  </a:lnTo>
                  <a:lnTo>
                    <a:pt x="155" y="15031"/>
                  </a:lnTo>
                  <a:lnTo>
                    <a:pt x="563" y="17456"/>
                  </a:lnTo>
                  <a:lnTo>
                    <a:pt x="1070" y="19869"/>
                  </a:lnTo>
                  <a:lnTo>
                    <a:pt x="1676" y="22249"/>
                  </a:lnTo>
                  <a:lnTo>
                    <a:pt x="2028" y="23439"/>
                  </a:lnTo>
                  <a:lnTo>
                    <a:pt x="2392" y="24651"/>
                  </a:lnTo>
                  <a:lnTo>
                    <a:pt x="3053" y="27120"/>
                  </a:lnTo>
                  <a:lnTo>
                    <a:pt x="3659" y="29588"/>
                  </a:lnTo>
                  <a:lnTo>
                    <a:pt x="4188" y="32079"/>
                  </a:lnTo>
                  <a:lnTo>
                    <a:pt x="4431" y="33335"/>
                  </a:lnTo>
                  <a:lnTo>
                    <a:pt x="20508" y="14690"/>
                  </a:lnTo>
                  <a:lnTo>
                    <a:pt x="17467" y="11780"/>
                  </a:lnTo>
                  <a:lnTo>
                    <a:pt x="21908" y="10767"/>
                  </a:lnTo>
                  <a:lnTo>
                    <a:pt x="21842" y="10039"/>
                  </a:lnTo>
                  <a:lnTo>
                    <a:pt x="21324" y="6194"/>
                  </a:lnTo>
                  <a:lnTo>
                    <a:pt x="20905" y="4177"/>
                  </a:lnTo>
                  <a:lnTo>
                    <a:pt x="20574" y="3020"/>
                  </a:lnTo>
                  <a:lnTo>
                    <a:pt x="20387" y="2535"/>
                  </a:lnTo>
                  <a:lnTo>
                    <a:pt x="20189" y="2105"/>
                  </a:lnTo>
                  <a:lnTo>
                    <a:pt x="19748" y="1411"/>
                  </a:lnTo>
                  <a:lnTo>
                    <a:pt x="19252" y="882"/>
                  </a:lnTo>
                  <a:lnTo>
                    <a:pt x="18679" y="507"/>
                  </a:lnTo>
                  <a:lnTo>
                    <a:pt x="18029" y="254"/>
                  </a:lnTo>
                  <a:lnTo>
                    <a:pt x="17323" y="111"/>
                  </a:lnTo>
                  <a:lnTo>
                    <a:pt x="16111" y="12"/>
                  </a:lnTo>
                  <a:lnTo>
                    <a:pt x="151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8"/>
            <p:cNvSpPr/>
            <p:nvPr/>
          </p:nvSpPr>
          <p:spPr>
            <a:xfrm>
              <a:off x="1493471" y="1678698"/>
              <a:ext cx="481593" cy="732787"/>
            </a:xfrm>
            <a:custGeom>
              <a:rect b="b" l="l" r="r" t="t"/>
              <a:pathLst>
                <a:path extrusionOk="0" fill="none" h="33335" w="21908">
                  <a:moveTo>
                    <a:pt x="7340" y="2028"/>
                  </a:moveTo>
                  <a:lnTo>
                    <a:pt x="7252" y="2182"/>
                  </a:lnTo>
                  <a:lnTo>
                    <a:pt x="6249" y="3703"/>
                  </a:lnTo>
                  <a:lnTo>
                    <a:pt x="5444" y="4816"/>
                  </a:lnTo>
                  <a:lnTo>
                    <a:pt x="5213" y="5114"/>
                  </a:lnTo>
                  <a:lnTo>
                    <a:pt x="4585" y="5764"/>
                  </a:lnTo>
                  <a:lnTo>
                    <a:pt x="3428" y="6811"/>
                  </a:lnTo>
                  <a:lnTo>
                    <a:pt x="1092" y="8662"/>
                  </a:lnTo>
                  <a:lnTo>
                    <a:pt x="629" y="8993"/>
                  </a:lnTo>
                  <a:lnTo>
                    <a:pt x="3924" y="10634"/>
                  </a:lnTo>
                  <a:lnTo>
                    <a:pt x="1" y="13808"/>
                  </a:lnTo>
                  <a:lnTo>
                    <a:pt x="155" y="15031"/>
                  </a:lnTo>
                  <a:lnTo>
                    <a:pt x="563" y="17456"/>
                  </a:lnTo>
                  <a:lnTo>
                    <a:pt x="1070" y="19869"/>
                  </a:lnTo>
                  <a:lnTo>
                    <a:pt x="1676" y="22249"/>
                  </a:lnTo>
                  <a:lnTo>
                    <a:pt x="2028" y="23439"/>
                  </a:lnTo>
                  <a:lnTo>
                    <a:pt x="2392" y="24651"/>
                  </a:lnTo>
                  <a:lnTo>
                    <a:pt x="3053" y="27120"/>
                  </a:lnTo>
                  <a:lnTo>
                    <a:pt x="3659" y="29588"/>
                  </a:lnTo>
                  <a:lnTo>
                    <a:pt x="4188" y="32079"/>
                  </a:lnTo>
                  <a:lnTo>
                    <a:pt x="4431" y="33335"/>
                  </a:lnTo>
                  <a:lnTo>
                    <a:pt x="20508" y="14690"/>
                  </a:lnTo>
                  <a:lnTo>
                    <a:pt x="17467" y="11780"/>
                  </a:lnTo>
                  <a:lnTo>
                    <a:pt x="21908" y="10767"/>
                  </a:lnTo>
                  <a:lnTo>
                    <a:pt x="21842" y="10039"/>
                  </a:lnTo>
                  <a:lnTo>
                    <a:pt x="21324" y="6194"/>
                  </a:lnTo>
                  <a:lnTo>
                    <a:pt x="20905" y="4177"/>
                  </a:lnTo>
                  <a:lnTo>
                    <a:pt x="20574" y="3020"/>
                  </a:lnTo>
                  <a:lnTo>
                    <a:pt x="20387" y="2535"/>
                  </a:lnTo>
                  <a:lnTo>
                    <a:pt x="20189" y="2105"/>
                  </a:lnTo>
                  <a:lnTo>
                    <a:pt x="19748" y="1411"/>
                  </a:lnTo>
                  <a:lnTo>
                    <a:pt x="19252" y="882"/>
                  </a:lnTo>
                  <a:lnTo>
                    <a:pt x="18679" y="507"/>
                  </a:lnTo>
                  <a:lnTo>
                    <a:pt x="18029" y="254"/>
                  </a:lnTo>
                  <a:lnTo>
                    <a:pt x="17323" y="111"/>
                  </a:lnTo>
                  <a:lnTo>
                    <a:pt x="16111" y="12"/>
                  </a:lnTo>
                  <a:lnTo>
                    <a:pt x="15197" y="1"/>
                  </a:lnTo>
                  <a:lnTo>
                    <a:pt x="14701" y="12"/>
                  </a:lnTo>
                  <a:lnTo>
                    <a:pt x="13610" y="78"/>
                  </a:lnTo>
                  <a:lnTo>
                    <a:pt x="12431" y="221"/>
                  </a:lnTo>
                  <a:lnTo>
                    <a:pt x="11230" y="419"/>
                  </a:lnTo>
                  <a:lnTo>
                    <a:pt x="10084" y="673"/>
                  </a:lnTo>
                  <a:lnTo>
                    <a:pt x="9037" y="992"/>
                  </a:lnTo>
                  <a:lnTo>
                    <a:pt x="8166" y="1367"/>
                  </a:lnTo>
                  <a:lnTo>
                    <a:pt x="7681" y="1687"/>
                  </a:lnTo>
                  <a:lnTo>
                    <a:pt x="7439" y="1907"/>
                  </a:lnTo>
                  <a:lnTo>
                    <a:pt x="7340" y="2028"/>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8"/>
            <p:cNvSpPr/>
            <p:nvPr/>
          </p:nvSpPr>
          <p:spPr>
            <a:xfrm>
              <a:off x="1610968" y="1492176"/>
              <a:ext cx="258250" cy="760397"/>
            </a:xfrm>
            <a:custGeom>
              <a:rect b="b" l="l" r="r" t="t"/>
              <a:pathLst>
                <a:path extrusionOk="0" h="34591" w="11748">
                  <a:moveTo>
                    <a:pt x="9973" y="0"/>
                  </a:moveTo>
                  <a:lnTo>
                    <a:pt x="9885" y="265"/>
                  </a:lnTo>
                  <a:lnTo>
                    <a:pt x="9157" y="1995"/>
                  </a:lnTo>
                  <a:lnTo>
                    <a:pt x="8353" y="3527"/>
                  </a:lnTo>
                  <a:lnTo>
                    <a:pt x="7560" y="4761"/>
                  </a:lnTo>
                  <a:lnTo>
                    <a:pt x="6954" y="5576"/>
                  </a:lnTo>
                  <a:lnTo>
                    <a:pt x="6270" y="6370"/>
                  </a:lnTo>
                  <a:lnTo>
                    <a:pt x="5521" y="7097"/>
                  </a:lnTo>
                  <a:lnTo>
                    <a:pt x="4695" y="7736"/>
                  </a:lnTo>
                  <a:lnTo>
                    <a:pt x="3802" y="8276"/>
                  </a:lnTo>
                  <a:lnTo>
                    <a:pt x="2832" y="8684"/>
                  </a:lnTo>
                  <a:lnTo>
                    <a:pt x="1785" y="8937"/>
                  </a:lnTo>
                  <a:lnTo>
                    <a:pt x="1234" y="8992"/>
                  </a:lnTo>
                  <a:lnTo>
                    <a:pt x="1411" y="9687"/>
                  </a:lnTo>
                  <a:lnTo>
                    <a:pt x="1664" y="11108"/>
                  </a:lnTo>
                  <a:lnTo>
                    <a:pt x="1796" y="12530"/>
                  </a:lnTo>
                  <a:lnTo>
                    <a:pt x="1796" y="13973"/>
                  </a:lnTo>
                  <a:lnTo>
                    <a:pt x="1741" y="14690"/>
                  </a:lnTo>
                  <a:lnTo>
                    <a:pt x="1576" y="16320"/>
                  </a:lnTo>
                  <a:lnTo>
                    <a:pt x="805" y="22260"/>
                  </a:lnTo>
                  <a:lnTo>
                    <a:pt x="243" y="27351"/>
                  </a:lnTo>
                  <a:lnTo>
                    <a:pt x="22" y="30437"/>
                  </a:lnTo>
                  <a:lnTo>
                    <a:pt x="0" y="32321"/>
                  </a:lnTo>
                  <a:lnTo>
                    <a:pt x="66" y="33324"/>
                  </a:lnTo>
                  <a:lnTo>
                    <a:pt x="210" y="34062"/>
                  </a:lnTo>
                  <a:lnTo>
                    <a:pt x="386" y="34415"/>
                  </a:lnTo>
                  <a:lnTo>
                    <a:pt x="529" y="34547"/>
                  </a:lnTo>
                  <a:lnTo>
                    <a:pt x="606" y="34580"/>
                  </a:lnTo>
                  <a:lnTo>
                    <a:pt x="694" y="34591"/>
                  </a:lnTo>
                  <a:lnTo>
                    <a:pt x="904" y="34503"/>
                  </a:lnTo>
                  <a:lnTo>
                    <a:pt x="1289" y="34161"/>
                  </a:lnTo>
                  <a:lnTo>
                    <a:pt x="1918" y="33302"/>
                  </a:lnTo>
                  <a:lnTo>
                    <a:pt x="2678" y="32045"/>
                  </a:lnTo>
                  <a:lnTo>
                    <a:pt x="3967" y="29632"/>
                  </a:lnTo>
                  <a:lnTo>
                    <a:pt x="5874" y="25621"/>
                  </a:lnTo>
                  <a:lnTo>
                    <a:pt x="7802" y="21257"/>
                  </a:lnTo>
                  <a:lnTo>
                    <a:pt x="9543" y="17081"/>
                  </a:lnTo>
                  <a:lnTo>
                    <a:pt x="10899" y="13588"/>
                  </a:lnTo>
                  <a:lnTo>
                    <a:pt x="11527" y="11791"/>
                  </a:lnTo>
                  <a:lnTo>
                    <a:pt x="11736" y="11064"/>
                  </a:lnTo>
                  <a:lnTo>
                    <a:pt x="11747" y="10888"/>
                  </a:lnTo>
                  <a:lnTo>
                    <a:pt x="11736" y="10568"/>
                  </a:lnTo>
                  <a:lnTo>
                    <a:pt x="11593" y="9389"/>
                  </a:lnTo>
                  <a:lnTo>
                    <a:pt x="11196" y="6855"/>
                  </a:lnTo>
                  <a:lnTo>
                    <a:pt x="10193" y="1180"/>
                  </a:lnTo>
                  <a:lnTo>
                    <a:pt x="997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8"/>
            <p:cNvSpPr/>
            <p:nvPr/>
          </p:nvSpPr>
          <p:spPr>
            <a:xfrm>
              <a:off x="1610968" y="1492176"/>
              <a:ext cx="258250" cy="760397"/>
            </a:xfrm>
            <a:custGeom>
              <a:rect b="b" l="l" r="r" t="t"/>
              <a:pathLst>
                <a:path extrusionOk="0" fill="none" h="34591" w="11748">
                  <a:moveTo>
                    <a:pt x="1234" y="8992"/>
                  </a:moveTo>
                  <a:lnTo>
                    <a:pt x="1411" y="9687"/>
                  </a:lnTo>
                  <a:lnTo>
                    <a:pt x="1664" y="11108"/>
                  </a:lnTo>
                  <a:lnTo>
                    <a:pt x="1796" y="12530"/>
                  </a:lnTo>
                  <a:lnTo>
                    <a:pt x="1796" y="13973"/>
                  </a:lnTo>
                  <a:lnTo>
                    <a:pt x="1741" y="14690"/>
                  </a:lnTo>
                  <a:lnTo>
                    <a:pt x="1576" y="16320"/>
                  </a:lnTo>
                  <a:lnTo>
                    <a:pt x="805" y="22260"/>
                  </a:lnTo>
                  <a:lnTo>
                    <a:pt x="243" y="27351"/>
                  </a:lnTo>
                  <a:lnTo>
                    <a:pt x="22" y="30437"/>
                  </a:lnTo>
                  <a:lnTo>
                    <a:pt x="0" y="32321"/>
                  </a:lnTo>
                  <a:lnTo>
                    <a:pt x="66" y="33324"/>
                  </a:lnTo>
                  <a:lnTo>
                    <a:pt x="210" y="34062"/>
                  </a:lnTo>
                  <a:lnTo>
                    <a:pt x="386" y="34415"/>
                  </a:lnTo>
                  <a:lnTo>
                    <a:pt x="529" y="34547"/>
                  </a:lnTo>
                  <a:lnTo>
                    <a:pt x="606" y="34580"/>
                  </a:lnTo>
                  <a:lnTo>
                    <a:pt x="694" y="34591"/>
                  </a:lnTo>
                  <a:lnTo>
                    <a:pt x="904" y="34503"/>
                  </a:lnTo>
                  <a:lnTo>
                    <a:pt x="1289" y="34161"/>
                  </a:lnTo>
                  <a:lnTo>
                    <a:pt x="1918" y="33302"/>
                  </a:lnTo>
                  <a:lnTo>
                    <a:pt x="2678" y="32045"/>
                  </a:lnTo>
                  <a:lnTo>
                    <a:pt x="3967" y="29632"/>
                  </a:lnTo>
                  <a:lnTo>
                    <a:pt x="5874" y="25621"/>
                  </a:lnTo>
                  <a:lnTo>
                    <a:pt x="7802" y="21257"/>
                  </a:lnTo>
                  <a:lnTo>
                    <a:pt x="9543" y="17081"/>
                  </a:lnTo>
                  <a:lnTo>
                    <a:pt x="10899" y="13588"/>
                  </a:lnTo>
                  <a:lnTo>
                    <a:pt x="11527" y="11791"/>
                  </a:lnTo>
                  <a:lnTo>
                    <a:pt x="11736" y="11064"/>
                  </a:lnTo>
                  <a:lnTo>
                    <a:pt x="11747" y="10888"/>
                  </a:lnTo>
                  <a:lnTo>
                    <a:pt x="11736" y="10568"/>
                  </a:lnTo>
                  <a:lnTo>
                    <a:pt x="11593" y="9389"/>
                  </a:lnTo>
                  <a:lnTo>
                    <a:pt x="11196" y="6855"/>
                  </a:lnTo>
                  <a:lnTo>
                    <a:pt x="10193" y="1180"/>
                  </a:lnTo>
                  <a:lnTo>
                    <a:pt x="9973" y="0"/>
                  </a:lnTo>
                  <a:lnTo>
                    <a:pt x="9885" y="265"/>
                  </a:lnTo>
                  <a:lnTo>
                    <a:pt x="9157" y="1995"/>
                  </a:lnTo>
                  <a:lnTo>
                    <a:pt x="8353" y="3527"/>
                  </a:lnTo>
                  <a:lnTo>
                    <a:pt x="7560" y="4761"/>
                  </a:lnTo>
                  <a:lnTo>
                    <a:pt x="6954" y="5576"/>
                  </a:lnTo>
                  <a:lnTo>
                    <a:pt x="6270" y="6370"/>
                  </a:lnTo>
                  <a:lnTo>
                    <a:pt x="5521" y="7097"/>
                  </a:lnTo>
                  <a:lnTo>
                    <a:pt x="4695" y="7736"/>
                  </a:lnTo>
                  <a:lnTo>
                    <a:pt x="3802" y="8276"/>
                  </a:lnTo>
                  <a:lnTo>
                    <a:pt x="2832" y="8684"/>
                  </a:lnTo>
                  <a:lnTo>
                    <a:pt x="1785" y="8937"/>
                  </a:lnTo>
                  <a:lnTo>
                    <a:pt x="1234" y="899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8"/>
            <p:cNvSpPr/>
            <p:nvPr/>
          </p:nvSpPr>
          <p:spPr>
            <a:xfrm>
              <a:off x="1638094" y="1492176"/>
              <a:ext cx="204217" cy="268187"/>
            </a:xfrm>
            <a:custGeom>
              <a:rect b="b" l="l" r="r" t="t"/>
              <a:pathLst>
                <a:path extrusionOk="0" h="12200" w="9290">
                  <a:moveTo>
                    <a:pt x="8739" y="0"/>
                  </a:moveTo>
                  <a:lnTo>
                    <a:pt x="8651" y="265"/>
                  </a:lnTo>
                  <a:lnTo>
                    <a:pt x="7923" y="1995"/>
                  </a:lnTo>
                  <a:lnTo>
                    <a:pt x="7119" y="3527"/>
                  </a:lnTo>
                  <a:lnTo>
                    <a:pt x="6326" y="4761"/>
                  </a:lnTo>
                  <a:lnTo>
                    <a:pt x="5720" y="5576"/>
                  </a:lnTo>
                  <a:lnTo>
                    <a:pt x="5036" y="6370"/>
                  </a:lnTo>
                  <a:lnTo>
                    <a:pt x="4287" y="7097"/>
                  </a:lnTo>
                  <a:lnTo>
                    <a:pt x="3461" y="7736"/>
                  </a:lnTo>
                  <a:lnTo>
                    <a:pt x="2568" y="8276"/>
                  </a:lnTo>
                  <a:lnTo>
                    <a:pt x="1598" y="8684"/>
                  </a:lnTo>
                  <a:lnTo>
                    <a:pt x="551" y="8937"/>
                  </a:lnTo>
                  <a:lnTo>
                    <a:pt x="0" y="8992"/>
                  </a:lnTo>
                  <a:lnTo>
                    <a:pt x="199" y="9764"/>
                  </a:lnTo>
                  <a:lnTo>
                    <a:pt x="463" y="11340"/>
                  </a:lnTo>
                  <a:lnTo>
                    <a:pt x="518" y="12144"/>
                  </a:lnTo>
                  <a:lnTo>
                    <a:pt x="893" y="12188"/>
                  </a:lnTo>
                  <a:lnTo>
                    <a:pt x="1279" y="12199"/>
                  </a:lnTo>
                  <a:lnTo>
                    <a:pt x="1642" y="12188"/>
                  </a:lnTo>
                  <a:lnTo>
                    <a:pt x="2381" y="12045"/>
                  </a:lnTo>
                  <a:lnTo>
                    <a:pt x="3119" y="11780"/>
                  </a:lnTo>
                  <a:lnTo>
                    <a:pt x="3835" y="11395"/>
                  </a:lnTo>
                  <a:lnTo>
                    <a:pt x="4529" y="10921"/>
                  </a:lnTo>
                  <a:lnTo>
                    <a:pt x="5213" y="10370"/>
                  </a:lnTo>
                  <a:lnTo>
                    <a:pt x="5863" y="9753"/>
                  </a:lnTo>
                  <a:lnTo>
                    <a:pt x="6469" y="9092"/>
                  </a:lnTo>
                  <a:lnTo>
                    <a:pt x="7306" y="8056"/>
                  </a:lnTo>
                  <a:lnTo>
                    <a:pt x="8232" y="6667"/>
                  </a:lnTo>
                  <a:lnTo>
                    <a:pt x="8893" y="5378"/>
                  </a:lnTo>
                  <a:lnTo>
                    <a:pt x="9191" y="4585"/>
                  </a:lnTo>
                  <a:lnTo>
                    <a:pt x="9279" y="4155"/>
                  </a:lnTo>
                  <a:lnTo>
                    <a:pt x="9290" y="3978"/>
                  </a:lnTo>
                  <a:lnTo>
                    <a:pt x="9290" y="3064"/>
                  </a:lnTo>
                  <a:lnTo>
                    <a:pt x="8860" y="662"/>
                  </a:lnTo>
                  <a:lnTo>
                    <a:pt x="8739" y="0"/>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8"/>
            <p:cNvSpPr/>
            <p:nvPr/>
          </p:nvSpPr>
          <p:spPr>
            <a:xfrm>
              <a:off x="1638094" y="1492176"/>
              <a:ext cx="204217" cy="268187"/>
            </a:xfrm>
            <a:custGeom>
              <a:rect b="b" l="l" r="r" t="t"/>
              <a:pathLst>
                <a:path extrusionOk="0" fill="none" h="12200" w="9290">
                  <a:moveTo>
                    <a:pt x="8739" y="0"/>
                  </a:moveTo>
                  <a:lnTo>
                    <a:pt x="8651" y="265"/>
                  </a:lnTo>
                  <a:lnTo>
                    <a:pt x="7923" y="1995"/>
                  </a:lnTo>
                  <a:lnTo>
                    <a:pt x="7119" y="3527"/>
                  </a:lnTo>
                  <a:lnTo>
                    <a:pt x="6326" y="4761"/>
                  </a:lnTo>
                  <a:lnTo>
                    <a:pt x="5720" y="5576"/>
                  </a:lnTo>
                  <a:lnTo>
                    <a:pt x="5036" y="6370"/>
                  </a:lnTo>
                  <a:lnTo>
                    <a:pt x="4287" y="7097"/>
                  </a:lnTo>
                  <a:lnTo>
                    <a:pt x="3461" y="7736"/>
                  </a:lnTo>
                  <a:lnTo>
                    <a:pt x="2568" y="8276"/>
                  </a:lnTo>
                  <a:lnTo>
                    <a:pt x="1598" y="8684"/>
                  </a:lnTo>
                  <a:lnTo>
                    <a:pt x="551" y="8937"/>
                  </a:lnTo>
                  <a:lnTo>
                    <a:pt x="0" y="8992"/>
                  </a:lnTo>
                  <a:lnTo>
                    <a:pt x="199" y="9764"/>
                  </a:lnTo>
                  <a:lnTo>
                    <a:pt x="463" y="11340"/>
                  </a:lnTo>
                  <a:lnTo>
                    <a:pt x="518" y="12144"/>
                  </a:lnTo>
                  <a:lnTo>
                    <a:pt x="893" y="12188"/>
                  </a:lnTo>
                  <a:lnTo>
                    <a:pt x="1279" y="12199"/>
                  </a:lnTo>
                  <a:lnTo>
                    <a:pt x="1642" y="12188"/>
                  </a:lnTo>
                  <a:lnTo>
                    <a:pt x="2381" y="12045"/>
                  </a:lnTo>
                  <a:lnTo>
                    <a:pt x="3119" y="11780"/>
                  </a:lnTo>
                  <a:lnTo>
                    <a:pt x="3835" y="11395"/>
                  </a:lnTo>
                  <a:lnTo>
                    <a:pt x="4529" y="10921"/>
                  </a:lnTo>
                  <a:lnTo>
                    <a:pt x="5213" y="10370"/>
                  </a:lnTo>
                  <a:lnTo>
                    <a:pt x="5863" y="9753"/>
                  </a:lnTo>
                  <a:lnTo>
                    <a:pt x="6469" y="9092"/>
                  </a:lnTo>
                  <a:lnTo>
                    <a:pt x="7306" y="8056"/>
                  </a:lnTo>
                  <a:lnTo>
                    <a:pt x="8232" y="6667"/>
                  </a:lnTo>
                  <a:lnTo>
                    <a:pt x="8893" y="5378"/>
                  </a:lnTo>
                  <a:lnTo>
                    <a:pt x="9191" y="4585"/>
                  </a:lnTo>
                  <a:lnTo>
                    <a:pt x="9279" y="4155"/>
                  </a:lnTo>
                  <a:lnTo>
                    <a:pt x="9290" y="3978"/>
                  </a:lnTo>
                  <a:lnTo>
                    <a:pt x="9290" y="3064"/>
                  </a:lnTo>
                  <a:lnTo>
                    <a:pt x="8860" y="662"/>
                  </a:lnTo>
                  <a:lnTo>
                    <a:pt x="8739"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8"/>
            <p:cNvSpPr/>
            <p:nvPr/>
          </p:nvSpPr>
          <p:spPr>
            <a:xfrm>
              <a:off x="1610968" y="2002566"/>
              <a:ext cx="151899" cy="250007"/>
            </a:xfrm>
            <a:custGeom>
              <a:rect b="b" l="l" r="r" t="t"/>
              <a:pathLst>
                <a:path extrusionOk="0" h="11373" w="6910">
                  <a:moveTo>
                    <a:pt x="694" y="1"/>
                  </a:moveTo>
                  <a:lnTo>
                    <a:pt x="463" y="2017"/>
                  </a:lnTo>
                  <a:lnTo>
                    <a:pt x="110" y="5896"/>
                  </a:lnTo>
                  <a:lnTo>
                    <a:pt x="0" y="8354"/>
                  </a:lnTo>
                  <a:lnTo>
                    <a:pt x="33" y="9687"/>
                  </a:lnTo>
                  <a:lnTo>
                    <a:pt x="121" y="10447"/>
                  </a:lnTo>
                  <a:lnTo>
                    <a:pt x="221" y="10855"/>
                  </a:lnTo>
                  <a:lnTo>
                    <a:pt x="353" y="11142"/>
                  </a:lnTo>
                  <a:lnTo>
                    <a:pt x="507" y="11318"/>
                  </a:lnTo>
                  <a:lnTo>
                    <a:pt x="606" y="11362"/>
                  </a:lnTo>
                  <a:lnTo>
                    <a:pt x="694" y="11373"/>
                  </a:lnTo>
                  <a:lnTo>
                    <a:pt x="904" y="11285"/>
                  </a:lnTo>
                  <a:lnTo>
                    <a:pt x="1300" y="10932"/>
                  </a:lnTo>
                  <a:lnTo>
                    <a:pt x="1951" y="10051"/>
                  </a:lnTo>
                  <a:lnTo>
                    <a:pt x="2711" y="8783"/>
                  </a:lnTo>
                  <a:lnTo>
                    <a:pt x="4011" y="6326"/>
                  </a:lnTo>
                  <a:lnTo>
                    <a:pt x="5940" y="2260"/>
                  </a:lnTo>
                  <a:lnTo>
                    <a:pt x="6909" y="67"/>
                  </a:lnTo>
                  <a:lnTo>
                    <a:pt x="6535" y="166"/>
                  </a:lnTo>
                  <a:lnTo>
                    <a:pt x="5752" y="331"/>
                  </a:lnTo>
                  <a:lnTo>
                    <a:pt x="4970" y="431"/>
                  </a:lnTo>
                  <a:lnTo>
                    <a:pt x="4188" y="486"/>
                  </a:lnTo>
                  <a:lnTo>
                    <a:pt x="3405" y="475"/>
                  </a:lnTo>
                  <a:lnTo>
                    <a:pt x="2623" y="408"/>
                  </a:lnTo>
                  <a:lnTo>
                    <a:pt x="1840" y="287"/>
                  </a:lnTo>
                  <a:lnTo>
                    <a:pt x="1069" y="111"/>
                  </a:lnTo>
                  <a:lnTo>
                    <a:pt x="694"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8"/>
            <p:cNvSpPr/>
            <p:nvPr/>
          </p:nvSpPr>
          <p:spPr>
            <a:xfrm>
              <a:off x="1610968" y="2002566"/>
              <a:ext cx="151899" cy="250007"/>
            </a:xfrm>
            <a:custGeom>
              <a:rect b="b" l="l" r="r" t="t"/>
              <a:pathLst>
                <a:path extrusionOk="0" fill="none" h="11373" w="6910">
                  <a:moveTo>
                    <a:pt x="606" y="11362"/>
                  </a:moveTo>
                  <a:lnTo>
                    <a:pt x="694" y="11373"/>
                  </a:lnTo>
                  <a:lnTo>
                    <a:pt x="904" y="11285"/>
                  </a:lnTo>
                  <a:lnTo>
                    <a:pt x="1300" y="10932"/>
                  </a:lnTo>
                  <a:lnTo>
                    <a:pt x="1951" y="10051"/>
                  </a:lnTo>
                  <a:lnTo>
                    <a:pt x="2711" y="8783"/>
                  </a:lnTo>
                  <a:lnTo>
                    <a:pt x="4011" y="6326"/>
                  </a:lnTo>
                  <a:lnTo>
                    <a:pt x="5940" y="2260"/>
                  </a:lnTo>
                  <a:lnTo>
                    <a:pt x="6909" y="67"/>
                  </a:lnTo>
                  <a:lnTo>
                    <a:pt x="6535" y="166"/>
                  </a:lnTo>
                  <a:lnTo>
                    <a:pt x="5752" y="331"/>
                  </a:lnTo>
                  <a:lnTo>
                    <a:pt x="4970" y="431"/>
                  </a:lnTo>
                  <a:lnTo>
                    <a:pt x="4188" y="486"/>
                  </a:lnTo>
                  <a:lnTo>
                    <a:pt x="3405" y="475"/>
                  </a:lnTo>
                  <a:lnTo>
                    <a:pt x="2623" y="408"/>
                  </a:lnTo>
                  <a:lnTo>
                    <a:pt x="1840" y="287"/>
                  </a:lnTo>
                  <a:lnTo>
                    <a:pt x="1069" y="111"/>
                  </a:lnTo>
                  <a:lnTo>
                    <a:pt x="694" y="1"/>
                  </a:lnTo>
                  <a:lnTo>
                    <a:pt x="463" y="2017"/>
                  </a:lnTo>
                  <a:lnTo>
                    <a:pt x="110" y="5896"/>
                  </a:lnTo>
                  <a:lnTo>
                    <a:pt x="0" y="8354"/>
                  </a:lnTo>
                  <a:lnTo>
                    <a:pt x="33" y="9687"/>
                  </a:lnTo>
                  <a:lnTo>
                    <a:pt x="121" y="10447"/>
                  </a:lnTo>
                  <a:lnTo>
                    <a:pt x="221" y="10855"/>
                  </a:lnTo>
                  <a:lnTo>
                    <a:pt x="353" y="11142"/>
                  </a:lnTo>
                  <a:lnTo>
                    <a:pt x="507" y="11318"/>
                  </a:lnTo>
                  <a:lnTo>
                    <a:pt x="606" y="1136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8"/>
            <p:cNvSpPr/>
            <p:nvPr/>
          </p:nvSpPr>
          <p:spPr>
            <a:xfrm>
              <a:off x="1390769" y="1183081"/>
              <a:ext cx="480384" cy="548441"/>
            </a:xfrm>
            <a:custGeom>
              <a:rect b="b" l="l" r="r" t="t"/>
              <a:pathLst>
                <a:path extrusionOk="0" h="24949" w="21853">
                  <a:moveTo>
                    <a:pt x="1631" y="0"/>
                  </a:moveTo>
                  <a:lnTo>
                    <a:pt x="1422" y="419"/>
                  </a:lnTo>
                  <a:lnTo>
                    <a:pt x="507" y="2799"/>
                  </a:lnTo>
                  <a:lnTo>
                    <a:pt x="144" y="4155"/>
                  </a:lnTo>
                  <a:lnTo>
                    <a:pt x="11" y="5014"/>
                  </a:lnTo>
                  <a:lnTo>
                    <a:pt x="0" y="5400"/>
                  </a:lnTo>
                  <a:lnTo>
                    <a:pt x="11" y="5819"/>
                  </a:lnTo>
                  <a:lnTo>
                    <a:pt x="166" y="6998"/>
                  </a:lnTo>
                  <a:lnTo>
                    <a:pt x="463" y="8474"/>
                  </a:lnTo>
                  <a:lnTo>
                    <a:pt x="871" y="10138"/>
                  </a:lnTo>
                  <a:lnTo>
                    <a:pt x="1378" y="11891"/>
                  </a:lnTo>
                  <a:lnTo>
                    <a:pt x="1962" y="13621"/>
                  </a:lnTo>
                  <a:lnTo>
                    <a:pt x="2612" y="15218"/>
                  </a:lnTo>
                  <a:lnTo>
                    <a:pt x="3306" y="16563"/>
                  </a:lnTo>
                  <a:lnTo>
                    <a:pt x="3659" y="17103"/>
                  </a:lnTo>
                  <a:lnTo>
                    <a:pt x="4408" y="18172"/>
                  </a:lnTo>
                  <a:lnTo>
                    <a:pt x="5731" y="20100"/>
                  </a:lnTo>
                  <a:lnTo>
                    <a:pt x="6722" y="21400"/>
                  </a:lnTo>
                  <a:lnTo>
                    <a:pt x="7802" y="22624"/>
                  </a:lnTo>
                  <a:lnTo>
                    <a:pt x="8684" y="23428"/>
                  </a:lnTo>
                  <a:lnTo>
                    <a:pt x="9301" y="23891"/>
                  </a:lnTo>
                  <a:lnTo>
                    <a:pt x="9940" y="24288"/>
                  </a:lnTo>
                  <a:lnTo>
                    <a:pt x="10601" y="24596"/>
                  </a:lnTo>
                  <a:lnTo>
                    <a:pt x="11295" y="24817"/>
                  </a:lnTo>
                  <a:lnTo>
                    <a:pt x="12001" y="24938"/>
                  </a:lnTo>
                  <a:lnTo>
                    <a:pt x="12364" y="24949"/>
                  </a:lnTo>
                  <a:lnTo>
                    <a:pt x="12739" y="24938"/>
                  </a:lnTo>
                  <a:lnTo>
                    <a:pt x="13477" y="24795"/>
                  </a:lnTo>
                  <a:lnTo>
                    <a:pt x="14205" y="24519"/>
                  </a:lnTo>
                  <a:lnTo>
                    <a:pt x="14921" y="24144"/>
                  </a:lnTo>
                  <a:lnTo>
                    <a:pt x="15626" y="23671"/>
                  </a:lnTo>
                  <a:lnTo>
                    <a:pt x="16298" y="23109"/>
                  </a:lnTo>
                  <a:lnTo>
                    <a:pt x="16948" y="22502"/>
                  </a:lnTo>
                  <a:lnTo>
                    <a:pt x="17555" y="21841"/>
                  </a:lnTo>
                  <a:lnTo>
                    <a:pt x="18392" y="20805"/>
                  </a:lnTo>
                  <a:lnTo>
                    <a:pt x="19318" y="19406"/>
                  </a:lnTo>
                  <a:lnTo>
                    <a:pt x="19990" y="18128"/>
                  </a:lnTo>
                  <a:lnTo>
                    <a:pt x="20276" y="17323"/>
                  </a:lnTo>
                  <a:lnTo>
                    <a:pt x="20365" y="16893"/>
                  </a:lnTo>
                  <a:lnTo>
                    <a:pt x="20376" y="16717"/>
                  </a:lnTo>
                  <a:lnTo>
                    <a:pt x="20442" y="13863"/>
                  </a:lnTo>
                  <a:lnTo>
                    <a:pt x="20508" y="12794"/>
                  </a:lnTo>
                  <a:lnTo>
                    <a:pt x="20563" y="12728"/>
                  </a:lnTo>
                  <a:lnTo>
                    <a:pt x="21037" y="12034"/>
                  </a:lnTo>
                  <a:lnTo>
                    <a:pt x="21467" y="11196"/>
                  </a:lnTo>
                  <a:lnTo>
                    <a:pt x="21709" y="10568"/>
                  </a:lnTo>
                  <a:lnTo>
                    <a:pt x="21852" y="9885"/>
                  </a:lnTo>
                  <a:lnTo>
                    <a:pt x="21852" y="9202"/>
                  </a:lnTo>
                  <a:lnTo>
                    <a:pt x="21775" y="8860"/>
                  </a:lnTo>
                  <a:lnTo>
                    <a:pt x="21577" y="8254"/>
                  </a:lnTo>
                  <a:lnTo>
                    <a:pt x="21224" y="7472"/>
                  </a:lnTo>
                  <a:lnTo>
                    <a:pt x="20827" y="6987"/>
                  </a:lnTo>
                  <a:lnTo>
                    <a:pt x="20761" y="6965"/>
                  </a:lnTo>
                  <a:lnTo>
                    <a:pt x="20530" y="6987"/>
                  </a:lnTo>
                  <a:lnTo>
                    <a:pt x="18921" y="7020"/>
                  </a:lnTo>
                  <a:lnTo>
                    <a:pt x="17389" y="6987"/>
                  </a:lnTo>
                  <a:lnTo>
                    <a:pt x="15615" y="6866"/>
                  </a:lnTo>
                  <a:lnTo>
                    <a:pt x="13698" y="6623"/>
                  </a:lnTo>
                  <a:lnTo>
                    <a:pt x="12265" y="6326"/>
                  </a:lnTo>
                  <a:lnTo>
                    <a:pt x="11340" y="6072"/>
                  </a:lnTo>
                  <a:lnTo>
                    <a:pt x="10447" y="5764"/>
                  </a:lnTo>
                  <a:lnTo>
                    <a:pt x="9620" y="5400"/>
                  </a:lnTo>
                  <a:lnTo>
                    <a:pt x="9235" y="5191"/>
                  </a:lnTo>
                  <a:lnTo>
                    <a:pt x="8232" y="4618"/>
                  </a:lnTo>
                  <a:lnTo>
                    <a:pt x="6281" y="3383"/>
                  </a:lnTo>
                  <a:lnTo>
                    <a:pt x="4386" y="2083"/>
                  </a:lnTo>
                  <a:lnTo>
                    <a:pt x="2535" y="717"/>
                  </a:lnTo>
                  <a:lnTo>
                    <a:pt x="16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8"/>
            <p:cNvSpPr/>
            <p:nvPr/>
          </p:nvSpPr>
          <p:spPr>
            <a:xfrm>
              <a:off x="1390769" y="1183081"/>
              <a:ext cx="480384" cy="548441"/>
            </a:xfrm>
            <a:custGeom>
              <a:rect b="b" l="l" r="r" t="t"/>
              <a:pathLst>
                <a:path extrusionOk="0" fill="none" h="24949" w="21853">
                  <a:moveTo>
                    <a:pt x="1631" y="0"/>
                  </a:moveTo>
                  <a:lnTo>
                    <a:pt x="1422" y="419"/>
                  </a:lnTo>
                  <a:lnTo>
                    <a:pt x="507" y="2799"/>
                  </a:lnTo>
                  <a:lnTo>
                    <a:pt x="144" y="4155"/>
                  </a:lnTo>
                  <a:lnTo>
                    <a:pt x="11" y="5014"/>
                  </a:lnTo>
                  <a:lnTo>
                    <a:pt x="0" y="5400"/>
                  </a:lnTo>
                  <a:lnTo>
                    <a:pt x="11" y="5819"/>
                  </a:lnTo>
                  <a:lnTo>
                    <a:pt x="166" y="6998"/>
                  </a:lnTo>
                  <a:lnTo>
                    <a:pt x="463" y="8474"/>
                  </a:lnTo>
                  <a:lnTo>
                    <a:pt x="871" y="10138"/>
                  </a:lnTo>
                  <a:lnTo>
                    <a:pt x="1378" y="11891"/>
                  </a:lnTo>
                  <a:lnTo>
                    <a:pt x="1962" y="13621"/>
                  </a:lnTo>
                  <a:lnTo>
                    <a:pt x="2612" y="15218"/>
                  </a:lnTo>
                  <a:lnTo>
                    <a:pt x="3306" y="16563"/>
                  </a:lnTo>
                  <a:lnTo>
                    <a:pt x="3659" y="17103"/>
                  </a:lnTo>
                  <a:lnTo>
                    <a:pt x="4408" y="18172"/>
                  </a:lnTo>
                  <a:lnTo>
                    <a:pt x="5731" y="20100"/>
                  </a:lnTo>
                  <a:lnTo>
                    <a:pt x="6722" y="21400"/>
                  </a:lnTo>
                  <a:lnTo>
                    <a:pt x="7802" y="22624"/>
                  </a:lnTo>
                  <a:lnTo>
                    <a:pt x="8684" y="23428"/>
                  </a:lnTo>
                  <a:lnTo>
                    <a:pt x="9301" y="23891"/>
                  </a:lnTo>
                  <a:lnTo>
                    <a:pt x="9940" y="24288"/>
                  </a:lnTo>
                  <a:lnTo>
                    <a:pt x="10601" y="24596"/>
                  </a:lnTo>
                  <a:lnTo>
                    <a:pt x="11295" y="24817"/>
                  </a:lnTo>
                  <a:lnTo>
                    <a:pt x="12001" y="24938"/>
                  </a:lnTo>
                  <a:lnTo>
                    <a:pt x="12364" y="24949"/>
                  </a:lnTo>
                  <a:lnTo>
                    <a:pt x="12739" y="24938"/>
                  </a:lnTo>
                  <a:lnTo>
                    <a:pt x="13477" y="24795"/>
                  </a:lnTo>
                  <a:lnTo>
                    <a:pt x="14205" y="24519"/>
                  </a:lnTo>
                  <a:lnTo>
                    <a:pt x="14921" y="24144"/>
                  </a:lnTo>
                  <a:lnTo>
                    <a:pt x="15626" y="23671"/>
                  </a:lnTo>
                  <a:lnTo>
                    <a:pt x="16298" y="23109"/>
                  </a:lnTo>
                  <a:lnTo>
                    <a:pt x="16948" y="22502"/>
                  </a:lnTo>
                  <a:lnTo>
                    <a:pt x="17555" y="21841"/>
                  </a:lnTo>
                  <a:lnTo>
                    <a:pt x="18392" y="20805"/>
                  </a:lnTo>
                  <a:lnTo>
                    <a:pt x="19318" y="19406"/>
                  </a:lnTo>
                  <a:lnTo>
                    <a:pt x="19990" y="18128"/>
                  </a:lnTo>
                  <a:lnTo>
                    <a:pt x="20276" y="17323"/>
                  </a:lnTo>
                  <a:lnTo>
                    <a:pt x="20365" y="16893"/>
                  </a:lnTo>
                  <a:lnTo>
                    <a:pt x="20376" y="16717"/>
                  </a:lnTo>
                  <a:lnTo>
                    <a:pt x="20442" y="13863"/>
                  </a:lnTo>
                  <a:lnTo>
                    <a:pt x="20508" y="12794"/>
                  </a:lnTo>
                  <a:lnTo>
                    <a:pt x="20563" y="12728"/>
                  </a:lnTo>
                  <a:lnTo>
                    <a:pt x="21037" y="12034"/>
                  </a:lnTo>
                  <a:lnTo>
                    <a:pt x="21467" y="11196"/>
                  </a:lnTo>
                  <a:lnTo>
                    <a:pt x="21709" y="10568"/>
                  </a:lnTo>
                  <a:lnTo>
                    <a:pt x="21852" y="9885"/>
                  </a:lnTo>
                  <a:lnTo>
                    <a:pt x="21852" y="9202"/>
                  </a:lnTo>
                  <a:lnTo>
                    <a:pt x="21775" y="8860"/>
                  </a:lnTo>
                  <a:lnTo>
                    <a:pt x="21577" y="8254"/>
                  </a:lnTo>
                  <a:lnTo>
                    <a:pt x="21224" y="7472"/>
                  </a:lnTo>
                  <a:lnTo>
                    <a:pt x="20827" y="6987"/>
                  </a:lnTo>
                  <a:lnTo>
                    <a:pt x="20761" y="6965"/>
                  </a:lnTo>
                  <a:lnTo>
                    <a:pt x="20530" y="6987"/>
                  </a:lnTo>
                  <a:lnTo>
                    <a:pt x="18921" y="7020"/>
                  </a:lnTo>
                  <a:lnTo>
                    <a:pt x="17389" y="6987"/>
                  </a:lnTo>
                  <a:lnTo>
                    <a:pt x="15615" y="6866"/>
                  </a:lnTo>
                  <a:lnTo>
                    <a:pt x="13698" y="6623"/>
                  </a:lnTo>
                  <a:lnTo>
                    <a:pt x="12265" y="6326"/>
                  </a:lnTo>
                  <a:lnTo>
                    <a:pt x="11340" y="6072"/>
                  </a:lnTo>
                  <a:lnTo>
                    <a:pt x="10447" y="5764"/>
                  </a:lnTo>
                  <a:lnTo>
                    <a:pt x="9620" y="5400"/>
                  </a:lnTo>
                  <a:lnTo>
                    <a:pt x="9235" y="5191"/>
                  </a:lnTo>
                  <a:lnTo>
                    <a:pt x="8232" y="4618"/>
                  </a:lnTo>
                  <a:lnTo>
                    <a:pt x="6281" y="3383"/>
                  </a:lnTo>
                  <a:lnTo>
                    <a:pt x="4386" y="2083"/>
                  </a:lnTo>
                  <a:lnTo>
                    <a:pt x="2535" y="717"/>
                  </a:lnTo>
                  <a:lnTo>
                    <a:pt x="1631"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8"/>
            <p:cNvSpPr/>
            <p:nvPr/>
          </p:nvSpPr>
          <p:spPr>
            <a:xfrm>
              <a:off x="1505826" y="1538691"/>
              <a:ext cx="36843" cy="16245"/>
            </a:xfrm>
            <a:custGeom>
              <a:rect b="b" l="l" r="r" t="t"/>
              <a:pathLst>
                <a:path extrusionOk="0" fill="none" h="739" w="1676">
                  <a:moveTo>
                    <a:pt x="1" y="0"/>
                  </a:moveTo>
                  <a:lnTo>
                    <a:pt x="166" y="176"/>
                  </a:lnTo>
                  <a:lnTo>
                    <a:pt x="541" y="452"/>
                  </a:lnTo>
                  <a:lnTo>
                    <a:pt x="970" y="650"/>
                  </a:lnTo>
                  <a:lnTo>
                    <a:pt x="1444" y="738"/>
                  </a:lnTo>
                  <a:lnTo>
                    <a:pt x="1676" y="738"/>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8"/>
            <p:cNvSpPr/>
            <p:nvPr/>
          </p:nvSpPr>
          <p:spPr>
            <a:xfrm>
              <a:off x="1349090" y="1330847"/>
              <a:ext cx="425647" cy="217297"/>
            </a:xfrm>
            <a:custGeom>
              <a:rect b="b" l="l" r="r" t="t"/>
              <a:pathLst>
                <a:path extrusionOk="0" h="9885" w="19363">
                  <a:moveTo>
                    <a:pt x="18635" y="0"/>
                  </a:moveTo>
                  <a:lnTo>
                    <a:pt x="18249" y="33"/>
                  </a:lnTo>
                  <a:lnTo>
                    <a:pt x="15627" y="342"/>
                  </a:lnTo>
                  <a:lnTo>
                    <a:pt x="13136" y="706"/>
                  </a:lnTo>
                  <a:lnTo>
                    <a:pt x="10238" y="1224"/>
                  </a:lnTo>
                  <a:lnTo>
                    <a:pt x="7153" y="1907"/>
                  </a:lnTo>
                  <a:lnTo>
                    <a:pt x="4850" y="2546"/>
                  </a:lnTo>
                  <a:lnTo>
                    <a:pt x="3362" y="3020"/>
                  </a:lnTo>
                  <a:lnTo>
                    <a:pt x="1940" y="3549"/>
                  </a:lnTo>
                  <a:lnTo>
                    <a:pt x="618" y="4122"/>
                  </a:lnTo>
                  <a:lnTo>
                    <a:pt x="1" y="4441"/>
                  </a:lnTo>
                  <a:lnTo>
                    <a:pt x="221" y="5091"/>
                  </a:lnTo>
                  <a:lnTo>
                    <a:pt x="1202" y="7571"/>
                  </a:lnTo>
                  <a:lnTo>
                    <a:pt x="1643" y="8519"/>
                  </a:lnTo>
                  <a:lnTo>
                    <a:pt x="2095" y="9290"/>
                  </a:lnTo>
                  <a:lnTo>
                    <a:pt x="2403" y="9676"/>
                  </a:lnTo>
                  <a:lnTo>
                    <a:pt x="2602" y="9830"/>
                  </a:lnTo>
                  <a:lnTo>
                    <a:pt x="2690" y="9852"/>
                  </a:lnTo>
                  <a:lnTo>
                    <a:pt x="2888" y="9885"/>
                  </a:lnTo>
                  <a:lnTo>
                    <a:pt x="3373" y="9885"/>
                  </a:lnTo>
                  <a:lnTo>
                    <a:pt x="4266" y="9786"/>
                  </a:lnTo>
                  <a:lnTo>
                    <a:pt x="5500" y="9477"/>
                  </a:lnTo>
                  <a:lnTo>
                    <a:pt x="6227" y="9180"/>
                  </a:lnTo>
                  <a:lnTo>
                    <a:pt x="6558" y="8948"/>
                  </a:lnTo>
                  <a:lnTo>
                    <a:pt x="6635" y="8838"/>
                  </a:lnTo>
                  <a:lnTo>
                    <a:pt x="6701" y="8717"/>
                  </a:lnTo>
                  <a:lnTo>
                    <a:pt x="6778" y="8364"/>
                  </a:lnTo>
                  <a:lnTo>
                    <a:pt x="6833" y="7714"/>
                  </a:lnTo>
                  <a:lnTo>
                    <a:pt x="6910" y="6766"/>
                  </a:lnTo>
                  <a:lnTo>
                    <a:pt x="7076" y="6193"/>
                  </a:lnTo>
                  <a:lnTo>
                    <a:pt x="7263" y="5951"/>
                  </a:lnTo>
                  <a:lnTo>
                    <a:pt x="7395" y="5885"/>
                  </a:lnTo>
                  <a:lnTo>
                    <a:pt x="7461" y="5874"/>
                  </a:lnTo>
                  <a:lnTo>
                    <a:pt x="7604" y="5885"/>
                  </a:lnTo>
                  <a:lnTo>
                    <a:pt x="7814" y="6006"/>
                  </a:lnTo>
                  <a:lnTo>
                    <a:pt x="8244" y="6513"/>
                  </a:lnTo>
                  <a:lnTo>
                    <a:pt x="8706" y="7207"/>
                  </a:lnTo>
                  <a:lnTo>
                    <a:pt x="9048" y="7659"/>
                  </a:lnTo>
                  <a:lnTo>
                    <a:pt x="9412" y="8034"/>
                  </a:lnTo>
                  <a:lnTo>
                    <a:pt x="9720" y="8221"/>
                  </a:lnTo>
                  <a:lnTo>
                    <a:pt x="9941" y="8287"/>
                  </a:lnTo>
                  <a:lnTo>
                    <a:pt x="10051" y="8298"/>
                  </a:lnTo>
                  <a:lnTo>
                    <a:pt x="10304" y="8298"/>
                  </a:lnTo>
                  <a:lnTo>
                    <a:pt x="11054" y="8199"/>
                  </a:lnTo>
                  <a:lnTo>
                    <a:pt x="12497" y="7890"/>
                  </a:lnTo>
                  <a:lnTo>
                    <a:pt x="14668" y="7306"/>
                  </a:lnTo>
                  <a:lnTo>
                    <a:pt x="16442" y="6733"/>
                  </a:lnTo>
                  <a:lnTo>
                    <a:pt x="16905" y="6546"/>
                  </a:lnTo>
                  <a:lnTo>
                    <a:pt x="17081" y="6458"/>
                  </a:lnTo>
                  <a:lnTo>
                    <a:pt x="17467" y="6116"/>
                  </a:lnTo>
                  <a:lnTo>
                    <a:pt x="18084" y="5422"/>
                  </a:lnTo>
                  <a:lnTo>
                    <a:pt x="19164" y="3868"/>
                  </a:lnTo>
                  <a:lnTo>
                    <a:pt x="19362" y="3549"/>
                  </a:lnTo>
                  <a:lnTo>
                    <a:pt x="186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8"/>
            <p:cNvSpPr/>
            <p:nvPr/>
          </p:nvSpPr>
          <p:spPr>
            <a:xfrm>
              <a:off x="1349090" y="1330847"/>
              <a:ext cx="425647" cy="217297"/>
            </a:xfrm>
            <a:custGeom>
              <a:rect b="b" l="l" r="r" t="t"/>
              <a:pathLst>
                <a:path extrusionOk="0" fill="none" h="9885" w="19363">
                  <a:moveTo>
                    <a:pt x="18635" y="0"/>
                  </a:moveTo>
                  <a:lnTo>
                    <a:pt x="18249" y="33"/>
                  </a:lnTo>
                  <a:lnTo>
                    <a:pt x="15627" y="342"/>
                  </a:lnTo>
                  <a:lnTo>
                    <a:pt x="13136" y="706"/>
                  </a:lnTo>
                  <a:lnTo>
                    <a:pt x="10238" y="1224"/>
                  </a:lnTo>
                  <a:lnTo>
                    <a:pt x="7153" y="1907"/>
                  </a:lnTo>
                  <a:lnTo>
                    <a:pt x="4850" y="2546"/>
                  </a:lnTo>
                  <a:lnTo>
                    <a:pt x="3362" y="3020"/>
                  </a:lnTo>
                  <a:lnTo>
                    <a:pt x="1940" y="3549"/>
                  </a:lnTo>
                  <a:lnTo>
                    <a:pt x="618" y="4122"/>
                  </a:lnTo>
                  <a:lnTo>
                    <a:pt x="1" y="4441"/>
                  </a:lnTo>
                  <a:lnTo>
                    <a:pt x="221" y="5091"/>
                  </a:lnTo>
                  <a:lnTo>
                    <a:pt x="1202" y="7571"/>
                  </a:lnTo>
                  <a:lnTo>
                    <a:pt x="1643" y="8519"/>
                  </a:lnTo>
                  <a:lnTo>
                    <a:pt x="2095" y="9290"/>
                  </a:lnTo>
                  <a:lnTo>
                    <a:pt x="2403" y="9676"/>
                  </a:lnTo>
                  <a:lnTo>
                    <a:pt x="2602" y="9830"/>
                  </a:lnTo>
                  <a:lnTo>
                    <a:pt x="2690" y="9852"/>
                  </a:lnTo>
                  <a:lnTo>
                    <a:pt x="2888" y="9885"/>
                  </a:lnTo>
                  <a:lnTo>
                    <a:pt x="3373" y="9885"/>
                  </a:lnTo>
                  <a:lnTo>
                    <a:pt x="4266" y="9786"/>
                  </a:lnTo>
                  <a:lnTo>
                    <a:pt x="5500" y="9477"/>
                  </a:lnTo>
                  <a:lnTo>
                    <a:pt x="6227" y="9180"/>
                  </a:lnTo>
                  <a:lnTo>
                    <a:pt x="6558" y="8948"/>
                  </a:lnTo>
                  <a:lnTo>
                    <a:pt x="6635" y="8838"/>
                  </a:lnTo>
                  <a:lnTo>
                    <a:pt x="6701" y="8717"/>
                  </a:lnTo>
                  <a:lnTo>
                    <a:pt x="6778" y="8364"/>
                  </a:lnTo>
                  <a:lnTo>
                    <a:pt x="6833" y="7714"/>
                  </a:lnTo>
                  <a:lnTo>
                    <a:pt x="6910" y="6766"/>
                  </a:lnTo>
                  <a:lnTo>
                    <a:pt x="7076" y="6193"/>
                  </a:lnTo>
                  <a:lnTo>
                    <a:pt x="7263" y="5951"/>
                  </a:lnTo>
                  <a:lnTo>
                    <a:pt x="7395" y="5885"/>
                  </a:lnTo>
                  <a:lnTo>
                    <a:pt x="7461" y="5874"/>
                  </a:lnTo>
                  <a:lnTo>
                    <a:pt x="7604" y="5885"/>
                  </a:lnTo>
                  <a:lnTo>
                    <a:pt x="7814" y="6006"/>
                  </a:lnTo>
                  <a:lnTo>
                    <a:pt x="8244" y="6513"/>
                  </a:lnTo>
                  <a:lnTo>
                    <a:pt x="8706" y="7207"/>
                  </a:lnTo>
                  <a:lnTo>
                    <a:pt x="9048" y="7659"/>
                  </a:lnTo>
                  <a:lnTo>
                    <a:pt x="9412" y="8034"/>
                  </a:lnTo>
                  <a:lnTo>
                    <a:pt x="9720" y="8221"/>
                  </a:lnTo>
                  <a:lnTo>
                    <a:pt x="9941" y="8287"/>
                  </a:lnTo>
                  <a:lnTo>
                    <a:pt x="10051" y="8298"/>
                  </a:lnTo>
                  <a:lnTo>
                    <a:pt x="10304" y="8298"/>
                  </a:lnTo>
                  <a:lnTo>
                    <a:pt x="11054" y="8199"/>
                  </a:lnTo>
                  <a:lnTo>
                    <a:pt x="12497" y="7890"/>
                  </a:lnTo>
                  <a:lnTo>
                    <a:pt x="14668" y="7306"/>
                  </a:lnTo>
                  <a:lnTo>
                    <a:pt x="16442" y="6733"/>
                  </a:lnTo>
                  <a:lnTo>
                    <a:pt x="16905" y="6546"/>
                  </a:lnTo>
                  <a:lnTo>
                    <a:pt x="17081" y="6458"/>
                  </a:lnTo>
                  <a:lnTo>
                    <a:pt x="17467" y="6116"/>
                  </a:lnTo>
                  <a:lnTo>
                    <a:pt x="18084" y="5422"/>
                  </a:lnTo>
                  <a:lnTo>
                    <a:pt x="19164" y="3868"/>
                  </a:lnTo>
                  <a:lnTo>
                    <a:pt x="19362" y="3549"/>
                  </a:lnTo>
                  <a:lnTo>
                    <a:pt x="18635"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8"/>
            <p:cNvSpPr/>
            <p:nvPr/>
          </p:nvSpPr>
          <p:spPr>
            <a:xfrm>
              <a:off x="1349090" y="1330847"/>
              <a:ext cx="409666" cy="97646"/>
            </a:xfrm>
            <a:custGeom>
              <a:rect b="b" l="l" r="r" t="t"/>
              <a:pathLst>
                <a:path extrusionOk="0" fill="none" h="4442" w="18636">
                  <a:moveTo>
                    <a:pt x="1" y="4441"/>
                  </a:moveTo>
                  <a:lnTo>
                    <a:pt x="1103" y="3945"/>
                  </a:lnTo>
                  <a:lnTo>
                    <a:pt x="3351" y="3042"/>
                  </a:lnTo>
                  <a:lnTo>
                    <a:pt x="5621" y="2259"/>
                  </a:lnTo>
                  <a:lnTo>
                    <a:pt x="7935" y="1587"/>
                  </a:lnTo>
                  <a:lnTo>
                    <a:pt x="10271" y="1036"/>
                  </a:lnTo>
                  <a:lnTo>
                    <a:pt x="12640" y="595"/>
                  </a:lnTo>
                  <a:lnTo>
                    <a:pt x="15021" y="265"/>
                  </a:lnTo>
                  <a:lnTo>
                    <a:pt x="17423" y="55"/>
                  </a:lnTo>
                  <a:lnTo>
                    <a:pt x="18635" y="0"/>
                  </a:lnTo>
                </a:path>
              </a:pathLst>
            </a:custGeom>
            <a:noFill/>
            <a:ln cap="rnd" cmpd="sng" w="3415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8"/>
            <p:cNvSpPr/>
            <p:nvPr/>
          </p:nvSpPr>
          <p:spPr>
            <a:xfrm>
              <a:off x="1922966" y="2410737"/>
              <a:ext cx="38535" cy="97646"/>
            </a:xfrm>
            <a:custGeom>
              <a:rect b="b" l="l" r="r" t="t"/>
              <a:pathLst>
                <a:path extrusionOk="0" fill="none" h="4442" w="1753">
                  <a:moveTo>
                    <a:pt x="0" y="1"/>
                  </a:moveTo>
                  <a:lnTo>
                    <a:pt x="1753" y="4442"/>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8"/>
            <p:cNvSpPr/>
            <p:nvPr/>
          </p:nvSpPr>
          <p:spPr>
            <a:xfrm>
              <a:off x="1247355" y="1845853"/>
              <a:ext cx="99823" cy="379594"/>
            </a:xfrm>
            <a:custGeom>
              <a:rect b="b" l="l" r="r" t="t"/>
              <a:pathLst>
                <a:path extrusionOk="0" h="17268" w="4541">
                  <a:moveTo>
                    <a:pt x="3946" y="0"/>
                  </a:moveTo>
                  <a:lnTo>
                    <a:pt x="1" y="143"/>
                  </a:lnTo>
                  <a:lnTo>
                    <a:pt x="23" y="143"/>
                  </a:lnTo>
                  <a:lnTo>
                    <a:pt x="618" y="15747"/>
                  </a:lnTo>
                  <a:lnTo>
                    <a:pt x="629" y="15912"/>
                  </a:lnTo>
                  <a:lnTo>
                    <a:pt x="706" y="16221"/>
                  </a:lnTo>
                  <a:lnTo>
                    <a:pt x="838" y="16496"/>
                  </a:lnTo>
                  <a:lnTo>
                    <a:pt x="1014" y="16739"/>
                  </a:lnTo>
                  <a:lnTo>
                    <a:pt x="1235" y="16948"/>
                  </a:lnTo>
                  <a:lnTo>
                    <a:pt x="1499" y="17102"/>
                  </a:lnTo>
                  <a:lnTo>
                    <a:pt x="1786" y="17213"/>
                  </a:lnTo>
                  <a:lnTo>
                    <a:pt x="2094" y="17268"/>
                  </a:lnTo>
                  <a:lnTo>
                    <a:pt x="2260" y="17268"/>
                  </a:lnTo>
                  <a:lnTo>
                    <a:pt x="3020" y="17235"/>
                  </a:lnTo>
                  <a:lnTo>
                    <a:pt x="3174" y="17224"/>
                  </a:lnTo>
                  <a:lnTo>
                    <a:pt x="3483" y="17158"/>
                  </a:lnTo>
                  <a:lnTo>
                    <a:pt x="3769" y="17025"/>
                  </a:lnTo>
                  <a:lnTo>
                    <a:pt x="4012" y="16838"/>
                  </a:lnTo>
                  <a:lnTo>
                    <a:pt x="4221" y="16618"/>
                  </a:lnTo>
                  <a:lnTo>
                    <a:pt x="4375" y="16364"/>
                  </a:lnTo>
                  <a:lnTo>
                    <a:pt x="4486" y="16067"/>
                  </a:lnTo>
                  <a:lnTo>
                    <a:pt x="4541" y="15758"/>
                  </a:lnTo>
                  <a:lnTo>
                    <a:pt x="4541" y="15604"/>
                  </a:lnTo>
                  <a:lnTo>
                    <a:pt x="3946" y="0"/>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8"/>
            <p:cNvSpPr/>
            <p:nvPr/>
          </p:nvSpPr>
          <p:spPr>
            <a:xfrm>
              <a:off x="1247355" y="1845853"/>
              <a:ext cx="99823" cy="379594"/>
            </a:xfrm>
            <a:custGeom>
              <a:rect b="b" l="l" r="r" t="t"/>
              <a:pathLst>
                <a:path extrusionOk="0" fill="none" h="17268" w="4541">
                  <a:moveTo>
                    <a:pt x="1" y="143"/>
                  </a:moveTo>
                  <a:lnTo>
                    <a:pt x="3946" y="0"/>
                  </a:lnTo>
                  <a:lnTo>
                    <a:pt x="4541" y="15604"/>
                  </a:lnTo>
                  <a:lnTo>
                    <a:pt x="4541" y="15758"/>
                  </a:lnTo>
                  <a:lnTo>
                    <a:pt x="4486" y="16067"/>
                  </a:lnTo>
                  <a:lnTo>
                    <a:pt x="4375" y="16364"/>
                  </a:lnTo>
                  <a:lnTo>
                    <a:pt x="4221" y="16618"/>
                  </a:lnTo>
                  <a:lnTo>
                    <a:pt x="4012" y="16838"/>
                  </a:lnTo>
                  <a:lnTo>
                    <a:pt x="3769" y="17025"/>
                  </a:lnTo>
                  <a:lnTo>
                    <a:pt x="3483" y="17158"/>
                  </a:lnTo>
                  <a:lnTo>
                    <a:pt x="3174" y="17224"/>
                  </a:lnTo>
                  <a:lnTo>
                    <a:pt x="3020" y="17235"/>
                  </a:lnTo>
                  <a:lnTo>
                    <a:pt x="2260" y="17268"/>
                  </a:lnTo>
                  <a:lnTo>
                    <a:pt x="2094" y="17268"/>
                  </a:lnTo>
                  <a:lnTo>
                    <a:pt x="1786" y="17213"/>
                  </a:lnTo>
                  <a:lnTo>
                    <a:pt x="1499" y="17102"/>
                  </a:lnTo>
                  <a:lnTo>
                    <a:pt x="1235" y="16948"/>
                  </a:lnTo>
                  <a:lnTo>
                    <a:pt x="1014" y="16739"/>
                  </a:lnTo>
                  <a:lnTo>
                    <a:pt x="838" y="16496"/>
                  </a:lnTo>
                  <a:lnTo>
                    <a:pt x="706" y="16221"/>
                  </a:lnTo>
                  <a:lnTo>
                    <a:pt x="629" y="15912"/>
                  </a:lnTo>
                  <a:lnTo>
                    <a:pt x="618" y="15747"/>
                  </a:lnTo>
                  <a:lnTo>
                    <a:pt x="23" y="143"/>
                  </a:lnTo>
                  <a:lnTo>
                    <a:pt x="1" y="143"/>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8"/>
            <p:cNvSpPr/>
            <p:nvPr/>
          </p:nvSpPr>
          <p:spPr>
            <a:xfrm>
              <a:off x="1236694" y="1830333"/>
              <a:ext cx="107099" cy="24247"/>
            </a:xfrm>
            <a:custGeom>
              <a:rect b="b" l="l" r="r" t="t"/>
              <a:pathLst>
                <a:path extrusionOk="0" h="1103" w="4872">
                  <a:moveTo>
                    <a:pt x="4838" y="1"/>
                  </a:moveTo>
                  <a:lnTo>
                    <a:pt x="1" y="188"/>
                  </a:lnTo>
                  <a:lnTo>
                    <a:pt x="34" y="1103"/>
                  </a:lnTo>
                  <a:lnTo>
                    <a:pt x="4871" y="926"/>
                  </a:lnTo>
                  <a:lnTo>
                    <a:pt x="48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8"/>
            <p:cNvSpPr/>
            <p:nvPr/>
          </p:nvSpPr>
          <p:spPr>
            <a:xfrm>
              <a:off x="1236694" y="1830333"/>
              <a:ext cx="107099" cy="24247"/>
            </a:xfrm>
            <a:custGeom>
              <a:rect b="b" l="l" r="r" t="t"/>
              <a:pathLst>
                <a:path extrusionOk="0" fill="none" h="1103" w="4872">
                  <a:moveTo>
                    <a:pt x="1" y="188"/>
                  </a:moveTo>
                  <a:lnTo>
                    <a:pt x="4838" y="1"/>
                  </a:lnTo>
                  <a:lnTo>
                    <a:pt x="4871" y="926"/>
                  </a:lnTo>
                  <a:lnTo>
                    <a:pt x="34" y="1103"/>
                  </a:lnTo>
                  <a:lnTo>
                    <a:pt x="1" y="188"/>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8"/>
            <p:cNvSpPr/>
            <p:nvPr/>
          </p:nvSpPr>
          <p:spPr>
            <a:xfrm>
              <a:off x="1191652" y="1846337"/>
              <a:ext cx="554025" cy="684095"/>
            </a:xfrm>
            <a:custGeom>
              <a:rect b="b" l="l" r="r" t="t"/>
              <a:pathLst>
                <a:path extrusionOk="0" h="31120" w="25203">
                  <a:moveTo>
                    <a:pt x="1455" y="0"/>
                  </a:moveTo>
                  <a:lnTo>
                    <a:pt x="1300" y="66"/>
                  </a:lnTo>
                  <a:lnTo>
                    <a:pt x="1135" y="220"/>
                  </a:lnTo>
                  <a:lnTo>
                    <a:pt x="970" y="474"/>
                  </a:lnTo>
                  <a:lnTo>
                    <a:pt x="882" y="661"/>
                  </a:lnTo>
                  <a:lnTo>
                    <a:pt x="816" y="860"/>
                  </a:lnTo>
                  <a:lnTo>
                    <a:pt x="738" y="1300"/>
                  </a:lnTo>
                  <a:lnTo>
                    <a:pt x="750" y="2006"/>
                  </a:lnTo>
                  <a:lnTo>
                    <a:pt x="1025" y="3240"/>
                  </a:lnTo>
                  <a:lnTo>
                    <a:pt x="1102" y="3460"/>
                  </a:lnTo>
                  <a:lnTo>
                    <a:pt x="1058" y="3482"/>
                  </a:lnTo>
                  <a:lnTo>
                    <a:pt x="661" y="3824"/>
                  </a:lnTo>
                  <a:lnTo>
                    <a:pt x="309" y="4265"/>
                  </a:lnTo>
                  <a:lnTo>
                    <a:pt x="121" y="4617"/>
                  </a:lnTo>
                  <a:lnTo>
                    <a:pt x="0" y="5036"/>
                  </a:lnTo>
                  <a:lnTo>
                    <a:pt x="11" y="5499"/>
                  </a:lnTo>
                  <a:lnTo>
                    <a:pt x="77" y="5741"/>
                  </a:lnTo>
                  <a:lnTo>
                    <a:pt x="154" y="5995"/>
                  </a:lnTo>
                  <a:lnTo>
                    <a:pt x="265" y="6513"/>
                  </a:lnTo>
                  <a:lnTo>
                    <a:pt x="342" y="7339"/>
                  </a:lnTo>
                  <a:lnTo>
                    <a:pt x="397" y="8551"/>
                  </a:lnTo>
                  <a:lnTo>
                    <a:pt x="529" y="9918"/>
                  </a:lnTo>
                  <a:lnTo>
                    <a:pt x="672" y="10678"/>
                  </a:lnTo>
                  <a:lnTo>
                    <a:pt x="827" y="11438"/>
                  </a:lnTo>
                  <a:lnTo>
                    <a:pt x="1179" y="12816"/>
                  </a:lnTo>
                  <a:lnTo>
                    <a:pt x="1521" y="13731"/>
                  </a:lnTo>
                  <a:lnTo>
                    <a:pt x="1807" y="14282"/>
                  </a:lnTo>
                  <a:lnTo>
                    <a:pt x="2149" y="14799"/>
                  </a:lnTo>
                  <a:lnTo>
                    <a:pt x="2557" y="15262"/>
                  </a:lnTo>
                  <a:lnTo>
                    <a:pt x="2799" y="15472"/>
                  </a:lnTo>
                  <a:lnTo>
                    <a:pt x="3515" y="16001"/>
                  </a:lnTo>
                  <a:lnTo>
                    <a:pt x="4992" y="17003"/>
                  </a:lnTo>
                  <a:lnTo>
                    <a:pt x="6502" y="17940"/>
                  </a:lnTo>
                  <a:lnTo>
                    <a:pt x="8056" y="18822"/>
                  </a:lnTo>
                  <a:lnTo>
                    <a:pt x="8849" y="19229"/>
                  </a:lnTo>
                  <a:lnTo>
                    <a:pt x="9345" y="19472"/>
                  </a:lnTo>
                  <a:lnTo>
                    <a:pt x="10447" y="20089"/>
                  </a:lnTo>
                  <a:lnTo>
                    <a:pt x="11901" y="20981"/>
                  </a:lnTo>
                  <a:lnTo>
                    <a:pt x="12155" y="21147"/>
                  </a:lnTo>
                  <a:lnTo>
                    <a:pt x="16177" y="31119"/>
                  </a:lnTo>
                  <a:lnTo>
                    <a:pt x="25202" y="19229"/>
                  </a:lnTo>
                  <a:lnTo>
                    <a:pt x="17907" y="15538"/>
                  </a:lnTo>
                  <a:lnTo>
                    <a:pt x="17643" y="15284"/>
                  </a:lnTo>
                  <a:lnTo>
                    <a:pt x="16232" y="13675"/>
                  </a:lnTo>
                  <a:lnTo>
                    <a:pt x="15494" y="12640"/>
                  </a:lnTo>
                  <a:lnTo>
                    <a:pt x="15064" y="11923"/>
                  </a:lnTo>
                  <a:lnTo>
                    <a:pt x="14888" y="11560"/>
                  </a:lnTo>
                  <a:lnTo>
                    <a:pt x="14249" y="10039"/>
                  </a:lnTo>
                  <a:lnTo>
                    <a:pt x="13510" y="8210"/>
                  </a:lnTo>
                  <a:lnTo>
                    <a:pt x="13213" y="7604"/>
                  </a:lnTo>
                  <a:lnTo>
                    <a:pt x="12893" y="7108"/>
                  </a:lnTo>
                  <a:lnTo>
                    <a:pt x="12552" y="6788"/>
                  </a:lnTo>
                  <a:lnTo>
                    <a:pt x="12375" y="6700"/>
                  </a:lnTo>
                  <a:lnTo>
                    <a:pt x="11901" y="6491"/>
                  </a:lnTo>
                  <a:lnTo>
                    <a:pt x="10193" y="5631"/>
                  </a:lnTo>
                  <a:lnTo>
                    <a:pt x="7361" y="4143"/>
                  </a:lnTo>
                  <a:lnTo>
                    <a:pt x="6777" y="3824"/>
                  </a:lnTo>
                  <a:lnTo>
                    <a:pt x="6777" y="6259"/>
                  </a:lnTo>
                  <a:lnTo>
                    <a:pt x="4199" y="3978"/>
                  </a:lnTo>
                  <a:lnTo>
                    <a:pt x="3956" y="3471"/>
                  </a:lnTo>
                  <a:lnTo>
                    <a:pt x="2777" y="1256"/>
                  </a:lnTo>
                  <a:lnTo>
                    <a:pt x="2270" y="397"/>
                  </a:lnTo>
                  <a:lnTo>
                    <a:pt x="2050" y="88"/>
                  </a:lnTo>
                  <a:lnTo>
                    <a:pt x="1995" y="66"/>
                  </a:lnTo>
                  <a:lnTo>
                    <a:pt x="1907" y="77"/>
                  </a:lnTo>
                  <a:lnTo>
                    <a:pt x="1664" y="11"/>
                  </a:lnTo>
                  <a:lnTo>
                    <a:pt x="1455" y="0"/>
                  </a:lnTo>
                  <a:close/>
                </a:path>
              </a:pathLst>
            </a:custGeom>
            <a:solidFill>
              <a:srgbClr val="9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8"/>
            <p:cNvSpPr/>
            <p:nvPr/>
          </p:nvSpPr>
          <p:spPr>
            <a:xfrm>
              <a:off x="1191652" y="1846337"/>
              <a:ext cx="554025" cy="684095"/>
            </a:xfrm>
            <a:custGeom>
              <a:rect b="b" l="l" r="r" t="t"/>
              <a:pathLst>
                <a:path extrusionOk="0" fill="none" h="31120" w="25203">
                  <a:moveTo>
                    <a:pt x="17907" y="15538"/>
                  </a:moveTo>
                  <a:lnTo>
                    <a:pt x="17643" y="15284"/>
                  </a:lnTo>
                  <a:lnTo>
                    <a:pt x="16232" y="13675"/>
                  </a:lnTo>
                  <a:lnTo>
                    <a:pt x="15494" y="12640"/>
                  </a:lnTo>
                  <a:lnTo>
                    <a:pt x="15064" y="11923"/>
                  </a:lnTo>
                  <a:lnTo>
                    <a:pt x="14888" y="11560"/>
                  </a:lnTo>
                  <a:lnTo>
                    <a:pt x="14249" y="10039"/>
                  </a:lnTo>
                  <a:lnTo>
                    <a:pt x="13510" y="8210"/>
                  </a:lnTo>
                  <a:lnTo>
                    <a:pt x="13213" y="7604"/>
                  </a:lnTo>
                  <a:lnTo>
                    <a:pt x="12893" y="7108"/>
                  </a:lnTo>
                  <a:lnTo>
                    <a:pt x="12552" y="6788"/>
                  </a:lnTo>
                  <a:lnTo>
                    <a:pt x="12375" y="6700"/>
                  </a:lnTo>
                  <a:lnTo>
                    <a:pt x="11901" y="6491"/>
                  </a:lnTo>
                  <a:lnTo>
                    <a:pt x="10193" y="5631"/>
                  </a:lnTo>
                  <a:lnTo>
                    <a:pt x="7361" y="4143"/>
                  </a:lnTo>
                  <a:lnTo>
                    <a:pt x="6777" y="3824"/>
                  </a:lnTo>
                  <a:lnTo>
                    <a:pt x="6777" y="6259"/>
                  </a:lnTo>
                  <a:lnTo>
                    <a:pt x="4199" y="3978"/>
                  </a:lnTo>
                  <a:lnTo>
                    <a:pt x="3956" y="3471"/>
                  </a:lnTo>
                  <a:lnTo>
                    <a:pt x="2777" y="1256"/>
                  </a:lnTo>
                  <a:lnTo>
                    <a:pt x="2270" y="397"/>
                  </a:lnTo>
                  <a:lnTo>
                    <a:pt x="2050" y="88"/>
                  </a:lnTo>
                  <a:lnTo>
                    <a:pt x="1995" y="66"/>
                  </a:lnTo>
                  <a:lnTo>
                    <a:pt x="1907" y="77"/>
                  </a:lnTo>
                  <a:lnTo>
                    <a:pt x="1664" y="11"/>
                  </a:lnTo>
                  <a:lnTo>
                    <a:pt x="1455" y="0"/>
                  </a:lnTo>
                  <a:lnTo>
                    <a:pt x="1300" y="66"/>
                  </a:lnTo>
                  <a:lnTo>
                    <a:pt x="1135" y="220"/>
                  </a:lnTo>
                  <a:lnTo>
                    <a:pt x="970" y="474"/>
                  </a:lnTo>
                  <a:lnTo>
                    <a:pt x="882" y="661"/>
                  </a:lnTo>
                  <a:lnTo>
                    <a:pt x="816" y="860"/>
                  </a:lnTo>
                  <a:lnTo>
                    <a:pt x="738" y="1300"/>
                  </a:lnTo>
                  <a:lnTo>
                    <a:pt x="750" y="2006"/>
                  </a:lnTo>
                  <a:lnTo>
                    <a:pt x="1025" y="3240"/>
                  </a:lnTo>
                  <a:lnTo>
                    <a:pt x="1102" y="3460"/>
                  </a:lnTo>
                  <a:lnTo>
                    <a:pt x="1058" y="3482"/>
                  </a:lnTo>
                  <a:lnTo>
                    <a:pt x="661" y="3824"/>
                  </a:lnTo>
                  <a:lnTo>
                    <a:pt x="309" y="4265"/>
                  </a:lnTo>
                  <a:lnTo>
                    <a:pt x="121" y="4617"/>
                  </a:lnTo>
                  <a:lnTo>
                    <a:pt x="0" y="5036"/>
                  </a:lnTo>
                  <a:lnTo>
                    <a:pt x="11" y="5499"/>
                  </a:lnTo>
                  <a:lnTo>
                    <a:pt x="77" y="5741"/>
                  </a:lnTo>
                  <a:lnTo>
                    <a:pt x="154" y="5995"/>
                  </a:lnTo>
                  <a:lnTo>
                    <a:pt x="265" y="6513"/>
                  </a:lnTo>
                  <a:lnTo>
                    <a:pt x="342" y="7339"/>
                  </a:lnTo>
                  <a:lnTo>
                    <a:pt x="397" y="8551"/>
                  </a:lnTo>
                  <a:lnTo>
                    <a:pt x="529" y="9918"/>
                  </a:lnTo>
                  <a:lnTo>
                    <a:pt x="672" y="10678"/>
                  </a:lnTo>
                  <a:lnTo>
                    <a:pt x="827" y="11438"/>
                  </a:lnTo>
                  <a:lnTo>
                    <a:pt x="1179" y="12816"/>
                  </a:lnTo>
                  <a:lnTo>
                    <a:pt x="1521" y="13731"/>
                  </a:lnTo>
                  <a:lnTo>
                    <a:pt x="1807" y="14282"/>
                  </a:lnTo>
                  <a:lnTo>
                    <a:pt x="2149" y="14799"/>
                  </a:lnTo>
                  <a:lnTo>
                    <a:pt x="2557" y="15262"/>
                  </a:lnTo>
                  <a:lnTo>
                    <a:pt x="2799" y="15472"/>
                  </a:lnTo>
                  <a:lnTo>
                    <a:pt x="3515" y="16001"/>
                  </a:lnTo>
                  <a:lnTo>
                    <a:pt x="4992" y="17003"/>
                  </a:lnTo>
                  <a:lnTo>
                    <a:pt x="6502" y="17940"/>
                  </a:lnTo>
                  <a:lnTo>
                    <a:pt x="8056" y="18822"/>
                  </a:lnTo>
                  <a:lnTo>
                    <a:pt x="8849" y="19229"/>
                  </a:lnTo>
                  <a:lnTo>
                    <a:pt x="9345" y="19472"/>
                  </a:lnTo>
                  <a:lnTo>
                    <a:pt x="10447" y="20089"/>
                  </a:lnTo>
                  <a:lnTo>
                    <a:pt x="11901" y="20981"/>
                  </a:lnTo>
                  <a:lnTo>
                    <a:pt x="12155" y="21147"/>
                  </a:lnTo>
                  <a:lnTo>
                    <a:pt x="16177" y="31119"/>
                  </a:lnTo>
                  <a:lnTo>
                    <a:pt x="25202" y="19229"/>
                  </a:lnTo>
                  <a:lnTo>
                    <a:pt x="17907" y="15538"/>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8"/>
            <p:cNvSpPr/>
            <p:nvPr/>
          </p:nvSpPr>
          <p:spPr>
            <a:xfrm>
              <a:off x="1340627" y="1983925"/>
              <a:ext cx="60100" cy="38777"/>
            </a:xfrm>
            <a:custGeom>
              <a:rect b="b" l="l" r="r" t="t"/>
              <a:pathLst>
                <a:path extrusionOk="0" fill="none" h="1764" w="2734">
                  <a:moveTo>
                    <a:pt x="0" y="0"/>
                  </a:moveTo>
                  <a:lnTo>
                    <a:pt x="2733" y="1763"/>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8"/>
            <p:cNvSpPr/>
            <p:nvPr/>
          </p:nvSpPr>
          <p:spPr>
            <a:xfrm>
              <a:off x="1215876" y="1922396"/>
              <a:ext cx="128158" cy="155526"/>
            </a:xfrm>
            <a:custGeom>
              <a:rect b="b" l="l" r="r" t="t"/>
              <a:pathLst>
                <a:path extrusionOk="0" fill="none" h="7075" w="5830">
                  <a:moveTo>
                    <a:pt x="0" y="0"/>
                  </a:moveTo>
                  <a:lnTo>
                    <a:pt x="121" y="397"/>
                  </a:lnTo>
                  <a:lnTo>
                    <a:pt x="805" y="2347"/>
                  </a:lnTo>
                  <a:lnTo>
                    <a:pt x="1190" y="3273"/>
                  </a:lnTo>
                  <a:lnTo>
                    <a:pt x="1444" y="3747"/>
                  </a:lnTo>
                  <a:lnTo>
                    <a:pt x="1554" y="3901"/>
                  </a:lnTo>
                  <a:lnTo>
                    <a:pt x="1686" y="4055"/>
                  </a:lnTo>
                  <a:lnTo>
                    <a:pt x="2160" y="4463"/>
                  </a:lnTo>
                  <a:lnTo>
                    <a:pt x="3152" y="5235"/>
                  </a:lnTo>
                  <a:lnTo>
                    <a:pt x="5367" y="6766"/>
                  </a:lnTo>
                  <a:lnTo>
                    <a:pt x="5830" y="7075"/>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8"/>
            <p:cNvSpPr/>
            <p:nvPr/>
          </p:nvSpPr>
          <p:spPr>
            <a:xfrm>
              <a:off x="1196488" y="1998455"/>
              <a:ext cx="134467" cy="148997"/>
            </a:xfrm>
            <a:custGeom>
              <a:rect b="b" l="l" r="r" t="t"/>
              <a:pathLst>
                <a:path extrusionOk="0" fill="none" h="6778" w="6117">
                  <a:moveTo>
                    <a:pt x="1" y="0"/>
                  </a:moveTo>
                  <a:lnTo>
                    <a:pt x="177" y="518"/>
                  </a:lnTo>
                  <a:lnTo>
                    <a:pt x="1158" y="2976"/>
                  </a:lnTo>
                  <a:lnTo>
                    <a:pt x="1709" y="4067"/>
                  </a:lnTo>
                  <a:lnTo>
                    <a:pt x="2050" y="4574"/>
                  </a:lnTo>
                  <a:lnTo>
                    <a:pt x="2216" y="4717"/>
                  </a:lnTo>
                  <a:lnTo>
                    <a:pt x="2590" y="4970"/>
                  </a:lnTo>
                  <a:lnTo>
                    <a:pt x="3802" y="5631"/>
                  </a:lnTo>
                  <a:lnTo>
                    <a:pt x="5731" y="6601"/>
                  </a:lnTo>
                  <a:lnTo>
                    <a:pt x="6116" y="6777"/>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8"/>
            <p:cNvSpPr/>
            <p:nvPr/>
          </p:nvSpPr>
          <p:spPr>
            <a:xfrm>
              <a:off x="1214426" y="2121513"/>
              <a:ext cx="87468" cy="72938"/>
            </a:xfrm>
            <a:custGeom>
              <a:rect b="b" l="l" r="r" t="t"/>
              <a:pathLst>
                <a:path extrusionOk="0" fill="none" h="3318" w="3979">
                  <a:moveTo>
                    <a:pt x="0" y="0"/>
                  </a:moveTo>
                  <a:lnTo>
                    <a:pt x="386" y="529"/>
                  </a:lnTo>
                  <a:lnTo>
                    <a:pt x="1278" y="1488"/>
                  </a:lnTo>
                  <a:lnTo>
                    <a:pt x="2281" y="2326"/>
                  </a:lnTo>
                  <a:lnTo>
                    <a:pt x="3394" y="3031"/>
                  </a:lnTo>
                  <a:lnTo>
                    <a:pt x="3978" y="3317"/>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8"/>
            <p:cNvSpPr/>
            <p:nvPr/>
          </p:nvSpPr>
          <p:spPr>
            <a:xfrm>
              <a:off x="867762" y="1311942"/>
              <a:ext cx="411359" cy="521579"/>
            </a:xfrm>
            <a:custGeom>
              <a:rect b="b" l="l" r="r" t="t"/>
              <a:pathLst>
                <a:path extrusionOk="0" h="23727" w="18713">
                  <a:moveTo>
                    <a:pt x="2932" y="1"/>
                  </a:moveTo>
                  <a:lnTo>
                    <a:pt x="1" y="2172"/>
                  </a:lnTo>
                  <a:lnTo>
                    <a:pt x="17577" y="23726"/>
                  </a:lnTo>
                  <a:lnTo>
                    <a:pt x="18712" y="23627"/>
                  </a:lnTo>
                  <a:lnTo>
                    <a:pt x="29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8"/>
            <p:cNvSpPr/>
            <p:nvPr/>
          </p:nvSpPr>
          <p:spPr>
            <a:xfrm>
              <a:off x="867762" y="1311942"/>
              <a:ext cx="411359" cy="521579"/>
            </a:xfrm>
            <a:custGeom>
              <a:rect b="b" l="l" r="r" t="t"/>
              <a:pathLst>
                <a:path extrusionOk="0" fill="none" h="23727" w="18713">
                  <a:moveTo>
                    <a:pt x="1" y="2172"/>
                  </a:moveTo>
                  <a:lnTo>
                    <a:pt x="17577" y="23726"/>
                  </a:lnTo>
                  <a:lnTo>
                    <a:pt x="18712" y="23627"/>
                  </a:lnTo>
                  <a:lnTo>
                    <a:pt x="2932" y="1"/>
                  </a:lnTo>
                  <a:lnTo>
                    <a:pt x="1" y="217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8"/>
            <p:cNvSpPr/>
            <p:nvPr/>
          </p:nvSpPr>
          <p:spPr>
            <a:xfrm>
              <a:off x="690693" y="1092249"/>
              <a:ext cx="250007" cy="281970"/>
            </a:xfrm>
            <a:custGeom>
              <a:rect b="b" l="l" r="r" t="t"/>
              <a:pathLst>
                <a:path extrusionOk="0" h="12827" w="11373">
                  <a:moveTo>
                    <a:pt x="3593" y="0"/>
                  </a:moveTo>
                  <a:lnTo>
                    <a:pt x="1" y="2645"/>
                  </a:lnTo>
                  <a:lnTo>
                    <a:pt x="7494" y="12827"/>
                  </a:lnTo>
                  <a:lnTo>
                    <a:pt x="11373" y="9796"/>
                  </a:lnTo>
                  <a:lnTo>
                    <a:pt x="3593" y="0"/>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8"/>
            <p:cNvSpPr/>
            <p:nvPr/>
          </p:nvSpPr>
          <p:spPr>
            <a:xfrm>
              <a:off x="690693" y="1092249"/>
              <a:ext cx="250007" cy="281970"/>
            </a:xfrm>
            <a:custGeom>
              <a:rect b="b" l="l" r="r" t="t"/>
              <a:pathLst>
                <a:path extrusionOk="0" fill="none" h="12827" w="11373">
                  <a:moveTo>
                    <a:pt x="7494" y="12827"/>
                  </a:moveTo>
                  <a:lnTo>
                    <a:pt x="11373" y="9796"/>
                  </a:lnTo>
                  <a:lnTo>
                    <a:pt x="3593" y="0"/>
                  </a:lnTo>
                  <a:lnTo>
                    <a:pt x="1" y="2645"/>
                  </a:lnTo>
                  <a:lnTo>
                    <a:pt x="7494" y="12827"/>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8"/>
            <p:cNvSpPr/>
            <p:nvPr/>
          </p:nvSpPr>
          <p:spPr>
            <a:xfrm>
              <a:off x="590892" y="1075278"/>
              <a:ext cx="343521" cy="643648"/>
            </a:xfrm>
            <a:custGeom>
              <a:rect b="b" l="l" r="r" t="t"/>
              <a:pathLst>
                <a:path extrusionOk="0" h="29280" w="15627">
                  <a:moveTo>
                    <a:pt x="7472" y="1"/>
                  </a:moveTo>
                  <a:lnTo>
                    <a:pt x="7318" y="45"/>
                  </a:lnTo>
                  <a:lnTo>
                    <a:pt x="6601" y="497"/>
                  </a:lnTo>
                  <a:lnTo>
                    <a:pt x="4915" y="1764"/>
                  </a:lnTo>
                  <a:lnTo>
                    <a:pt x="2260" y="3979"/>
                  </a:lnTo>
                  <a:lnTo>
                    <a:pt x="684" y="5422"/>
                  </a:lnTo>
                  <a:lnTo>
                    <a:pt x="199" y="5940"/>
                  </a:lnTo>
                  <a:lnTo>
                    <a:pt x="23" y="6172"/>
                  </a:lnTo>
                  <a:lnTo>
                    <a:pt x="0" y="6249"/>
                  </a:lnTo>
                  <a:lnTo>
                    <a:pt x="0" y="6337"/>
                  </a:lnTo>
                  <a:lnTo>
                    <a:pt x="122" y="6623"/>
                  </a:lnTo>
                  <a:lnTo>
                    <a:pt x="529" y="7285"/>
                  </a:lnTo>
                  <a:lnTo>
                    <a:pt x="2006" y="9268"/>
                  </a:lnTo>
                  <a:lnTo>
                    <a:pt x="4607" y="12519"/>
                  </a:lnTo>
                  <a:lnTo>
                    <a:pt x="6282" y="14624"/>
                  </a:lnTo>
                  <a:lnTo>
                    <a:pt x="7020" y="15604"/>
                  </a:lnTo>
                  <a:lnTo>
                    <a:pt x="7185" y="15891"/>
                  </a:lnTo>
                  <a:lnTo>
                    <a:pt x="7273" y="16122"/>
                  </a:lnTo>
                  <a:lnTo>
                    <a:pt x="7439" y="17092"/>
                  </a:lnTo>
                  <a:lnTo>
                    <a:pt x="7637" y="19406"/>
                  </a:lnTo>
                  <a:lnTo>
                    <a:pt x="7924" y="25665"/>
                  </a:lnTo>
                  <a:lnTo>
                    <a:pt x="8012" y="29280"/>
                  </a:lnTo>
                  <a:lnTo>
                    <a:pt x="13500" y="25853"/>
                  </a:lnTo>
                  <a:lnTo>
                    <a:pt x="13290" y="22910"/>
                  </a:lnTo>
                  <a:lnTo>
                    <a:pt x="12794" y="16387"/>
                  </a:lnTo>
                  <a:lnTo>
                    <a:pt x="12640" y="14888"/>
                  </a:lnTo>
                  <a:lnTo>
                    <a:pt x="12574" y="14591"/>
                  </a:lnTo>
                  <a:lnTo>
                    <a:pt x="12287" y="13929"/>
                  </a:lnTo>
                  <a:lnTo>
                    <a:pt x="11847" y="13213"/>
                  </a:lnTo>
                  <a:lnTo>
                    <a:pt x="11318" y="12497"/>
                  </a:lnTo>
                  <a:lnTo>
                    <a:pt x="9973" y="10921"/>
                  </a:lnTo>
                  <a:lnTo>
                    <a:pt x="9621" y="10568"/>
                  </a:lnTo>
                  <a:lnTo>
                    <a:pt x="10061" y="10150"/>
                  </a:lnTo>
                  <a:lnTo>
                    <a:pt x="12188" y="8254"/>
                  </a:lnTo>
                  <a:lnTo>
                    <a:pt x="13169" y="7494"/>
                  </a:lnTo>
                  <a:lnTo>
                    <a:pt x="13643" y="7219"/>
                  </a:lnTo>
                  <a:lnTo>
                    <a:pt x="13786" y="7196"/>
                  </a:lnTo>
                  <a:lnTo>
                    <a:pt x="14051" y="7174"/>
                  </a:lnTo>
                  <a:lnTo>
                    <a:pt x="14723" y="6987"/>
                  </a:lnTo>
                  <a:lnTo>
                    <a:pt x="15186" y="6756"/>
                  </a:lnTo>
                  <a:lnTo>
                    <a:pt x="15428" y="6568"/>
                  </a:lnTo>
                  <a:lnTo>
                    <a:pt x="15582" y="6359"/>
                  </a:lnTo>
                  <a:lnTo>
                    <a:pt x="15626" y="6150"/>
                  </a:lnTo>
                  <a:lnTo>
                    <a:pt x="15582" y="6039"/>
                  </a:lnTo>
                  <a:lnTo>
                    <a:pt x="15516" y="5940"/>
                  </a:lnTo>
                  <a:lnTo>
                    <a:pt x="15274" y="5764"/>
                  </a:lnTo>
                  <a:lnTo>
                    <a:pt x="14745" y="5577"/>
                  </a:lnTo>
                  <a:lnTo>
                    <a:pt x="13544" y="5411"/>
                  </a:lnTo>
                  <a:lnTo>
                    <a:pt x="13301" y="5400"/>
                  </a:lnTo>
                  <a:lnTo>
                    <a:pt x="12585" y="4750"/>
                  </a:lnTo>
                  <a:lnTo>
                    <a:pt x="9125" y="1367"/>
                  </a:lnTo>
                  <a:lnTo>
                    <a:pt x="8993" y="1202"/>
                  </a:lnTo>
                  <a:lnTo>
                    <a:pt x="8254" y="430"/>
                  </a:lnTo>
                  <a:lnTo>
                    <a:pt x="7835" y="122"/>
                  </a:lnTo>
                  <a:lnTo>
                    <a:pt x="7582" y="12"/>
                  </a:lnTo>
                  <a:lnTo>
                    <a:pt x="7472" y="1"/>
                  </a:lnTo>
                  <a:close/>
                </a:path>
              </a:pathLst>
            </a:custGeom>
            <a:solidFill>
              <a:srgbClr val="9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8"/>
            <p:cNvSpPr/>
            <p:nvPr/>
          </p:nvSpPr>
          <p:spPr>
            <a:xfrm>
              <a:off x="590892" y="1075278"/>
              <a:ext cx="343521" cy="643648"/>
            </a:xfrm>
            <a:custGeom>
              <a:rect b="b" l="l" r="r" t="t"/>
              <a:pathLst>
                <a:path extrusionOk="0" fill="none" h="29280" w="15627">
                  <a:moveTo>
                    <a:pt x="8012" y="29280"/>
                  </a:moveTo>
                  <a:lnTo>
                    <a:pt x="13500" y="25853"/>
                  </a:lnTo>
                  <a:lnTo>
                    <a:pt x="13290" y="22910"/>
                  </a:lnTo>
                  <a:lnTo>
                    <a:pt x="12794" y="16387"/>
                  </a:lnTo>
                  <a:lnTo>
                    <a:pt x="12640" y="14888"/>
                  </a:lnTo>
                  <a:lnTo>
                    <a:pt x="12574" y="14591"/>
                  </a:lnTo>
                  <a:lnTo>
                    <a:pt x="12287" y="13929"/>
                  </a:lnTo>
                  <a:lnTo>
                    <a:pt x="11847" y="13213"/>
                  </a:lnTo>
                  <a:lnTo>
                    <a:pt x="11318" y="12497"/>
                  </a:lnTo>
                  <a:lnTo>
                    <a:pt x="9973" y="10921"/>
                  </a:lnTo>
                  <a:lnTo>
                    <a:pt x="9621" y="10568"/>
                  </a:lnTo>
                  <a:lnTo>
                    <a:pt x="10061" y="10150"/>
                  </a:lnTo>
                  <a:lnTo>
                    <a:pt x="12188" y="8254"/>
                  </a:lnTo>
                  <a:lnTo>
                    <a:pt x="13169" y="7494"/>
                  </a:lnTo>
                  <a:lnTo>
                    <a:pt x="13643" y="7219"/>
                  </a:lnTo>
                  <a:lnTo>
                    <a:pt x="13786" y="7196"/>
                  </a:lnTo>
                  <a:lnTo>
                    <a:pt x="14051" y="7174"/>
                  </a:lnTo>
                  <a:lnTo>
                    <a:pt x="14723" y="6987"/>
                  </a:lnTo>
                  <a:lnTo>
                    <a:pt x="15186" y="6756"/>
                  </a:lnTo>
                  <a:lnTo>
                    <a:pt x="15428" y="6568"/>
                  </a:lnTo>
                  <a:lnTo>
                    <a:pt x="15582" y="6359"/>
                  </a:lnTo>
                  <a:lnTo>
                    <a:pt x="15626" y="6150"/>
                  </a:lnTo>
                  <a:lnTo>
                    <a:pt x="15582" y="6039"/>
                  </a:lnTo>
                  <a:lnTo>
                    <a:pt x="15516" y="5940"/>
                  </a:lnTo>
                  <a:lnTo>
                    <a:pt x="15274" y="5764"/>
                  </a:lnTo>
                  <a:lnTo>
                    <a:pt x="14745" y="5577"/>
                  </a:lnTo>
                  <a:lnTo>
                    <a:pt x="13544" y="5411"/>
                  </a:lnTo>
                  <a:lnTo>
                    <a:pt x="13301" y="5400"/>
                  </a:lnTo>
                  <a:lnTo>
                    <a:pt x="12585" y="4750"/>
                  </a:lnTo>
                  <a:lnTo>
                    <a:pt x="9125" y="1367"/>
                  </a:lnTo>
                  <a:lnTo>
                    <a:pt x="8993" y="1202"/>
                  </a:lnTo>
                  <a:lnTo>
                    <a:pt x="8254" y="430"/>
                  </a:lnTo>
                  <a:lnTo>
                    <a:pt x="7835" y="122"/>
                  </a:lnTo>
                  <a:lnTo>
                    <a:pt x="7582" y="12"/>
                  </a:lnTo>
                  <a:lnTo>
                    <a:pt x="7472" y="1"/>
                  </a:lnTo>
                  <a:lnTo>
                    <a:pt x="7318" y="45"/>
                  </a:lnTo>
                  <a:lnTo>
                    <a:pt x="6601" y="497"/>
                  </a:lnTo>
                  <a:lnTo>
                    <a:pt x="4915" y="1764"/>
                  </a:lnTo>
                  <a:lnTo>
                    <a:pt x="2260" y="3979"/>
                  </a:lnTo>
                  <a:lnTo>
                    <a:pt x="684" y="5422"/>
                  </a:lnTo>
                  <a:lnTo>
                    <a:pt x="199" y="5940"/>
                  </a:lnTo>
                  <a:lnTo>
                    <a:pt x="23" y="6172"/>
                  </a:lnTo>
                  <a:lnTo>
                    <a:pt x="0" y="6249"/>
                  </a:lnTo>
                  <a:lnTo>
                    <a:pt x="0" y="6337"/>
                  </a:lnTo>
                  <a:lnTo>
                    <a:pt x="122" y="6623"/>
                  </a:lnTo>
                  <a:lnTo>
                    <a:pt x="529" y="7285"/>
                  </a:lnTo>
                  <a:lnTo>
                    <a:pt x="2006" y="9268"/>
                  </a:lnTo>
                  <a:lnTo>
                    <a:pt x="4607" y="12519"/>
                  </a:lnTo>
                  <a:lnTo>
                    <a:pt x="6282" y="14624"/>
                  </a:lnTo>
                  <a:lnTo>
                    <a:pt x="7020" y="15604"/>
                  </a:lnTo>
                  <a:lnTo>
                    <a:pt x="7185" y="15891"/>
                  </a:lnTo>
                  <a:lnTo>
                    <a:pt x="7273" y="16122"/>
                  </a:lnTo>
                  <a:lnTo>
                    <a:pt x="7439" y="17092"/>
                  </a:lnTo>
                  <a:lnTo>
                    <a:pt x="7637" y="19406"/>
                  </a:lnTo>
                  <a:lnTo>
                    <a:pt x="7924" y="25665"/>
                  </a:lnTo>
                  <a:lnTo>
                    <a:pt x="8012" y="2928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8"/>
            <p:cNvSpPr/>
            <p:nvPr/>
          </p:nvSpPr>
          <p:spPr>
            <a:xfrm>
              <a:off x="752222" y="1194226"/>
              <a:ext cx="131082" cy="71003"/>
            </a:xfrm>
            <a:custGeom>
              <a:rect b="b" l="l" r="r" t="t"/>
              <a:pathLst>
                <a:path extrusionOk="0" fill="none" h="3230" w="5963">
                  <a:moveTo>
                    <a:pt x="5962" y="0"/>
                  </a:moveTo>
                  <a:lnTo>
                    <a:pt x="5433" y="22"/>
                  </a:lnTo>
                  <a:lnTo>
                    <a:pt x="4386" y="199"/>
                  </a:lnTo>
                  <a:lnTo>
                    <a:pt x="3879" y="353"/>
                  </a:lnTo>
                  <a:lnTo>
                    <a:pt x="3582" y="529"/>
                  </a:lnTo>
                  <a:lnTo>
                    <a:pt x="2403" y="1378"/>
                  </a:lnTo>
                  <a:lnTo>
                    <a:pt x="408" y="2909"/>
                  </a:lnTo>
                  <a:lnTo>
                    <a:pt x="1" y="322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8"/>
            <p:cNvSpPr/>
            <p:nvPr/>
          </p:nvSpPr>
          <p:spPr>
            <a:xfrm>
              <a:off x="711048" y="1145293"/>
              <a:ext cx="118464" cy="82127"/>
            </a:xfrm>
            <a:custGeom>
              <a:rect b="b" l="l" r="r" t="t"/>
              <a:pathLst>
                <a:path extrusionOk="0" fill="none" h="3736" w="5389">
                  <a:moveTo>
                    <a:pt x="5389" y="0"/>
                  </a:moveTo>
                  <a:lnTo>
                    <a:pt x="5201" y="77"/>
                  </a:lnTo>
                  <a:lnTo>
                    <a:pt x="4287" y="551"/>
                  </a:lnTo>
                  <a:lnTo>
                    <a:pt x="3736" y="915"/>
                  </a:lnTo>
                  <a:lnTo>
                    <a:pt x="3593" y="1080"/>
                  </a:lnTo>
                  <a:lnTo>
                    <a:pt x="3394" y="1301"/>
                  </a:lnTo>
                  <a:lnTo>
                    <a:pt x="2336" y="2105"/>
                  </a:lnTo>
                  <a:lnTo>
                    <a:pt x="419" y="3460"/>
                  </a:lnTo>
                  <a:lnTo>
                    <a:pt x="0" y="3736"/>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8"/>
            <p:cNvSpPr/>
            <p:nvPr/>
          </p:nvSpPr>
          <p:spPr>
            <a:xfrm>
              <a:off x="665259" y="1111857"/>
              <a:ext cx="127916" cy="76081"/>
            </a:xfrm>
            <a:custGeom>
              <a:rect b="b" l="l" r="r" t="t"/>
              <a:pathLst>
                <a:path extrusionOk="0" fill="none" h="3461" w="5819">
                  <a:moveTo>
                    <a:pt x="5819" y="1"/>
                  </a:moveTo>
                  <a:lnTo>
                    <a:pt x="5191" y="331"/>
                  </a:lnTo>
                  <a:lnTo>
                    <a:pt x="2149" y="1984"/>
                  </a:lnTo>
                  <a:lnTo>
                    <a:pt x="794" y="2822"/>
                  </a:lnTo>
                  <a:lnTo>
                    <a:pt x="166" y="3284"/>
                  </a:lnTo>
                  <a:lnTo>
                    <a:pt x="1" y="3461"/>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8"/>
            <p:cNvSpPr/>
            <p:nvPr/>
          </p:nvSpPr>
          <p:spPr>
            <a:xfrm>
              <a:off x="761916" y="1541109"/>
              <a:ext cx="125982" cy="177816"/>
            </a:xfrm>
            <a:custGeom>
              <a:rect b="b" l="l" r="r" t="t"/>
              <a:pathLst>
                <a:path extrusionOk="0" h="8089" w="5731">
                  <a:moveTo>
                    <a:pt x="5400" y="0"/>
                  </a:moveTo>
                  <a:lnTo>
                    <a:pt x="4397" y="353"/>
                  </a:lnTo>
                  <a:lnTo>
                    <a:pt x="2711" y="805"/>
                  </a:lnTo>
                  <a:lnTo>
                    <a:pt x="1389" y="1003"/>
                  </a:lnTo>
                  <a:lnTo>
                    <a:pt x="386" y="1003"/>
                  </a:lnTo>
                  <a:lnTo>
                    <a:pt x="0" y="937"/>
                  </a:lnTo>
                  <a:lnTo>
                    <a:pt x="0" y="937"/>
                  </a:lnTo>
                  <a:lnTo>
                    <a:pt x="155" y="4838"/>
                  </a:lnTo>
                  <a:lnTo>
                    <a:pt x="232" y="8089"/>
                  </a:lnTo>
                  <a:lnTo>
                    <a:pt x="5731" y="4662"/>
                  </a:lnTo>
                  <a:lnTo>
                    <a:pt x="5587" y="2535"/>
                  </a:lnTo>
                  <a:lnTo>
                    <a:pt x="54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8"/>
            <p:cNvSpPr/>
            <p:nvPr/>
          </p:nvSpPr>
          <p:spPr>
            <a:xfrm>
              <a:off x="761916" y="1541109"/>
              <a:ext cx="125982" cy="177816"/>
            </a:xfrm>
            <a:custGeom>
              <a:rect b="b" l="l" r="r" t="t"/>
              <a:pathLst>
                <a:path extrusionOk="0" fill="none" h="8089" w="5731">
                  <a:moveTo>
                    <a:pt x="5731" y="4662"/>
                  </a:moveTo>
                  <a:lnTo>
                    <a:pt x="5587" y="2535"/>
                  </a:lnTo>
                  <a:lnTo>
                    <a:pt x="5400" y="0"/>
                  </a:lnTo>
                  <a:lnTo>
                    <a:pt x="4397" y="353"/>
                  </a:lnTo>
                  <a:lnTo>
                    <a:pt x="2711" y="805"/>
                  </a:lnTo>
                  <a:lnTo>
                    <a:pt x="1389" y="1003"/>
                  </a:lnTo>
                  <a:lnTo>
                    <a:pt x="386" y="1003"/>
                  </a:lnTo>
                  <a:lnTo>
                    <a:pt x="0" y="937"/>
                  </a:lnTo>
                  <a:lnTo>
                    <a:pt x="155" y="4838"/>
                  </a:lnTo>
                  <a:lnTo>
                    <a:pt x="232" y="8089"/>
                  </a:lnTo>
                  <a:lnTo>
                    <a:pt x="5731" y="466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8"/>
            <p:cNvSpPr/>
            <p:nvPr/>
          </p:nvSpPr>
          <p:spPr>
            <a:xfrm>
              <a:off x="1581401" y="2767074"/>
              <a:ext cx="119937" cy="27390"/>
            </a:xfrm>
            <a:custGeom>
              <a:rect b="b" l="l" r="r" t="t"/>
              <a:pathLst>
                <a:path extrusionOk="0" h="1246" w="5456">
                  <a:moveTo>
                    <a:pt x="5422" y="1"/>
                  </a:moveTo>
                  <a:lnTo>
                    <a:pt x="1" y="210"/>
                  </a:lnTo>
                  <a:lnTo>
                    <a:pt x="45" y="1246"/>
                  </a:lnTo>
                  <a:lnTo>
                    <a:pt x="5455" y="1036"/>
                  </a:lnTo>
                  <a:lnTo>
                    <a:pt x="54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8"/>
            <p:cNvSpPr/>
            <p:nvPr/>
          </p:nvSpPr>
          <p:spPr>
            <a:xfrm>
              <a:off x="1981800" y="2701525"/>
              <a:ext cx="113825" cy="96800"/>
            </a:xfrm>
            <a:custGeom>
              <a:rect b="b" l="l" r="r" t="t"/>
              <a:pathLst>
                <a:path extrusionOk="0" h="3872" w="4553">
                  <a:moveTo>
                    <a:pt x="4553" y="0"/>
                  </a:moveTo>
                  <a:lnTo>
                    <a:pt x="3374" y="3872"/>
                  </a:lnTo>
                  <a:lnTo>
                    <a:pt x="0" y="1643"/>
                  </a:lnTo>
                  <a:close/>
                </a:path>
              </a:pathLst>
            </a:custGeom>
            <a:solidFill>
              <a:srgbClr val="FFFFFF"/>
            </a:solidFill>
            <a:ln>
              <a:noFill/>
            </a:ln>
          </p:spPr>
        </p:sp>
      </p:grpSp>
      <p:grpSp>
        <p:nvGrpSpPr>
          <p:cNvPr id="1304" name="Google Shape;1304;p48"/>
          <p:cNvGrpSpPr/>
          <p:nvPr/>
        </p:nvGrpSpPr>
        <p:grpSpPr>
          <a:xfrm>
            <a:off x="8236775" y="4276458"/>
            <a:ext cx="370408" cy="382346"/>
            <a:chOff x="1311302" y="2524607"/>
            <a:chExt cx="2103396" cy="2171190"/>
          </a:xfrm>
        </p:grpSpPr>
        <p:sp>
          <p:nvSpPr>
            <p:cNvPr id="1305" name="Google Shape;1305;p48"/>
            <p:cNvSpPr/>
            <p:nvPr/>
          </p:nvSpPr>
          <p:spPr>
            <a:xfrm>
              <a:off x="1525698" y="2806554"/>
              <a:ext cx="1889000" cy="1889000"/>
            </a:xfrm>
            <a:custGeom>
              <a:rect b="b" l="l" r="r" t="t"/>
              <a:pathLst>
                <a:path extrusionOk="0" h="85932" w="85932">
                  <a:moveTo>
                    <a:pt x="41930" y="1"/>
                  </a:moveTo>
                  <a:lnTo>
                    <a:pt x="39869" y="100"/>
                  </a:lnTo>
                  <a:lnTo>
                    <a:pt x="37820" y="298"/>
                  </a:lnTo>
                  <a:lnTo>
                    <a:pt x="35770" y="596"/>
                  </a:lnTo>
                  <a:lnTo>
                    <a:pt x="33742" y="993"/>
                  </a:lnTo>
                  <a:lnTo>
                    <a:pt x="31726" y="1477"/>
                  </a:lnTo>
                  <a:lnTo>
                    <a:pt x="29731" y="2073"/>
                  </a:lnTo>
                  <a:lnTo>
                    <a:pt x="27770" y="2756"/>
                  </a:lnTo>
                  <a:lnTo>
                    <a:pt x="25830" y="3549"/>
                  </a:lnTo>
                  <a:lnTo>
                    <a:pt x="23924" y="4431"/>
                  </a:lnTo>
                  <a:lnTo>
                    <a:pt x="22051" y="5411"/>
                  </a:lnTo>
                  <a:lnTo>
                    <a:pt x="20221" y="6491"/>
                  </a:lnTo>
                  <a:lnTo>
                    <a:pt x="18425" y="7681"/>
                  </a:lnTo>
                  <a:lnTo>
                    <a:pt x="16695" y="8960"/>
                  </a:lnTo>
                  <a:lnTo>
                    <a:pt x="14998" y="10326"/>
                  </a:lnTo>
                  <a:lnTo>
                    <a:pt x="13367" y="11803"/>
                  </a:lnTo>
                  <a:lnTo>
                    <a:pt x="12574" y="12585"/>
                  </a:lnTo>
                  <a:lnTo>
                    <a:pt x="11802" y="13379"/>
                  </a:lnTo>
                  <a:lnTo>
                    <a:pt x="10326" y="15010"/>
                  </a:lnTo>
                  <a:lnTo>
                    <a:pt x="8948" y="16696"/>
                  </a:lnTo>
                  <a:lnTo>
                    <a:pt x="7670" y="18437"/>
                  </a:lnTo>
                  <a:lnTo>
                    <a:pt x="6491" y="20222"/>
                  </a:lnTo>
                  <a:lnTo>
                    <a:pt x="5411" y="22051"/>
                  </a:lnTo>
                  <a:lnTo>
                    <a:pt x="4430" y="23924"/>
                  </a:lnTo>
                  <a:lnTo>
                    <a:pt x="3538" y="25831"/>
                  </a:lnTo>
                  <a:lnTo>
                    <a:pt x="2755" y="27770"/>
                  </a:lnTo>
                  <a:lnTo>
                    <a:pt x="2061" y="29743"/>
                  </a:lnTo>
                  <a:lnTo>
                    <a:pt x="1477" y="31737"/>
                  </a:lnTo>
                  <a:lnTo>
                    <a:pt x="981" y="33743"/>
                  </a:lnTo>
                  <a:lnTo>
                    <a:pt x="595" y="35782"/>
                  </a:lnTo>
                  <a:lnTo>
                    <a:pt x="298" y="37820"/>
                  </a:lnTo>
                  <a:lnTo>
                    <a:pt x="99" y="39881"/>
                  </a:lnTo>
                  <a:lnTo>
                    <a:pt x="0" y="41941"/>
                  </a:lnTo>
                  <a:lnTo>
                    <a:pt x="0" y="44002"/>
                  </a:lnTo>
                  <a:lnTo>
                    <a:pt x="99" y="46063"/>
                  </a:lnTo>
                  <a:lnTo>
                    <a:pt x="298" y="48112"/>
                  </a:lnTo>
                  <a:lnTo>
                    <a:pt x="595" y="50162"/>
                  </a:lnTo>
                  <a:lnTo>
                    <a:pt x="981" y="52190"/>
                  </a:lnTo>
                  <a:lnTo>
                    <a:pt x="1477" y="54206"/>
                  </a:lnTo>
                  <a:lnTo>
                    <a:pt x="2061" y="56201"/>
                  </a:lnTo>
                  <a:lnTo>
                    <a:pt x="2755" y="58173"/>
                  </a:lnTo>
                  <a:lnTo>
                    <a:pt x="3538" y="60113"/>
                  </a:lnTo>
                  <a:lnTo>
                    <a:pt x="4430" y="62019"/>
                  </a:lnTo>
                  <a:lnTo>
                    <a:pt x="5411" y="63882"/>
                  </a:lnTo>
                  <a:lnTo>
                    <a:pt x="6491" y="65722"/>
                  </a:lnTo>
                  <a:lnTo>
                    <a:pt x="7670" y="67507"/>
                  </a:lnTo>
                  <a:lnTo>
                    <a:pt x="8948" y="69248"/>
                  </a:lnTo>
                  <a:lnTo>
                    <a:pt x="10326" y="70934"/>
                  </a:lnTo>
                  <a:lnTo>
                    <a:pt x="11802" y="72565"/>
                  </a:lnTo>
                  <a:lnTo>
                    <a:pt x="12574" y="73358"/>
                  </a:lnTo>
                  <a:lnTo>
                    <a:pt x="13367" y="74130"/>
                  </a:lnTo>
                  <a:lnTo>
                    <a:pt x="14998" y="75606"/>
                  </a:lnTo>
                  <a:lnTo>
                    <a:pt x="16695" y="76984"/>
                  </a:lnTo>
                  <a:lnTo>
                    <a:pt x="18425" y="78262"/>
                  </a:lnTo>
                  <a:lnTo>
                    <a:pt x="20221" y="79441"/>
                  </a:lnTo>
                  <a:lnTo>
                    <a:pt x="22051" y="80521"/>
                  </a:lnTo>
                  <a:lnTo>
                    <a:pt x="23924" y="81513"/>
                  </a:lnTo>
                  <a:lnTo>
                    <a:pt x="25830" y="82394"/>
                  </a:lnTo>
                  <a:lnTo>
                    <a:pt x="27770" y="83177"/>
                  </a:lnTo>
                  <a:lnTo>
                    <a:pt x="29731" y="83871"/>
                  </a:lnTo>
                  <a:lnTo>
                    <a:pt x="31726" y="84455"/>
                  </a:lnTo>
                  <a:lnTo>
                    <a:pt x="33742" y="84951"/>
                  </a:lnTo>
                  <a:lnTo>
                    <a:pt x="35770" y="85348"/>
                  </a:lnTo>
                  <a:lnTo>
                    <a:pt x="37820" y="85634"/>
                  </a:lnTo>
                  <a:lnTo>
                    <a:pt x="39869" y="85833"/>
                  </a:lnTo>
                  <a:lnTo>
                    <a:pt x="41930" y="85932"/>
                  </a:lnTo>
                  <a:lnTo>
                    <a:pt x="43991" y="85932"/>
                  </a:lnTo>
                  <a:lnTo>
                    <a:pt x="46051" y="85833"/>
                  </a:lnTo>
                  <a:lnTo>
                    <a:pt x="48112" y="85634"/>
                  </a:lnTo>
                  <a:lnTo>
                    <a:pt x="50151" y="85348"/>
                  </a:lnTo>
                  <a:lnTo>
                    <a:pt x="52189" y="84951"/>
                  </a:lnTo>
                  <a:lnTo>
                    <a:pt x="54206" y="84455"/>
                  </a:lnTo>
                  <a:lnTo>
                    <a:pt x="56189" y="83871"/>
                  </a:lnTo>
                  <a:lnTo>
                    <a:pt x="58162" y="83177"/>
                  </a:lnTo>
                  <a:lnTo>
                    <a:pt x="60101" y="82394"/>
                  </a:lnTo>
                  <a:lnTo>
                    <a:pt x="62008" y="81513"/>
                  </a:lnTo>
                  <a:lnTo>
                    <a:pt x="63881" y="80521"/>
                  </a:lnTo>
                  <a:lnTo>
                    <a:pt x="65710" y="79441"/>
                  </a:lnTo>
                  <a:lnTo>
                    <a:pt x="67495" y="78262"/>
                  </a:lnTo>
                  <a:lnTo>
                    <a:pt x="69237" y="76984"/>
                  </a:lnTo>
                  <a:lnTo>
                    <a:pt x="70923" y="75606"/>
                  </a:lnTo>
                  <a:lnTo>
                    <a:pt x="72553" y="74130"/>
                  </a:lnTo>
                  <a:lnTo>
                    <a:pt x="73347" y="73358"/>
                  </a:lnTo>
                  <a:lnTo>
                    <a:pt x="74129" y="72565"/>
                  </a:lnTo>
                  <a:lnTo>
                    <a:pt x="75606" y="70934"/>
                  </a:lnTo>
                  <a:lnTo>
                    <a:pt x="76983" y="69248"/>
                  </a:lnTo>
                  <a:lnTo>
                    <a:pt x="78262" y="67507"/>
                  </a:lnTo>
                  <a:lnTo>
                    <a:pt x="79441" y="65722"/>
                  </a:lnTo>
                  <a:lnTo>
                    <a:pt x="80521" y="63882"/>
                  </a:lnTo>
                  <a:lnTo>
                    <a:pt x="81501" y="62019"/>
                  </a:lnTo>
                  <a:lnTo>
                    <a:pt x="82394" y="60113"/>
                  </a:lnTo>
                  <a:lnTo>
                    <a:pt x="83176" y="58173"/>
                  </a:lnTo>
                  <a:lnTo>
                    <a:pt x="83860" y="56201"/>
                  </a:lnTo>
                  <a:lnTo>
                    <a:pt x="84455" y="54206"/>
                  </a:lnTo>
                  <a:lnTo>
                    <a:pt x="84951" y="52190"/>
                  </a:lnTo>
                  <a:lnTo>
                    <a:pt x="85336" y="50162"/>
                  </a:lnTo>
                  <a:lnTo>
                    <a:pt x="85634" y="48112"/>
                  </a:lnTo>
                  <a:lnTo>
                    <a:pt x="85832" y="46063"/>
                  </a:lnTo>
                  <a:lnTo>
                    <a:pt x="85931" y="44002"/>
                  </a:lnTo>
                  <a:lnTo>
                    <a:pt x="85931" y="41941"/>
                  </a:lnTo>
                  <a:lnTo>
                    <a:pt x="85832" y="39881"/>
                  </a:lnTo>
                  <a:lnTo>
                    <a:pt x="85634" y="37820"/>
                  </a:lnTo>
                  <a:lnTo>
                    <a:pt x="85336" y="35782"/>
                  </a:lnTo>
                  <a:lnTo>
                    <a:pt x="84951" y="33743"/>
                  </a:lnTo>
                  <a:lnTo>
                    <a:pt x="84455" y="31737"/>
                  </a:lnTo>
                  <a:lnTo>
                    <a:pt x="83860" y="29743"/>
                  </a:lnTo>
                  <a:lnTo>
                    <a:pt x="83176" y="27770"/>
                  </a:lnTo>
                  <a:lnTo>
                    <a:pt x="82394" y="25831"/>
                  </a:lnTo>
                  <a:lnTo>
                    <a:pt x="81501" y="23924"/>
                  </a:lnTo>
                  <a:lnTo>
                    <a:pt x="80521" y="22051"/>
                  </a:lnTo>
                  <a:lnTo>
                    <a:pt x="79441" y="20222"/>
                  </a:lnTo>
                  <a:lnTo>
                    <a:pt x="78262" y="18437"/>
                  </a:lnTo>
                  <a:lnTo>
                    <a:pt x="76983" y="16696"/>
                  </a:lnTo>
                  <a:lnTo>
                    <a:pt x="75606" y="15010"/>
                  </a:lnTo>
                  <a:lnTo>
                    <a:pt x="74129" y="13379"/>
                  </a:lnTo>
                  <a:lnTo>
                    <a:pt x="73347" y="12585"/>
                  </a:lnTo>
                  <a:lnTo>
                    <a:pt x="72553" y="11803"/>
                  </a:lnTo>
                  <a:lnTo>
                    <a:pt x="70923" y="10326"/>
                  </a:lnTo>
                  <a:lnTo>
                    <a:pt x="69237" y="8960"/>
                  </a:lnTo>
                  <a:lnTo>
                    <a:pt x="67495" y="7681"/>
                  </a:lnTo>
                  <a:lnTo>
                    <a:pt x="65710" y="6491"/>
                  </a:lnTo>
                  <a:lnTo>
                    <a:pt x="63881" y="5411"/>
                  </a:lnTo>
                  <a:lnTo>
                    <a:pt x="62008" y="4431"/>
                  </a:lnTo>
                  <a:lnTo>
                    <a:pt x="60101" y="3549"/>
                  </a:lnTo>
                  <a:lnTo>
                    <a:pt x="58162" y="2756"/>
                  </a:lnTo>
                  <a:lnTo>
                    <a:pt x="56189" y="2073"/>
                  </a:lnTo>
                  <a:lnTo>
                    <a:pt x="54206" y="1477"/>
                  </a:lnTo>
                  <a:lnTo>
                    <a:pt x="52189" y="993"/>
                  </a:lnTo>
                  <a:lnTo>
                    <a:pt x="50151" y="596"/>
                  </a:lnTo>
                  <a:lnTo>
                    <a:pt x="48112" y="298"/>
                  </a:lnTo>
                  <a:lnTo>
                    <a:pt x="46051" y="100"/>
                  </a:lnTo>
                  <a:lnTo>
                    <a:pt x="43991"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8"/>
            <p:cNvSpPr/>
            <p:nvPr/>
          </p:nvSpPr>
          <p:spPr>
            <a:xfrm>
              <a:off x="1311302" y="3253744"/>
              <a:ext cx="1935273" cy="1442052"/>
            </a:xfrm>
            <a:custGeom>
              <a:rect b="b" l="l" r="r" t="t"/>
              <a:pathLst>
                <a:path extrusionOk="0" h="65600" w="88037">
                  <a:moveTo>
                    <a:pt x="11825" y="0"/>
                  </a:moveTo>
                  <a:lnTo>
                    <a:pt x="1" y="4518"/>
                  </a:lnTo>
                  <a:lnTo>
                    <a:pt x="805" y="7163"/>
                  </a:lnTo>
                  <a:lnTo>
                    <a:pt x="4706" y="20265"/>
                  </a:lnTo>
                  <a:lnTo>
                    <a:pt x="6491" y="26513"/>
                  </a:lnTo>
                  <a:lnTo>
                    <a:pt x="7351" y="29720"/>
                  </a:lnTo>
                  <a:lnTo>
                    <a:pt x="7604" y="30811"/>
                  </a:lnTo>
                  <a:lnTo>
                    <a:pt x="7836" y="31781"/>
                  </a:lnTo>
                  <a:lnTo>
                    <a:pt x="8420" y="33676"/>
                  </a:lnTo>
                  <a:lnTo>
                    <a:pt x="9103" y="35483"/>
                  </a:lnTo>
                  <a:lnTo>
                    <a:pt x="9830" y="37147"/>
                  </a:lnTo>
                  <a:lnTo>
                    <a:pt x="10569" y="38602"/>
                  </a:lnTo>
                  <a:lnTo>
                    <a:pt x="11263" y="39814"/>
                  </a:lnTo>
                  <a:lnTo>
                    <a:pt x="11869" y="40729"/>
                  </a:lnTo>
                  <a:lnTo>
                    <a:pt x="12343" y="41280"/>
                  </a:lnTo>
                  <a:lnTo>
                    <a:pt x="12508" y="41390"/>
                  </a:lnTo>
                  <a:lnTo>
                    <a:pt x="12607" y="41401"/>
                  </a:lnTo>
                  <a:lnTo>
                    <a:pt x="13081" y="41224"/>
                  </a:lnTo>
                  <a:lnTo>
                    <a:pt x="14293" y="40585"/>
                  </a:lnTo>
                  <a:lnTo>
                    <a:pt x="16685" y="39120"/>
                  </a:lnTo>
                  <a:lnTo>
                    <a:pt x="19594" y="37257"/>
                  </a:lnTo>
                  <a:lnTo>
                    <a:pt x="27153" y="32188"/>
                  </a:lnTo>
                  <a:lnTo>
                    <a:pt x="29137" y="30811"/>
                  </a:lnTo>
                  <a:lnTo>
                    <a:pt x="29236" y="58624"/>
                  </a:lnTo>
                  <a:lnTo>
                    <a:pt x="30018" y="59131"/>
                  </a:lnTo>
                  <a:lnTo>
                    <a:pt x="31616" y="60079"/>
                  </a:lnTo>
                  <a:lnTo>
                    <a:pt x="33247" y="60950"/>
                  </a:lnTo>
                  <a:lnTo>
                    <a:pt x="34900" y="61743"/>
                  </a:lnTo>
                  <a:lnTo>
                    <a:pt x="36575" y="62470"/>
                  </a:lnTo>
                  <a:lnTo>
                    <a:pt x="38283" y="63109"/>
                  </a:lnTo>
                  <a:lnTo>
                    <a:pt x="40002" y="63682"/>
                  </a:lnTo>
                  <a:lnTo>
                    <a:pt x="41743" y="64178"/>
                  </a:lnTo>
                  <a:lnTo>
                    <a:pt x="43506" y="64608"/>
                  </a:lnTo>
                  <a:lnTo>
                    <a:pt x="45281" y="64950"/>
                  </a:lnTo>
                  <a:lnTo>
                    <a:pt x="47055" y="65225"/>
                  </a:lnTo>
                  <a:lnTo>
                    <a:pt x="48851" y="65423"/>
                  </a:lnTo>
                  <a:lnTo>
                    <a:pt x="50647" y="65556"/>
                  </a:lnTo>
                  <a:lnTo>
                    <a:pt x="52443" y="65600"/>
                  </a:lnTo>
                  <a:lnTo>
                    <a:pt x="54239" y="65578"/>
                  </a:lnTo>
                  <a:lnTo>
                    <a:pt x="56036" y="65479"/>
                  </a:lnTo>
                  <a:lnTo>
                    <a:pt x="57821" y="65302"/>
                  </a:lnTo>
                  <a:lnTo>
                    <a:pt x="59606" y="65049"/>
                  </a:lnTo>
                  <a:lnTo>
                    <a:pt x="61380" y="64718"/>
                  </a:lnTo>
                  <a:lnTo>
                    <a:pt x="63143" y="64322"/>
                  </a:lnTo>
                  <a:lnTo>
                    <a:pt x="64895" y="63848"/>
                  </a:lnTo>
                  <a:lnTo>
                    <a:pt x="66626" y="63297"/>
                  </a:lnTo>
                  <a:lnTo>
                    <a:pt x="68334" y="62680"/>
                  </a:lnTo>
                  <a:lnTo>
                    <a:pt x="70020" y="61974"/>
                  </a:lnTo>
                  <a:lnTo>
                    <a:pt x="71684" y="61203"/>
                  </a:lnTo>
                  <a:lnTo>
                    <a:pt x="73314" y="60354"/>
                  </a:lnTo>
                  <a:lnTo>
                    <a:pt x="74923" y="59429"/>
                  </a:lnTo>
                  <a:lnTo>
                    <a:pt x="76499" y="58437"/>
                  </a:lnTo>
                  <a:lnTo>
                    <a:pt x="78031" y="57357"/>
                  </a:lnTo>
                  <a:lnTo>
                    <a:pt x="79541" y="56211"/>
                  </a:lnTo>
                  <a:lnTo>
                    <a:pt x="80995" y="54988"/>
                  </a:lnTo>
                  <a:lnTo>
                    <a:pt x="82417" y="53688"/>
                  </a:lnTo>
                  <a:lnTo>
                    <a:pt x="83100" y="53015"/>
                  </a:lnTo>
                  <a:lnTo>
                    <a:pt x="83794" y="52321"/>
                  </a:lnTo>
                  <a:lnTo>
                    <a:pt x="85094" y="50889"/>
                  </a:lnTo>
                  <a:lnTo>
                    <a:pt x="86329" y="49412"/>
                  </a:lnTo>
                  <a:lnTo>
                    <a:pt x="87486" y="47891"/>
                  </a:lnTo>
                  <a:lnTo>
                    <a:pt x="88037" y="47120"/>
                  </a:lnTo>
                  <a:lnTo>
                    <a:pt x="85954" y="39516"/>
                  </a:lnTo>
                  <a:lnTo>
                    <a:pt x="80532" y="20045"/>
                  </a:lnTo>
                  <a:lnTo>
                    <a:pt x="78417" y="12750"/>
                  </a:lnTo>
                  <a:lnTo>
                    <a:pt x="77733" y="10568"/>
                  </a:lnTo>
                  <a:lnTo>
                    <a:pt x="77447" y="9796"/>
                  </a:lnTo>
                  <a:lnTo>
                    <a:pt x="77381" y="9686"/>
                  </a:lnTo>
                  <a:lnTo>
                    <a:pt x="77282" y="9609"/>
                  </a:lnTo>
                  <a:lnTo>
                    <a:pt x="76995" y="9532"/>
                  </a:lnTo>
                  <a:lnTo>
                    <a:pt x="76830" y="9521"/>
                  </a:lnTo>
                  <a:lnTo>
                    <a:pt x="76642" y="9334"/>
                  </a:lnTo>
                  <a:lnTo>
                    <a:pt x="76025" y="8893"/>
                  </a:lnTo>
                  <a:lnTo>
                    <a:pt x="74648" y="8066"/>
                  </a:lnTo>
                  <a:lnTo>
                    <a:pt x="72113" y="6755"/>
                  </a:lnTo>
                  <a:lnTo>
                    <a:pt x="69149" y="5311"/>
                  </a:lnTo>
                  <a:lnTo>
                    <a:pt x="61612" y="1873"/>
                  </a:lnTo>
                  <a:lnTo>
                    <a:pt x="59672" y="1047"/>
                  </a:lnTo>
                  <a:lnTo>
                    <a:pt x="49490" y="1554"/>
                  </a:lnTo>
                  <a:lnTo>
                    <a:pt x="47363" y="1884"/>
                  </a:lnTo>
                  <a:lnTo>
                    <a:pt x="37633" y="3471"/>
                  </a:lnTo>
                  <a:lnTo>
                    <a:pt x="32575" y="4342"/>
                  </a:lnTo>
                  <a:lnTo>
                    <a:pt x="31826" y="4518"/>
                  </a:lnTo>
                  <a:lnTo>
                    <a:pt x="31605" y="4694"/>
                  </a:lnTo>
                  <a:lnTo>
                    <a:pt x="30316" y="6171"/>
                  </a:lnTo>
                  <a:lnTo>
                    <a:pt x="27142" y="10028"/>
                  </a:lnTo>
                  <a:lnTo>
                    <a:pt x="19451" y="19670"/>
                  </a:lnTo>
                  <a:lnTo>
                    <a:pt x="17776" y="21797"/>
                  </a:lnTo>
                  <a:lnTo>
                    <a:pt x="118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8"/>
            <p:cNvSpPr/>
            <p:nvPr/>
          </p:nvSpPr>
          <p:spPr>
            <a:xfrm>
              <a:off x="1311302" y="3253744"/>
              <a:ext cx="1935273" cy="1442052"/>
            </a:xfrm>
            <a:custGeom>
              <a:rect b="b" l="l" r="r" t="t"/>
              <a:pathLst>
                <a:path extrusionOk="0" fill="none" h="65600" w="88037">
                  <a:moveTo>
                    <a:pt x="29236" y="58624"/>
                  </a:moveTo>
                  <a:lnTo>
                    <a:pt x="30018" y="59131"/>
                  </a:lnTo>
                  <a:lnTo>
                    <a:pt x="31616" y="60079"/>
                  </a:lnTo>
                  <a:lnTo>
                    <a:pt x="33247" y="60950"/>
                  </a:lnTo>
                  <a:lnTo>
                    <a:pt x="34900" y="61743"/>
                  </a:lnTo>
                  <a:lnTo>
                    <a:pt x="36575" y="62470"/>
                  </a:lnTo>
                  <a:lnTo>
                    <a:pt x="38283" y="63109"/>
                  </a:lnTo>
                  <a:lnTo>
                    <a:pt x="40002" y="63682"/>
                  </a:lnTo>
                  <a:lnTo>
                    <a:pt x="41743" y="64178"/>
                  </a:lnTo>
                  <a:lnTo>
                    <a:pt x="43506" y="64608"/>
                  </a:lnTo>
                  <a:lnTo>
                    <a:pt x="45281" y="64950"/>
                  </a:lnTo>
                  <a:lnTo>
                    <a:pt x="47055" y="65225"/>
                  </a:lnTo>
                  <a:lnTo>
                    <a:pt x="48851" y="65423"/>
                  </a:lnTo>
                  <a:lnTo>
                    <a:pt x="50647" y="65556"/>
                  </a:lnTo>
                  <a:lnTo>
                    <a:pt x="52443" y="65600"/>
                  </a:lnTo>
                  <a:lnTo>
                    <a:pt x="54239" y="65578"/>
                  </a:lnTo>
                  <a:lnTo>
                    <a:pt x="56036" y="65479"/>
                  </a:lnTo>
                  <a:lnTo>
                    <a:pt x="57821" y="65302"/>
                  </a:lnTo>
                  <a:lnTo>
                    <a:pt x="59606" y="65049"/>
                  </a:lnTo>
                  <a:lnTo>
                    <a:pt x="61380" y="64718"/>
                  </a:lnTo>
                  <a:lnTo>
                    <a:pt x="63143" y="64322"/>
                  </a:lnTo>
                  <a:lnTo>
                    <a:pt x="64895" y="63848"/>
                  </a:lnTo>
                  <a:lnTo>
                    <a:pt x="66626" y="63297"/>
                  </a:lnTo>
                  <a:lnTo>
                    <a:pt x="68334" y="62680"/>
                  </a:lnTo>
                  <a:lnTo>
                    <a:pt x="70020" y="61974"/>
                  </a:lnTo>
                  <a:lnTo>
                    <a:pt x="71684" y="61203"/>
                  </a:lnTo>
                  <a:lnTo>
                    <a:pt x="73314" y="60354"/>
                  </a:lnTo>
                  <a:lnTo>
                    <a:pt x="74923" y="59429"/>
                  </a:lnTo>
                  <a:lnTo>
                    <a:pt x="76499" y="58437"/>
                  </a:lnTo>
                  <a:lnTo>
                    <a:pt x="78031" y="57357"/>
                  </a:lnTo>
                  <a:lnTo>
                    <a:pt x="79541" y="56211"/>
                  </a:lnTo>
                  <a:lnTo>
                    <a:pt x="80995" y="54988"/>
                  </a:lnTo>
                  <a:lnTo>
                    <a:pt x="82417" y="53688"/>
                  </a:lnTo>
                  <a:lnTo>
                    <a:pt x="83100" y="53015"/>
                  </a:lnTo>
                  <a:lnTo>
                    <a:pt x="83794" y="52321"/>
                  </a:lnTo>
                  <a:lnTo>
                    <a:pt x="85094" y="50889"/>
                  </a:lnTo>
                  <a:lnTo>
                    <a:pt x="86329" y="49412"/>
                  </a:lnTo>
                  <a:lnTo>
                    <a:pt x="87486" y="47891"/>
                  </a:lnTo>
                  <a:lnTo>
                    <a:pt x="88037" y="47120"/>
                  </a:lnTo>
                  <a:lnTo>
                    <a:pt x="85954" y="39516"/>
                  </a:lnTo>
                  <a:lnTo>
                    <a:pt x="80532" y="20045"/>
                  </a:lnTo>
                  <a:lnTo>
                    <a:pt x="78417" y="12750"/>
                  </a:lnTo>
                  <a:lnTo>
                    <a:pt x="77733" y="10568"/>
                  </a:lnTo>
                  <a:lnTo>
                    <a:pt x="77447" y="9796"/>
                  </a:lnTo>
                  <a:lnTo>
                    <a:pt x="77381" y="9686"/>
                  </a:lnTo>
                  <a:lnTo>
                    <a:pt x="77282" y="9609"/>
                  </a:lnTo>
                  <a:lnTo>
                    <a:pt x="76995" y="9532"/>
                  </a:lnTo>
                  <a:lnTo>
                    <a:pt x="76830" y="9521"/>
                  </a:lnTo>
                  <a:lnTo>
                    <a:pt x="76642" y="9334"/>
                  </a:lnTo>
                  <a:lnTo>
                    <a:pt x="76025" y="8893"/>
                  </a:lnTo>
                  <a:lnTo>
                    <a:pt x="74648" y="8066"/>
                  </a:lnTo>
                  <a:lnTo>
                    <a:pt x="72113" y="6755"/>
                  </a:lnTo>
                  <a:lnTo>
                    <a:pt x="69149" y="5311"/>
                  </a:lnTo>
                  <a:lnTo>
                    <a:pt x="61612" y="1873"/>
                  </a:lnTo>
                  <a:lnTo>
                    <a:pt x="59672" y="1047"/>
                  </a:lnTo>
                  <a:lnTo>
                    <a:pt x="49490" y="1554"/>
                  </a:lnTo>
                  <a:lnTo>
                    <a:pt x="47363" y="1884"/>
                  </a:lnTo>
                  <a:lnTo>
                    <a:pt x="37633" y="3471"/>
                  </a:lnTo>
                  <a:lnTo>
                    <a:pt x="32575" y="4342"/>
                  </a:lnTo>
                  <a:lnTo>
                    <a:pt x="31826" y="4518"/>
                  </a:lnTo>
                  <a:lnTo>
                    <a:pt x="31605" y="4694"/>
                  </a:lnTo>
                  <a:lnTo>
                    <a:pt x="30316" y="6171"/>
                  </a:lnTo>
                  <a:lnTo>
                    <a:pt x="27142" y="10028"/>
                  </a:lnTo>
                  <a:lnTo>
                    <a:pt x="19451" y="19670"/>
                  </a:lnTo>
                  <a:lnTo>
                    <a:pt x="17776" y="21797"/>
                  </a:lnTo>
                  <a:lnTo>
                    <a:pt x="11825" y="0"/>
                  </a:lnTo>
                  <a:lnTo>
                    <a:pt x="1" y="4518"/>
                  </a:lnTo>
                  <a:lnTo>
                    <a:pt x="805" y="7163"/>
                  </a:lnTo>
                  <a:lnTo>
                    <a:pt x="4706" y="20265"/>
                  </a:lnTo>
                  <a:lnTo>
                    <a:pt x="6491" y="26513"/>
                  </a:lnTo>
                  <a:lnTo>
                    <a:pt x="7351" y="29720"/>
                  </a:lnTo>
                  <a:lnTo>
                    <a:pt x="7604" y="30811"/>
                  </a:lnTo>
                  <a:lnTo>
                    <a:pt x="7836" y="31781"/>
                  </a:lnTo>
                  <a:lnTo>
                    <a:pt x="8420" y="33676"/>
                  </a:lnTo>
                  <a:lnTo>
                    <a:pt x="9103" y="35483"/>
                  </a:lnTo>
                  <a:lnTo>
                    <a:pt x="9830" y="37147"/>
                  </a:lnTo>
                  <a:lnTo>
                    <a:pt x="10569" y="38602"/>
                  </a:lnTo>
                  <a:lnTo>
                    <a:pt x="11263" y="39814"/>
                  </a:lnTo>
                  <a:lnTo>
                    <a:pt x="11869" y="40729"/>
                  </a:lnTo>
                  <a:lnTo>
                    <a:pt x="12343" y="41280"/>
                  </a:lnTo>
                  <a:lnTo>
                    <a:pt x="12508" y="41390"/>
                  </a:lnTo>
                  <a:lnTo>
                    <a:pt x="12607" y="41401"/>
                  </a:lnTo>
                  <a:lnTo>
                    <a:pt x="13081" y="41224"/>
                  </a:lnTo>
                  <a:lnTo>
                    <a:pt x="14293" y="40585"/>
                  </a:lnTo>
                  <a:lnTo>
                    <a:pt x="16685" y="39120"/>
                  </a:lnTo>
                  <a:lnTo>
                    <a:pt x="19594" y="37257"/>
                  </a:lnTo>
                  <a:lnTo>
                    <a:pt x="27153" y="32188"/>
                  </a:lnTo>
                  <a:lnTo>
                    <a:pt x="29137" y="30811"/>
                  </a:lnTo>
                  <a:lnTo>
                    <a:pt x="29236" y="5862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8"/>
            <p:cNvSpPr/>
            <p:nvPr/>
          </p:nvSpPr>
          <p:spPr>
            <a:xfrm>
              <a:off x="1593030" y="2784528"/>
              <a:ext cx="111693" cy="424416"/>
            </a:xfrm>
            <a:custGeom>
              <a:rect b="b" l="l" r="r" t="t"/>
              <a:pathLst>
                <a:path extrusionOk="0" h="19307" w="5081">
                  <a:moveTo>
                    <a:pt x="4409" y="0"/>
                  </a:moveTo>
                  <a:lnTo>
                    <a:pt x="23" y="165"/>
                  </a:lnTo>
                  <a:lnTo>
                    <a:pt x="1" y="165"/>
                  </a:lnTo>
                  <a:lnTo>
                    <a:pt x="673" y="17786"/>
                  </a:lnTo>
                  <a:lnTo>
                    <a:pt x="684" y="17940"/>
                  </a:lnTo>
                  <a:lnTo>
                    <a:pt x="761" y="18249"/>
                  </a:lnTo>
                  <a:lnTo>
                    <a:pt x="893" y="18535"/>
                  </a:lnTo>
                  <a:lnTo>
                    <a:pt x="1070" y="18777"/>
                  </a:lnTo>
                  <a:lnTo>
                    <a:pt x="1301" y="18987"/>
                  </a:lnTo>
                  <a:lnTo>
                    <a:pt x="1554" y="19141"/>
                  </a:lnTo>
                  <a:lnTo>
                    <a:pt x="1841" y="19251"/>
                  </a:lnTo>
                  <a:lnTo>
                    <a:pt x="2150" y="19306"/>
                  </a:lnTo>
                  <a:lnTo>
                    <a:pt x="2315" y="19306"/>
                  </a:lnTo>
                  <a:lnTo>
                    <a:pt x="3538" y="19251"/>
                  </a:lnTo>
                  <a:lnTo>
                    <a:pt x="3560" y="19251"/>
                  </a:lnTo>
                  <a:lnTo>
                    <a:pt x="3714" y="19240"/>
                  </a:lnTo>
                  <a:lnTo>
                    <a:pt x="4023" y="19174"/>
                  </a:lnTo>
                  <a:lnTo>
                    <a:pt x="4298" y="19042"/>
                  </a:lnTo>
                  <a:lnTo>
                    <a:pt x="4552" y="18855"/>
                  </a:lnTo>
                  <a:lnTo>
                    <a:pt x="4750" y="18634"/>
                  </a:lnTo>
                  <a:lnTo>
                    <a:pt x="4915" y="18381"/>
                  </a:lnTo>
                  <a:lnTo>
                    <a:pt x="5026" y="18083"/>
                  </a:lnTo>
                  <a:lnTo>
                    <a:pt x="5081" y="17775"/>
                  </a:lnTo>
                  <a:lnTo>
                    <a:pt x="5081" y="17620"/>
                  </a:lnTo>
                  <a:lnTo>
                    <a:pt x="44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8"/>
            <p:cNvSpPr/>
            <p:nvPr/>
          </p:nvSpPr>
          <p:spPr>
            <a:xfrm>
              <a:off x="1593030" y="2784528"/>
              <a:ext cx="111693" cy="424416"/>
            </a:xfrm>
            <a:custGeom>
              <a:rect b="b" l="l" r="r" t="t"/>
              <a:pathLst>
                <a:path extrusionOk="0" fill="none" h="19307" w="5081">
                  <a:moveTo>
                    <a:pt x="23" y="165"/>
                  </a:moveTo>
                  <a:lnTo>
                    <a:pt x="4409" y="0"/>
                  </a:lnTo>
                  <a:lnTo>
                    <a:pt x="5081" y="17620"/>
                  </a:lnTo>
                  <a:lnTo>
                    <a:pt x="5081" y="17775"/>
                  </a:lnTo>
                  <a:lnTo>
                    <a:pt x="5026" y="18083"/>
                  </a:lnTo>
                  <a:lnTo>
                    <a:pt x="4915" y="18381"/>
                  </a:lnTo>
                  <a:lnTo>
                    <a:pt x="4750" y="18634"/>
                  </a:lnTo>
                  <a:lnTo>
                    <a:pt x="4552" y="18855"/>
                  </a:lnTo>
                  <a:lnTo>
                    <a:pt x="4298" y="19042"/>
                  </a:lnTo>
                  <a:lnTo>
                    <a:pt x="4023" y="19174"/>
                  </a:lnTo>
                  <a:lnTo>
                    <a:pt x="3714" y="19240"/>
                  </a:lnTo>
                  <a:lnTo>
                    <a:pt x="3560" y="19251"/>
                  </a:lnTo>
                  <a:lnTo>
                    <a:pt x="3538" y="19251"/>
                  </a:lnTo>
                  <a:lnTo>
                    <a:pt x="2315" y="19306"/>
                  </a:lnTo>
                  <a:lnTo>
                    <a:pt x="2150" y="19306"/>
                  </a:lnTo>
                  <a:lnTo>
                    <a:pt x="1841" y="19251"/>
                  </a:lnTo>
                  <a:lnTo>
                    <a:pt x="1554" y="19141"/>
                  </a:lnTo>
                  <a:lnTo>
                    <a:pt x="1301" y="18987"/>
                  </a:lnTo>
                  <a:lnTo>
                    <a:pt x="1070" y="18777"/>
                  </a:lnTo>
                  <a:lnTo>
                    <a:pt x="893" y="18535"/>
                  </a:lnTo>
                  <a:lnTo>
                    <a:pt x="761" y="18249"/>
                  </a:lnTo>
                  <a:lnTo>
                    <a:pt x="684" y="17940"/>
                  </a:lnTo>
                  <a:lnTo>
                    <a:pt x="673" y="17786"/>
                  </a:lnTo>
                  <a:lnTo>
                    <a:pt x="1" y="165"/>
                  </a:lnTo>
                  <a:lnTo>
                    <a:pt x="23" y="165"/>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8"/>
            <p:cNvSpPr/>
            <p:nvPr/>
          </p:nvSpPr>
          <p:spPr>
            <a:xfrm>
              <a:off x="1608286" y="2837571"/>
              <a:ext cx="81665" cy="357809"/>
            </a:xfrm>
            <a:custGeom>
              <a:rect b="b" l="l" r="r" t="t"/>
              <a:pathLst>
                <a:path extrusionOk="0" h="16277" w="3715">
                  <a:moveTo>
                    <a:pt x="3164" y="0"/>
                  </a:moveTo>
                  <a:lnTo>
                    <a:pt x="1" y="133"/>
                  </a:lnTo>
                  <a:lnTo>
                    <a:pt x="563" y="14756"/>
                  </a:lnTo>
                  <a:lnTo>
                    <a:pt x="574" y="14921"/>
                  </a:lnTo>
                  <a:lnTo>
                    <a:pt x="640" y="15229"/>
                  </a:lnTo>
                  <a:lnTo>
                    <a:pt x="772" y="15505"/>
                  </a:lnTo>
                  <a:lnTo>
                    <a:pt x="960" y="15747"/>
                  </a:lnTo>
                  <a:lnTo>
                    <a:pt x="1180" y="15957"/>
                  </a:lnTo>
                  <a:lnTo>
                    <a:pt x="1433" y="16111"/>
                  </a:lnTo>
                  <a:lnTo>
                    <a:pt x="1720" y="16221"/>
                  </a:lnTo>
                  <a:lnTo>
                    <a:pt x="2040" y="16276"/>
                  </a:lnTo>
                  <a:lnTo>
                    <a:pt x="2194" y="16276"/>
                  </a:lnTo>
                  <a:lnTo>
                    <a:pt x="2359" y="16265"/>
                  </a:lnTo>
                  <a:lnTo>
                    <a:pt x="2668" y="16188"/>
                  </a:lnTo>
                  <a:lnTo>
                    <a:pt x="2943" y="16056"/>
                  </a:lnTo>
                  <a:lnTo>
                    <a:pt x="3186" y="15880"/>
                  </a:lnTo>
                  <a:lnTo>
                    <a:pt x="3395" y="15659"/>
                  </a:lnTo>
                  <a:lnTo>
                    <a:pt x="3560" y="15395"/>
                  </a:lnTo>
                  <a:lnTo>
                    <a:pt x="3670" y="15108"/>
                  </a:lnTo>
                  <a:lnTo>
                    <a:pt x="3715" y="14800"/>
                  </a:lnTo>
                  <a:lnTo>
                    <a:pt x="3715" y="14634"/>
                  </a:lnTo>
                  <a:lnTo>
                    <a:pt x="3164" y="0"/>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8"/>
            <p:cNvSpPr/>
            <p:nvPr/>
          </p:nvSpPr>
          <p:spPr>
            <a:xfrm>
              <a:off x="1608286" y="2837571"/>
              <a:ext cx="81665" cy="357809"/>
            </a:xfrm>
            <a:custGeom>
              <a:rect b="b" l="l" r="r" t="t"/>
              <a:pathLst>
                <a:path extrusionOk="0" fill="none" h="16277" w="3715">
                  <a:moveTo>
                    <a:pt x="2194" y="16276"/>
                  </a:moveTo>
                  <a:lnTo>
                    <a:pt x="2194" y="16276"/>
                  </a:lnTo>
                  <a:lnTo>
                    <a:pt x="2040" y="16276"/>
                  </a:lnTo>
                  <a:lnTo>
                    <a:pt x="1720" y="16221"/>
                  </a:lnTo>
                  <a:lnTo>
                    <a:pt x="1433" y="16111"/>
                  </a:lnTo>
                  <a:lnTo>
                    <a:pt x="1180" y="15957"/>
                  </a:lnTo>
                  <a:lnTo>
                    <a:pt x="960" y="15747"/>
                  </a:lnTo>
                  <a:lnTo>
                    <a:pt x="772" y="15505"/>
                  </a:lnTo>
                  <a:lnTo>
                    <a:pt x="640" y="15229"/>
                  </a:lnTo>
                  <a:lnTo>
                    <a:pt x="574" y="14921"/>
                  </a:lnTo>
                  <a:lnTo>
                    <a:pt x="563" y="14756"/>
                  </a:lnTo>
                  <a:lnTo>
                    <a:pt x="1" y="133"/>
                  </a:lnTo>
                  <a:lnTo>
                    <a:pt x="3164" y="0"/>
                  </a:lnTo>
                  <a:lnTo>
                    <a:pt x="3715" y="14634"/>
                  </a:lnTo>
                  <a:lnTo>
                    <a:pt x="3715" y="14800"/>
                  </a:lnTo>
                  <a:lnTo>
                    <a:pt x="3670" y="15108"/>
                  </a:lnTo>
                  <a:lnTo>
                    <a:pt x="3560" y="15395"/>
                  </a:lnTo>
                  <a:lnTo>
                    <a:pt x="3395" y="15659"/>
                  </a:lnTo>
                  <a:lnTo>
                    <a:pt x="3186" y="15880"/>
                  </a:lnTo>
                  <a:lnTo>
                    <a:pt x="2943" y="16056"/>
                  </a:lnTo>
                  <a:lnTo>
                    <a:pt x="2668" y="16188"/>
                  </a:lnTo>
                  <a:lnTo>
                    <a:pt x="2359" y="16265"/>
                  </a:lnTo>
                  <a:lnTo>
                    <a:pt x="2194" y="16276"/>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8"/>
            <p:cNvSpPr/>
            <p:nvPr/>
          </p:nvSpPr>
          <p:spPr>
            <a:xfrm>
              <a:off x="1581401" y="2767074"/>
              <a:ext cx="119937" cy="27390"/>
            </a:xfrm>
            <a:custGeom>
              <a:rect b="b" l="l" r="r" t="t"/>
              <a:pathLst>
                <a:path extrusionOk="0" fill="none" h="1246" w="5456">
                  <a:moveTo>
                    <a:pt x="1" y="210"/>
                  </a:moveTo>
                  <a:lnTo>
                    <a:pt x="5422" y="1"/>
                  </a:lnTo>
                  <a:lnTo>
                    <a:pt x="5455" y="1036"/>
                  </a:lnTo>
                  <a:lnTo>
                    <a:pt x="45" y="1246"/>
                  </a:lnTo>
                  <a:lnTo>
                    <a:pt x="1" y="21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8"/>
            <p:cNvSpPr/>
            <p:nvPr/>
          </p:nvSpPr>
          <p:spPr>
            <a:xfrm>
              <a:off x="1321964" y="2872941"/>
              <a:ext cx="414502" cy="491265"/>
            </a:xfrm>
            <a:custGeom>
              <a:rect b="b" l="l" r="r" t="t"/>
              <a:pathLst>
                <a:path extrusionOk="0" h="22348" w="18856">
                  <a:moveTo>
                    <a:pt x="10657" y="0"/>
                  </a:moveTo>
                  <a:lnTo>
                    <a:pt x="9235" y="22"/>
                  </a:lnTo>
                  <a:lnTo>
                    <a:pt x="8001" y="110"/>
                  </a:lnTo>
                  <a:lnTo>
                    <a:pt x="7307" y="243"/>
                  </a:lnTo>
                  <a:lnTo>
                    <a:pt x="6976" y="364"/>
                  </a:lnTo>
                  <a:lnTo>
                    <a:pt x="6866" y="430"/>
                  </a:lnTo>
                  <a:lnTo>
                    <a:pt x="6624" y="628"/>
                  </a:lnTo>
                  <a:lnTo>
                    <a:pt x="5852" y="1477"/>
                  </a:lnTo>
                  <a:lnTo>
                    <a:pt x="4805" y="2733"/>
                  </a:lnTo>
                  <a:lnTo>
                    <a:pt x="3637" y="4265"/>
                  </a:lnTo>
                  <a:lnTo>
                    <a:pt x="2447" y="5929"/>
                  </a:lnTo>
                  <a:lnTo>
                    <a:pt x="1378" y="7560"/>
                  </a:lnTo>
                  <a:lnTo>
                    <a:pt x="530" y="9036"/>
                  </a:lnTo>
                  <a:lnTo>
                    <a:pt x="144" y="9940"/>
                  </a:lnTo>
                  <a:lnTo>
                    <a:pt x="12" y="10425"/>
                  </a:lnTo>
                  <a:lnTo>
                    <a:pt x="1" y="10623"/>
                  </a:lnTo>
                  <a:lnTo>
                    <a:pt x="45" y="11593"/>
                  </a:lnTo>
                  <a:lnTo>
                    <a:pt x="364" y="15163"/>
                  </a:lnTo>
                  <a:lnTo>
                    <a:pt x="1026" y="21125"/>
                  </a:lnTo>
                  <a:lnTo>
                    <a:pt x="1169" y="22348"/>
                  </a:lnTo>
                  <a:lnTo>
                    <a:pt x="8640" y="19516"/>
                  </a:lnTo>
                  <a:lnTo>
                    <a:pt x="8442" y="17775"/>
                  </a:lnTo>
                  <a:lnTo>
                    <a:pt x="8243" y="15395"/>
                  </a:lnTo>
                  <a:lnTo>
                    <a:pt x="8265" y="15163"/>
                  </a:lnTo>
                  <a:lnTo>
                    <a:pt x="8431" y="14733"/>
                  </a:lnTo>
                  <a:lnTo>
                    <a:pt x="8706" y="14282"/>
                  </a:lnTo>
                  <a:lnTo>
                    <a:pt x="9015" y="13709"/>
                  </a:lnTo>
                  <a:lnTo>
                    <a:pt x="9158" y="13334"/>
                  </a:lnTo>
                  <a:lnTo>
                    <a:pt x="9246" y="13136"/>
                  </a:lnTo>
                  <a:lnTo>
                    <a:pt x="9489" y="12684"/>
                  </a:lnTo>
                  <a:lnTo>
                    <a:pt x="9985" y="11945"/>
                  </a:lnTo>
                  <a:lnTo>
                    <a:pt x="11009" y="10612"/>
                  </a:lnTo>
                  <a:lnTo>
                    <a:pt x="11219" y="10370"/>
                  </a:lnTo>
                  <a:lnTo>
                    <a:pt x="13544" y="9080"/>
                  </a:lnTo>
                  <a:lnTo>
                    <a:pt x="14580" y="9080"/>
                  </a:lnTo>
                  <a:lnTo>
                    <a:pt x="14767" y="9069"/>
                  </a:lnTo>
                  <a:lnTo>
                    <a:pt x="15087" y="8937"/>
                  </a:lnTo>
                  <a:lnTo>
                    <a:pt x="15340" y="8728"/>
                  </a:lnTo>
                  <a:lnTo>
                    <a:pt x="15538" y="8452"/>
                  </a:lnTo>
                  <a:lnTo>
                    <a:pt x="15836" y="7725"/>
                  </a:lnTo>
                  <a:lnTo>
                    <a:pt x="15869" y="7538"/>
                  </a:lnTo>
                  <a:lnTo>
                    <a:pt x="16122" y="7527"/>
                  </a:lnTo>
                  <a:lnTo>
                    <a:pt x="16618" y="7416"/>
                  </a:lnTo>
                  <a:lnTo>
                    <a:pt x="17081" y="7218"/>
                  </a:lnTo>
                  <a:lnTo>
                    <a:pt x="17489" y="6943"/>
                  </a:lnTo>
                  <a:lnTo>
                    <a:pt x="17676" y="6766"/>
                  </a:lnTo>
                  <a:lnTo>
                    <a:pt x="17886" y="6491"/>
                  </a:lnTo>
                  <a:lnTo>
                    <a:pt x="18051" y="6083"/>
                  </a:lnTo>
                  <a:lnTo>
                    <a:pt x="17985" y="5763"/>
                  </a:lnTo>
                  <a:lnTo>
                    <a:pt x="17941" y="5730"/>
                  </a:lnTo>
                  <a:lnTo>
                    <a:pt x="18051" y="5697"/>
                  </a:lnTo>
                  <a:lnTo>
                    <a:pt x="18569" y="5389"/>
                  </a:lnTo>
                  <a:lnTo>
                    <a:pt x="18767" y="5135"/>
                  </a:lnTo>
                  <a:lnTo>
                    <a:pt x="18844" y="4937"/>
                  </a:lnTo>
                  <a:lnTo>
                    <a:pt x="18855" y="4816"/>
                  </a:lnTo>
                  <a:lnTo>
                    <a:pt x="18822" y="4673"/>
                  </a:lnTo>
                  <a:lnTo>
                    <a:pt x="18514" y="4155"/>
                  </a:lnTo>
                  <a:lnTo>
                    <a:pt x="17687" y="3075"/>
                  </a:lnTo>
                  <a:lnTo>
                    <a:pt x="15582" y="672"/>
                  </a:lnTo>
                  <a:lnTo>
                    <a:pt x="15109" y="177"/>
                  </a:lnTo>
                  <a:lnTo>
                    <a:pt x="14216" y="110"/>
                  </a:lnTo>
                  <a:lnTo>
                    <a:pt x="10657" y="0"/>
                  </a:lnTo>
                  <a:close/>
                </a:path>
              </a:pathLst>
            </a:custGeom>
            <a:solidFill>
              <a:srgbClr val="9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8"/>
            <p:cNvSpPr/>
            <p:nvPr/>
          </p:nvSpPr>
          <p:spPr>
            <a:xfrm>
              <a:off x="1321964" y="2872941"/>
              <a:ext cx="414502" cy="491265"/>
            </a:xfrm>
            <a:custGeom>
              <a:rect b="b" l="l" r="r" t="t"/>
              <a:pathLst>
                <a:path extrusionOk="0" fill="none" h="22348" w="18856">
                  <a:moveTo>
                    <a:pt x="1169" y="22348"/>
                  </a:moveTo>
                  <a:lnTo>
                    <a:pt x="1026" y="21125"/>
                  </a:lnTo>
                  <a:lnTo>
                    <a:pt x="364" y="15163"/>
                  </a:lnTo>
                  <a:lnTo>
                    <a:pt x="45" y="11593"/>
                  </a:lnTo>
                  <a:lnTo>
                    <a:pt x="1" y="10623"/>
                  </a:lnTo>
                  <a:lnTo>
                    <a:pt x="12" y="10425"/>
                  </a:lnTo>
                  <a:lnTo>
                    <a:pt x="144" y="9940"/>
                  </a:lnTo>
                  <a:lnTo>
                    <a:pt x="530" y="9036"/>
                  </a:lnTo>
                  <a:lnTo>
                    <a:pt x="1378" y="7560"/>
                  </a:lnTo>
                  <a:lnTo>
                    <a:pt x="2447" y="5929"/>
                  </a:lnTo>
                  <a:lnTo>
                    <a:pt x="3637" y="4265"/>
                  </a:lnTo>
                  <a:lnTo>
                    <a:pt x="4805" y="2733"/>
                  </a:lnTo>
                  <a:lnTo>
                    <a:pt x="5852" y="1477"/>
                  </a:lnTo>
                  <a:lnTo>
                    <a:pt x="6624" y="628"/>
                  </a:lnTo>
                  <a:lnTo>
                    <a:pt x="6866" y="430"/>
                  </a:lnTo>
                  <a:lnTo>
                    <a:pt x="6976" y="364"/>
                  </a:lnTo>
                  <a:lnTo>
                    <a:pt x="7307" y="243"/>
                  </a:lnTo>
                  <a:lnTo>
                    <a:pt x="8001" y="110"/>
                  </a:lnTo>
                  <a:lnTo>
                    <a:pt x="9235" y="22"/>
                  </a:lnTo>
                  <a:lnTo>
                    <a:pt x="10657" y="0"/>
                  </a:lnTo>
                  <a:lnTo>
                    <a:pt x="14216" y="110"/>
                  </a:lnTo>
                  <a:lnTo>
                    <a:pt x="15109" y="177"/>
                  </a:lnTo>
                  <a:lnTo>
                    <a:pt x="15582" y="672"/>
                  </a:lnTo>
                  <a:lnTo>
                    <a:pt x="17687" y="3075"/>
                  </a:lnTo>
                  <a:lnTo>
                    <a:pt x="18514" y="4155"/>
                  </a:lnTo>
                  <a:lnTo>
                    <a:pt x="18822" y="4673"/>
                  </a:lnTo>
                  <a:lnTo>
                    <a:pt x="18855" y="4816"/>
                  </a:lnTo>
                  <a:lnTo>
                    <a:pt x="18844" y="4937"/>
                  </a:lnTo>
                  <a:lnTo>
                    <a:pt x="18767" y="5135"/>
                  </a:lnTo>
                  <a:lnTo>
                    <a:pt x="18569" y="5389"/>
                  </a:lnTo>
                  <a:lnTo>
                    <a:pt x="18051" y="5697"/>
                  </a:lnTo>
                  <a:lnTo>
                    <a:pt x="17941" y="5730"/>
                  </a:lnTo>
                  <a:lnTo>
                    <a:pt x="17985" y="5763"/>
                  </a:lnTo>
                  <a:lnTo>
                    <a:pt x="18051" y="6083"/>
                  </a:lnTo>
                  <a:lnTo>
                    <a:pt x="17886" y="6491"/>
                  </a:lnTo>
                  <a:lnTo>
                    <a:pt x="17676" y="6766"/>
                  </a:lnTo>
                  <a:lnTo>
                    <a:pt x="17489" y="6943"/>
                  </a:lnTo>
                  <a:lnTo>
                    <a:pt x="17081" y="7218"/>
                  </a:lnTo>
                  <a:lnTo>
                    <a:pt x="16618" y="7416"/>
                  </a:lnTo>
                  <a:lnTo>
                    <a:pt x="16122" y="7527"/>
                  </a:lnTo>
                  <a:lnTo>
                    <a:pt x="15869" y="7538"/>
                  </a:lnTo>
                  <a:lnTo>
                    <a:pt x="15836" y="7725"/>
                  </a:lnTo>
                  <a:lnTo>
                    <a:pt x="15538" y="8452"/>
                  </a:lnTo>
                  <a:lnTo>
                    <a:pt x="15340" y="8728"/>
                  </a:lnTo>
                  <a:lnTo>
                    <a:pt x="15087" y="8937"/>
                  </a:lnTo>
                  <a:lnTo>
                    <a:pt x="14767" y="9069"/>
                  </a:lnTo>
                  <a:lnTo>
                    <a:pt x="14580" y="9080"/>
                  </a:lnTo>
                  <a:lnTo>
                    <a:pt x="13544" y="9080"/>
                  </a:lnTo>
                  <a:lnTo>
                    <a:pt x="11219" y="10370"/>
                  </a:lnTo>
                  <a:lnTo>
                    <a:pt x="11009" y="10612"/>
                  </a:lnTo>
                  <a:lnTo>
                    <a:pt x="9985" y="11945"/>
                  </a:lnTo>
                  <a:lnTo>
                    <a:pt x="9489" y="12684"/>
                  </a:lnTo>
                  <a:lnTo>
                    <a:pt x="9246" y="13136"/>
                  </a:lnTo>
                  <a:lnTo>
                    <a:pt x="9158" y="13334"/>
                  </a:lnTo>
                  <a:lnTo>
                    <a:pt x="9015" y="13709"/>
                  </a:lnTo>
                  <a:lnTo>
                    <a:pt x="8706" y="14282"/>
                  </a:lnTo>
                  <a:lnTo>
                    <a:pt x="8431" y="14733"/>
                  </a:lnTo>
                  <a:lnTo>
                    <a:pt x="8265" y="15163"/>
                  </a:lnTo>
                  <a:lnTo>
                    <a:pt x="8243" y="15395"/>
                  </a:lnTo>
                  <a:lnTo>
                    <a:pt x="8442" y="17775"/>
                  </a:lnTo>
                  <a:lnTo>
                    <a:pt x="8640" y="19516"/>
                  </a:lnTo>
                  <a:lnTo>
                    <a:pt x="1169" y="22348"/>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8"/>
            <p:cNvSpPr/>
            <p:nvPr/>
          </p:nvSpPr>
          <p:spPr>
            <a:xfrm>
              <a:off x="1514794" y="2899584"/>
              <a:ext cx="201316" cy="99097"/>
            </a:xfrm>
            <a:custGeom>
              <a:rect b="b" l="l" r="r" t="t"/>
              <a:pathLst>
                <a:path extrusionOk="0" fill="none" h="4508" w="9158">
                  <a:moveTo>
                    <a:pt x="9158" y="4507"/>
                  </a:moveTo>
                  <a:lnTo>
                    <a:pt x="8739" y="3945"/>
                  </a:lnTo>
                  <a:lnTo>
                    <a:pt x="6965" y="1830"/>
                  </a:lnTo>
                  <a:lnTo>
                    <a:pt x="6204" y="1036"/>
                  </a:lnTo>
                  <a:lnTo>
                    <a:pt x="5488" y="397"/>
                  </a:lnTo>
                  <a:lnTo>
                    <a:pt x="5025" y="100"/>
                  </a:lnTo>
                  <a:lnTo>
                    <a:pt x="4761" y="0"/>
                  </a:lnTo>
                  <a:lnTo>
                    <a:pt x="4651" y="0"/>
                  </a:lnTo>
                  <a:lnTo>
                    <a:pt x="1741" y="55"/>
                  </a:lnTo>
                  <a:lnTo>
                    <a:pt x="0" y="122"/>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8"/>
            <p:cNvSpPr/>
            <p:nvPr/>
          </p:nvSpPr>
          <p:spPr>
            <a:xfrm>
              <a:off x="1481117" y="2953353"/>
              <a:ext cx="189687" cy="85050"/>
            </a:xfrm>
            <a:custGeom>
              <a:rect b="b" l="l" r="r" t="t"/>
              <a:pathLst>
                <a:path extrusionOk="0" fill="none" h="3869" w="8629">
                  <a:moveTo>
                    <a:pt x="8629" y="3869"/>
                  </a:moveTo>
                  <a:lnTo>
                    <a:pt x="8254" y="3450"/>
                  </a:lnTo>
                  <a:lnTo>
                    <a:pt x="6315" y="1499"/>
                  </a:lnTo>
                  <a:lnTo>
                    <a:pt x="5312" y="673"/>
                  </a:lnTo>
                  <a:lnTo>
                    <a:pt x="4739" y="331"/>
                  </a:lnTo>
                  <a:lnTo>
                    <a:pt x="4508" y="254"/>
                  </a:lnTo>
                  <a:lnTo>
                    <a:pt x="4012" y="166"/>
                  </a:lnTo>
                  <a:lnTo>
                    <a:pt x="2579" y="56"/>
                  </a:lnTo>
                  <a:lnTo>
                    <a:pt x="419" y="1"/>
                  </a:lnTo>
                  <a:lnTo>
                    <a:pt x="1" y="1"/>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8"/>
            <p:cNvSpPr/>
            <p:nvPr/>
          </p:nvSpPr>
          <p:spPr>
            <a:xfrm>
              <a:off x="1418621" y="2995757"/>
              <a:ext cx="201074" cy="76565"/>
            </a:xfrm>
            <a:custGeom>
              <a:rect b="b" l="l" r="r" t="t"/>
              <a:pathLst>
                <a:path extrusionOk="0" fill="none" h="3483" w="9147">
                  <a:moveTo>
                    <a:pt x="9147" y="3482"/>
                  </a:moveTo>
                  <a:lnTo>
                    <a:pt x="8651" y="3053"/>
                  </a:lnTo>
                  <a:lnTo>
                    <a:pt x="6205" y="1091"/>
                  </a:lnTo>
                  <a:lnTo>
                    <a:pt x="5037" y="320"/>
                  </a:lnTo>
                  <a:lnTo>
                    <a:pt x="4452" y="33"/>
                  </a:lnTo>
                  <a:lnTo>
                    <a:pt x="4254" y="0"/>
                  </a:lnTo>
                  <a:lnTo>
                    <a:pt x="3835" y="22"/>
                  </a:lnTo>
                  <a:lnTo>
                    <a:pt x="2513" y="210"/>
                  </a:lnTo>
                  <a:lnTo>
                    <a:pt x="419" y="573"/>
                  </a:lnTo>
                  <a:lnTo>
                    <a:pt x="1" y="65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8"/>
            <p:cNvSpPr/>
            <p:nvPr/>
          </p:nvSpPr>
          <p:spPr>
            <a:xfrm>
              <a:off x="1418621" y="2995757"/>
              <a:ext cx="201074" cy="76565"/>
            </a:xfrm>
            <a:custGeom>
              <a:rect b="b" l="l" r="r" t="t"/>
              <a:pathLst>
                <a:path extrusionOk="0" fill="none" h="3483" w="9147">
                  <a:moveTo>
                    <a:pt x="9147" y="3482"/>
                  </a:moveTo>
                  <a:lnTo>
                    <a:pt x="8651" y="3053"/>
                  </a:lnTo>
                  <a:lnTo>
                    <a:pt x="6205" y="1091"/>
                  </a:lnTo>
                  <a:lnTo>
                    <a:pt x="5037" y="320"/>
                  </a:lnTo>
                  <a:lnTo>
                    <a:pt x="4452" y="33"/>
                  </a:lnTo>
                  <a:lnTo>
                    <a:pt x="4254" y="0"/>
                  </a:lnTo>
                  <a:lnTo>
                    <a:pt x="3835" y="22"/>
                  </a:lnTo>
                  <a:lnTo>
                    <a:pt x="2513" y="210"/>
                  </a:lnTo>
                  <a:lnTo>
                    <a:pt x="419" y="573"/>
                  </a:lnTo>
                  <a:lnTo>
                    <a:pt x="1" y="650"/>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8"/>
            <p:cNvSpPr/>
            <p:nvPr/>
          </p:nvSpPr>
          <p:spPr>
            <a:xfrm>
              <a:off x="1409894" y="2995757"/>
              <a:ext cx="207141" cy="96415"/>
            </a:xfrm>
            <a:custGeom>
              <a:rect b="b" l="l" r="r" t="t"/>
              <a:pathLst>
                <a:path extrusionOk="0" fill="none" h="4386" w="9423">
                  <a:moveTo>
                    <a:pt x="1" y="3868"/>
                  </a:moveTo>
                  <a:lnTo>
                    <a:pt x="3351" y="2711"/>
                  </a:lnTo>
                  <a:lnTo>
                    <a:pt x="3836" y="2920"/>
                  </a:lnTo>
                  <a:lnTo>
                    <a:pt x="6260" y="3868"/>
                  </a:lnTo>
                  <a:lnTo>
                    <a:pt x="7428" y="4243"/>
                  </a:lnTo>
                  <a:lnTo>
                    <a:pt x="8045" y="4375"/>
                  </a:lnTo>
                  <a:lnTo>
                    <a:pt x="8255" y="4386"/>
                  </a:lnTo>
                  <a:lnTo>
                    <a:pt x="8640" y="4386"/>
                  </a:lnTo>
                  <a:lnTo>
                    <a:pt x="9103" y="4320"/>
                  </a:lnTo>
                  <a:lnTo>
                    <a:pt x="9312" y="4221"/>
                  </a:lnTo>
                  <a:lnTo>
                    <a:pt x="9423" y="4066"/>
                  </a:lnTo>
                  <a:lnTo>
                    <a:pt x="9412" y="3835"/>
                  </a:lnTo>
                  <a:lnTo>
                    <a:pt x="9235" y="3515"/>
                  </a:lnTo>
                  <a:lnTo>
                    <a:pt x="8894" y="3097"/>
                  </a:lnTo>
                  <a:lnTo>
                    <a:pt x="8640" y="2843"/>
                  </a:lnTo>
                  <a:lnTo>
                    <a:pt x="8122" y="2314"/>
                  </a:lnTo>
                  <a:lnTo>
                    <a:pt x="7186" y="1345"/>
                  </a:lnTo>
                  <a:lnTo>
                    <a:pt x="6502" y="749"/>
                  </a:lnTo>
                  <a:lnTo>
                    <a:pt x="6029" y="430"/>
                  </a:lnTo>
                  <a:lnTo>
                    <a:pt x="5511" y="187"/>
                  </a:lnTo>
                  <a:lnTo>
                    <a:pt x="4949" y="33"/>
                  </a:lnTo>
                  <a:lnTo>
                    <a:pt x="4640" y="0"/>
                  </a:lnTo>
                  <a:lnTo>
                    <a:pt x="4177" y="0"/>
                  </a:lnTo>
                  <a:lnTo>
                    <a:pt x="3263" y="77"/>
                  </a:lnTo>
                  <a:lnTo>
                    <a:pt x="2359" y="243"/>
                  </a:lnTo>
                  <a:lnTo>
                    <a:pt x="1466" y="485"/>
                  </a:lnTo>
                  <a:lnTo>
                    <a:pt x="1037" y="65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8"/>
            <p:cNvSpPr/>
            <p:nvPr/>
          </p:nvSpPr>
          <p:spPr>
            <a:xfrm>
              <a:off x="1409894" y="2995757"/>
              <a:ext cx="207141" cy="96415"/>
            </a:xfrm>
            <a:custGeom>
              <a:rect b="b" l="l" r="r" t="t"/>
              <a:pathLst>
                <a:path extrusionOk="0" fill="none" h="4386" w="9423">
                  <a:moveTo>
                    <a:pt x="1" y="3868"/>
                  </a:moveTo>
                  <a:lnTo>
                    <a:pt x="3351" y="2711"/>
                  </a:lnTo>
                  <a:lnTo>
                    <a:pt x="3836" y="2920"/>
                  </a:lnTo>
                  <a:lnTo>
                    <a:pt x="6260" y="3868"/>
                  </a:lnTo>
                  <a:lnTo>
                    <a:pt x="7428" y="4243"/>
                  </a:lnTo>
                  <a:lnTo>
                    <a:pt x="8045" y="4375"/>
                  </a:lnTo>
                  <a:lnTo>
                    <a:pt x="8255" y="4386"/>
                  </a:lnTo>
                  <a:lnTo>
                    <a:pt x="8640" y="4386"/>
                  </a:lnTo>
                  <a:lnTo>
                    <a:pt x="9103" y="4320"/>
                  </a:lnTo>
                  <a:lnTo>
                    <a:pt x="9312" y="4221"/>
                  </a:lnTo>
                  <a:lnTo>
                    <a:pt x="9423" y="4066"/>
                  </a:lnTo>
                  <a:lnTo>
                    <a:pt x="9412" y="3835"/>
                  </a:lnTo>
                  <a:lnTo>
                    <a:pt x="9235" y="3515"/>
                  </a:lnTo>
                  <a:lnTo>
                    <a:pt x="8894" y="3097"/>
                  </a:lnTo>
                  <a:lnTo>
                    <a:pt x="8640" y="2843"/>
                  </a:lnTo>
                  <a:lnTo>
                    <a:pt x="8122" y="2314"/>
                  </a:lnTo>
                  <a:lnTo>
                    <a:pt x="7186" y="1345"/>
                  </a:lnTo>
                  <a:lnTo>
                    <a:pt x="6502" y="749"/>
                  </a:lnTo>
                  <a:lnTo>
                    <a:pt x="6029" y="430"/>
                  </a:lnTo>
                  <a:lnTo>
                    <a:pt x="5511" y="187"/>
                  </a:lnTo>
                  <a:lnTo>
                    <a:pt x="4949" y="33"/>
                  </a:lnTo>
                  <a:lnTo>
                    <a:pt x="4640" y="0"/>
                  </a:lnTo>
                  <a:lnTo>
                    <a:pt x="4177" y="0"/>
                  </a:lnTo>
                  <a:lnTo>
                    <a:pt x="3263" y="77"/>
                  </a:lnTo>
                  <a:lnTo>
                    <a:pt x="2359" y="243"/>
                  </a:lnTo>
                  <a:lnTo>
                    <a:pt x="1466" y="485"/>
                  </a:lnTo>
                  <a:lnTo>
                    <a:pt x="1037" y="650"/>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8"/>
            <p:cNvSpPr/>
            <p:nvPr/>
          </p:nvSpPr>
          <p:spPr>
            <a:xfrm>
              <a:off x="1401673" y="3095074"/>
              <a:ext cx="113386" cy="122596"/>
            </a:xfrm>
            <a:custGeom>
              <a:rect b="b" l="l" r="r" t="t"/>
              <a:pathLst>
                <a:path extrusionOk="0" fill="none" h="5577" w="5158">
                  <a:moveTo>
                    <a:pt x="0" y="5422"/>
                  </a:moveTo>
                  <a:lnTo>
                    <a:pt x="276" y="5499"/>
                  </a:lnTo>
                  <a:lnTo>
                    <a:pt x="827" y="5576"/>
                  </a:lnTo>
                  <a:lnTo>
                    <a:pt x="1378" y="5565"/>
                  </a:lnTo>
                  <a:lnTo>
                    <a:pt x="1907" y="5444"/>
                  </a:lnTo>
                  <a:lnTo>
                    <a:pt x="2413" y="5235"/>
                  </a:lnTo>
                  <a:lnTo>
                    <a:pt x="2865" y="4948"/>
                  </a:lnTo>
                  <a:lnTo>
                    <a:pt x="3273" y="4573"/>
                  </a:lnTo>
                  <a:lnTo>
                    <a:pt x="3604" y="4122"/>
                  </a:lnTo>
                  <a:lnTo>
                    <a:pt x="3736" y="3868"/>
                  </a:lnTo>
                  <a:lnTo>
                    <a:pt x="3989" y="3416"/>
                  </a:lnTo>
                  <a:lnTo>
                    <a:pt x="4397" y="2601"/>
                  </a:lnTo>
                  <a:lnTo>
                    <a:pt x="4827" y="1543"/>
                  </a:lnTo>
                  <a:lnTo>
                    <a:pt x="5157" y="177"/>
                  </a:lnTo>
                  <a:lnTo>
                    <a:pt x="5157" y="0"/>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8"/>
            <p:cNvSpPr/>
            <p:nvPr/>
          </p:nvSpPr>
          <p:spPr>
            <a:xfrm>
              <a:off x="1702041" y="3732875"/>
              <a:ext cx="30797" cy="229190"/>
            </a:xfrm>
            <a:custGeom>
              <a:rect b="b" l="l" r="r" t="t"/>
              <a:pathLst>
                <a:path extrusionOk="0" fill="none" h="10426" w="1401">
                  <a:moveTo>
                    <a:pt x="1" y="1"/>
                  </a:moveTo>
                  <a:lnTo>
                    <a:pt x="67" y="199"/>
                  </a:lnTo>
                  <a:lnTo>
                    <a:pt x="463" y="1610"/>
                  </a:lnTo>
                  <a:lnTo>
                    <a:pt x="794" y="2965"/>
                  </a:lnTo>
                  <a:lnTo>
                    <a:pt x="1102" y="4552"/>
                  </a:lnTo>
                  <a:lnTo>
                    <a:pt x="1334" y="6271"/>
                  </a:lnTo>
                  <a:lnTo>
                    <a:pt x="1400" y="7582"/>
                  </a:lnTo>
                  <a:lnTo>
                    <a:pt x="1389" y="8431"/>
                  </a:lnTo>
                  <a:lnTo>
                    <a:pt x="1334" y="9268"/>
                  </a:lnTo>
                  <a:lnTo>
                    <a:pt x="1202" y="10051"/>
                  </a:lnTo>
                  <a:lnTo>
                    <a:pt x="1102" y="10425"/>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8"/>
            <p:cNvSpPr/>
            <p:nvPr/>
          </p:nvSpPr>
          <p:spPr>
            <a:xfrm>
              <a:off x="1722397" y="3797569"/>
              <a:ext cx="35392" cy="117496"/>
            </a:xfrm>
            <a:custGeom>
              <a:rect b="b" l="l" r="r" t="t"/>
              <a:pathLst>
                <a:path extrusionOk="0" fill="none" h="5345" w="1610">
                  <a:moveTo>
                    <a:pt x="0" y="0"/>
                  </a:moveTo>
                  <a:lnTo>
                    <a:pt x="44" y="55"/>
                  </a:lnTo>
                  <a:lnTo>
                    <a:pt x="408" y="716"/>
                  </a:lnTo>
                  <a:lnTo>
                    <a:pt x="805" y="1686"/>
                  </a:lnTo>
                  <a:lnTo>
                    <a:pt x="1080" y="2513"/>
                  </a:lnTo>
                  <a:lnTo>
                    <a:pt x="1323" y="3526"/>
                  </a:lnTo>
                  <a:lnTo>
                    <a:pt x="1532" y="4694"/>
                  </a:lnTo>
                  <a:lnTo>
                    <a:pt x="1609" y="5345"/>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8"/>
            <p:cNvSpPr/>
            <p:nvPr/>
          </p:nvSpPr>
          <p:spPr>
            <a:xfrm>
              <a:off x="2247559" y="4087518"/>
              <a:ext cx="19652" cy="574139"/>
            </a:xfrm>
            <a:custGeom>
              <a:rect b="b" l="l" r="r" t="t"/>
              <a:pathLst>
                <a:path extrusionOk="0" fill="none" h="26118" w="894">
                  <a:moveTo>
                    <a:pt x="1" y="1"/>
                  </a:moveTo>
                  <a:lnTo>
                    <a:pt x="893" y="26117"/>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8"/>
            <p:cNvSpPr/>
            <p:nvPr/>
          </p:nvSpPr>
          <p:spPr>
            <a:xfrm>
              <a:off x="1914480" y="3636723"/>
              <a:ext cx="35150" cy="211735"/>
            </a:xfrm>
            <a:custGeom>
              <a:rect b="b" l="l" r="r" t="t"/>
              <a:pathLst>
                <a:path extrusionOk="0" fill="none" h="9632" w="1599">
                  <a:moveTo>
                    <a:pt x="1599" y="9631"/>
                  </a:moveTo>
                  <a:lnTo>
                    <a:pt x="1" y="0"/>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8"/>
            <p:cNvSpPr/>
            <p:nvPr/>
          </p:nvSpPr>
          <p:spPr>
            <a:xfrm>
              <a:off x="1945981" y="3619511"/>
              <a:ext cx="5342" cy="311536"/>
            </a:xfrm>
            <a:custGeom>
              <a:rect b="b" l="l" r="r" t="t"/>
              <a:pathLst>
                <a:path extrusionOk="0" fill="none" h="14172" w="243">
                  <a:moveTo>
                    <a:pt x="243" y="14172"/>
                  </a:moveTo>
                  <a:lnTo>
                    <a:pt x="0" y="1"/>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8"/>
            <p:cNvSpPr/>
            <p:nvPr/>
          </p:nvSpPr>
          <p:spPr>
            <a:xfrm>
              <a:off x="2159871" y="3245259"/>
              <a:ext cx="563961" cy="807153"/>
            </a:xfrm>
            <a:custGeom>
              <a:rect b="b" l="l" r="r" t="t"/>
              <a:pathLst>
                <a:path extrusionOk="0" h="36718" w="25655">
                  <a:moveTo>
                    <a:pt x="17401" y="0"/>
                  </a:moveTo>
                  <a:lnTo>
                    <a:pt x="14756" y="89"/>
                  </a:lnTo>
                  <a:lnTo>
                    <a:pt x="13037" y="265"/>
                  </a:lnTo>
                  <a:lnTo>
                    <a:pt x="11913" y="485"/>
                  </a:lnTo>
                  <a:lnTo>
                    <a:pt x="11252" y="673"/>
                  </a:lnTo>
                  <a:lnTo>
                    <a:pt x="10712" y="893"/>
                  </a:lnTo>
                  <a:lnTo>
                    <a:pt x="10304" y="1168"/>
                  </a:lnTo>
                  <a:lnTo>
                    <a:pt x="10161" y="1334"/>
                  </a:lnTo>
                  <a:lnTo>
                    <a:pt x="9786" y="1587"/>
                  </a:lnTo>
                  <a:lnTo>
                    <a:pt x="7714" y="3328"/>
                  </a:lnTo>
                  <a:lnTo>
                    <a:pt x="6557" y="4518"/>
                  </a:lnTo>
                  <a:lnTo>
                    <a:pt x="5841" y="5389"/>
                  </a:lnTo>
                  <a:lnTo>
                    <a:pt x="5532" y="5841"/>
                  </a:lnTo>
                  <a:lnTo>
                    <a:pt x="2998" y="9543"/>
                  </a:lnTo>
                  <a:lnTo>
                    <a:pt x="2083" y="10811"/>
                  </a:lnTo>
                  <a:lnTo>
                    <a:pt x="4276" y="12893"/>
                  </a:lnTo>
                  <a:lnTo>
                    <a:pt x="1" y="15207"/>
                  </a:lnTo>
                  <a:lnTo>
                    <a:pt x="221" y="16618"/>
                  </a:lnTo>
                  <a:lnTo>
                    <a:pt x="1477" y="23814"/>
                  </a:lnTo>
                  <a:lnTo>
                    <a:pt x="2392" y="28574"/>
                  </a:lnTo>
                  <a:lnTo>
                    <a:pt x="2778" y="30238"/>
                  </a:lnTo>
                  <a:lnTo>
                    <a:pt x="3119" y="31638"/>
                  </a:lnTo>
                  <a:lnTo>
                    <a:pt x="3637" y="33996"/>
                  </a:lnTo>
                  <a:lnTo>
                    <a:pt x="4100" y="36387"/>
                  </a:lnTo>
                  <a:lnTo>
                    <a:pt x="4144" y="36718"/>
                  </a:lnTo>
                  <a:lnTo>
                    <a:pt x="23924" y="16717"/>
                  </a:lnTo>
                  <a:lnTo>
                    <a:pt x="21147" y="13246"/>
                  </a:lnTo>
                  <a:lnTo>
                    <a:pt x="25654" y="11736"/>
                  </a:lnTo>
                  <a:lnTo>
                    <a:pt x="25489" y="10899"/>
                  </a:lnTo>
                  <a:lnTo>
                    <a:pt x="24321" y="5003"/>
                  </a:lnTo>
                  <a:lnTo>
                    <a:pt x="23924" y="2722"/>
                  </a:lnTo>
                  <a:lnTo>
                    <a:pt x="23847" y="2303"/>
                  </a:lnTo>
                  <a:lnTo>
                    <a:pt x="23561" y="1609"/>
                  </a:lnTo>
                  <a:lnTo>
                    <a:pt x="23175" y="1069"/>
                  </a:lnTo>
                  <a:lnTo>
                    <a:pt x="22723" y="673"/>
                  </a:lnTo>
                  <a:lnTo>
                    <a:pt x="22227" y="397"/>
                  </a:lnTo>
                  <a:lnTo>
                    <a:pt x="21720" y="210"/>
                  </a:lnTo>
                  <a:lnTo>
                    <a:pt x="21026" y="66"/>
                  </a:lnTo>
                  <a:lnTo>
                    <a:pt x="20684" y="66"/>
                  </a:lnTo>
                  <a:lnTo>
                    <a:pt x="20145" y="44"/>
                  </a:lnTo>
                  <a:lnTo>
                    <a:pt x="174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8"/>
            <p:cNvSpPr/>
            <p:nvPr/>
          </p:nvSpPr>
          <p:spPr>
            <a:xfrm>
              <a:off x="2159871" y="3245259"/>
              <a:ext cx="563961" cy="807153"/>
            </a:xfrm>
            <a:custGeom>
              <a:rect b="b" l="l" r="r" t="t"/>
              <a:pathLst>
                <a:path extrusionOk="0" fill="none" h="36718" w="25655">
                  <a:moveTo>
                    <a:pt x="10161" y="1334"/>
                  </a:moveTo>
                  <a:lnTo>
                    <a:pt x="9786" y="1587"/>
                  </a:lnTo>
                  <a:lnTo>
                    <a:pt x="7714" y="3328"/>
                  </a:lnTo>
                  <a:lnTo>
                    <a:pt x="6557" y="4518"/>
                  </a:lnTo>
                  <a:lnTo>
                    <a:pt x="5841" y="5389"/>
                  </a:lnTo>
                  <a:lnTo>
                    <a:pt x="5532" y="5841"/>
                  </a:lnTo>
                  <a:lnTo>
                    <a:pt x="2998" y="9543"/>
                  </a:lnTo>
                  <a:lnTo>
                    <a:pt x="2083" y="10811"/>
                  </a:lnTo>
                  <a:lnTo>
                    <a:pt x="4276" y="12893"/>
                  </a:lnTo>
                  <a:lnTo>
                    <a:pt x="1" y="15207"/>
                  </a:lnTo>
                  <a:lnTo>
                    <a:pt x="221" y="16618"/>
                  </a:lnTo>
                  <a:lnTo>
                    <a:pt x="1477" y="23814"/>
                  </a:lnTo>
                  <a:lnTo>
                    <a:pt x="2392" y="28574"/>
                  </a:lnTo>
                  <a:lnTo>
                    <a:pt x="2778" y="30238"/>
                  </a:lnTo>
                  <a:lnTo>
                    <a:pt x="3119" y="31638"/>
                  </a:lnTo>
                  <a:lnTo>
                    <a:pt x="3637" y="33996"/>
                  </a:lnTo>
                  <a:lnTo>
                    <a:pt x="4100" y="36387"/>
                  </a:lnTo>
                  <a:lnTo>
                    <a:pt x="4144" y="36718"/>
                  </a:lnTo>
                  <a:lnTo>
                    <a:pt x="23924" y="16717"/>
                  </a:lnTo>
                  <a:lnTo>
                    <a:pt x="21147" y="13246"/>
                  </a:lnTo>
                  <a:lnTo>
                    <a:pt x="25654" y="11736"/>
                  </a:lnTo>
                  <a:lnTo>
                    <a:pt x="25489" y="10899"/>
                  </a:lnTo>
                  <a:lnTo>
                    <a:pt x="24321" y="5003"/>
                  </a:lnTo>
                  <a:lnTo>
                    <a:pt x="23924" y="2722"/>
                  </a:lnTo>
                  <a:lnTo>
                    <a:pt x="23847" y="2303"/>
                  </a:lnTo>
                  <a:lnTo>
                    <a:pt x="23561" y="1609"/>
                  </a:lnTo>
                  <a:lnTo>
                    <a:pt x="23175" y="1069"/>
                  </a:lnTo>
                  <a:lnTo>
                    <a:pt x="22723" y="673"/>
                  </a:lnTo>
                  <a:lnTo>
                    <a:pt x="22227" y="397"/>
                  </a:lnTo>
                  <a:lnTo>
                    <a:pt x="21720" y="210"/>
                  </a:lnTo>
                  <a:lnTo>
                    <a:pt x="21026" y="66"/>
                  </a:lnTo>
                  <a:lnTo>
                    <a:pt x="20684" y="66"/>
                  </a:lnTo>
                  <a:lnTo>
                    <a:pt x="20145" y="44"/>
                  </a:lnTo>
                  <a:lnTo>
                    <a:pt x="17401" y="0"/>
                  </a:lnTo>
                  <a:lnTo>
                    <a:pt x="14756" y="89"/>
                  </a:lnTo>
                  <a:lnTo>
                    <a:pt x="13037" y="265"/>
                  </a:lnTo>
                  <a:lnTo>
                    <a:pt x="11913" y="485"/>
                  </a:lnTo>
                  <a:lnTo>
                    <a:pt x="11252" y="673"/>
                  </a:lnTo>
                  <a:lnTo>
                    <a:pt x="10712" y="893"/>
                  </a:lnTo>
                  <a:lnTo>
                    <a:pt x="10304" y="1168"/>
                  </a:lnTo>
                  <a:lnTo>
                    <a:pt x="10161" y="133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8"/>
            <p:cNvSpPr/>
            <p:nvPr/>
          </p:nvSpPr>
          <p:spPr>
            <a:xfrm>
              <a:off x="2311748" y="2524607"/>
              <a:ext cx="541187" cy="523975"/>
            </a:xfrm>
            <a:custGeom>
              <a:rect b="b" l="l" r="r" t="t"/>
              <a:pathLst>
                <a:path extrusionOk="0" h="23836" w="24619">
                  <a:moveTo>
                    <a:pt x="9026" y="0"/>
                  </a:moveTo>
                  <a:lnTo>
                    <a:pt x="8629" y="11"/>
                  </a:lnTo>
                  <a:lnTo>
                    <a:pt x="7814" y="66"/>
                  </a:lnTo>
                  <a:lnTo>
                    <a:pt x="7009" y="187"/>
                  </a:lnTo>
                  <a:lnTo>
                    <a:pt x="6205" y="364"/>
                  </a:lnTo>
                  <a:lnTo>
                    <a:pt x="5037" y="705"/>
                  </a:lnTo>
                  <a:lnTo>
                    <a:pt x="3571" y="1322"/>
                  </a:lnTo>
                  <a:lnTo>
                    <a:pt x="2282" y="2061"/>
                  </a:lnTo>
                  <a:lnTo>
                    <a:pt x="1478" y="2678"/>
                  </a:lnTo>
                  <a:lnTo>
                    <a:pt x="1015" y="3097"/>
                  </a:lnTo>
                  <a:lnTo>
                    <a:pt x="629" y="3537"/>
                  </a:lnTo>
                  <a:lnTo>
                    <a:pt x="332" y="3989"/>
                  </a:lnTo>
                  <a:lnTo>
                    <a:pt x="122" y="4430"/>
                  </a:lnTo>
                  <a:lnTo>
                    <a:pt x="23" y="4871"/>
                  </a:lnTo>
                  <a:lnTo>
                    <a:pt x="12" y="5091"/>
                  </a:lnTo>
                  <a:lnTo>
                    <a:pt x="1" y="5576"/>
                  </a:lnTo>
                  <a:lnTo>
                    <a:pt x="89" y="6524"/>
                  </a:lnTo>
                  <a:lnTo>
                    <a:pt x="298" y="7449"/>
                  </a:lnTo>
                  <a:lnTo>
                    <a:pt x="618" y="8353"/>
                  </a:lnTo>
                  <a:lnTo>
                    <a:pt x="816" y="8794"/>
                  </a:lnTo>
                  <a:lnTo>
                    <a:pt x="1334" y="8728"/>
                  </a:lnTo>
                  <a:lnTo>
                    <a:pt x="3825" y="8661"/>
                  </a:lnTo>
                  <a:lnTo>
                    <a:pt x="5004" y="8694"/>
                  </a:lnTo>
                  <a:lnTo>
                    <a:pt x="6249" y="8805"/>
                  </a:lnTo>
                  <a:lnTo>
                    <a:pt x="7494" y="8992"/>
                  </a:lnTo>
                  <a:lnTo>
                    <a:pt x="8089" y="9135"/>
                  </a:lnTo>
                  <a:lnTo>
                    <a:pt x="8684" y="9301"/>
                  </a:lnTo>
                  <a:lnTo>
                    <a:pt x="9897" y="9730"/>
                  </a:lnTo>
                  <a:lnTo>
                    <a:pt x="11109" y="10270"/>
                  </a:lnTo>
                  <a:lnTo>
                    <a:pt x="12288" y="10920"/>
                  </a:lnTo>
                  <a:lnTo>
                    <a:pt x="13412" y="11670"/>
                  </a:lnTo>
                  <a:lnTo>
                    <a:pt x="14426" y="12507"/>
                  </a:lnTo>
                  <a:lnTo>
                    <a:pt x="15318" y="13422"/>
                  </a:lnTo>
                  <a:lnTo>
                    <a:pt x="16034" y="14403"/>
                  </a:lnTo>
                  <a:lnTo>
                    <a:pt x="16310" y="14921"/>
                  </a:lnTo>
                  <a:lnTo>
                    <a:pt x="16442" y="15185"/>
                  </a:lnTo>
                  <a:lnTo>
                    <a:pt x="16641" y="15714"/>
                  </a:lnTo>
                  <a:lnTo>
                    <a:pt x="16872" y="16551"/>
                  </a:lnTo>
                  <a:lnTo>
                    <a:pt x="17026" y="17675"/>
                  </a:lnTo>
                  <a:lnTo>
                    <a:pt x="17092" y="18810"/>
                  </a:lnTo>
                  <a:lnTo>
                    <a:pt x="17125" y="19901"/>
                  </a:lnTo>
                  <a:lnTo>
                    <a:pt x="17181" y="20937"/>
                  </a:lnTo>
                  <a:lnTo>
                    <a:pt x="17324" y="21863"/>
                  </a:lnTo>
                  <a:lnTo>
                    <a:pt x="17522" y="22480"/>
                  </a:lnTo>
                  <a:lnTo>
                    <a:pt x="17709" y="22855"/>
                  </a:lnTo>
                  <a:lnTo>
                    <a:pt x="17820" y="23020"/>
                  </a:lnTo>
                  <a:lnTo>
                    <a:pt x="17941" y="23174"/>
                  </a:lnTo>
                  <a:lnTo>
                    <a:pt x="18194" y="23428"/>
                  </a:lnTo>
                  <a:lnTo>
                    <a:pt x="18470" y="23615"/>
                  </a:lnTo>
                  <a:lnTo>
                    <a:pt x="18756" y="23736"/>
                  </a:lnTo>
                  <a:lnTo>
                    <a:pt x="19186" y="23835"/>
                  </a:lnTo>
                  <a:lnTo>
                    <a:pt x="19770" y="23802"/>
                  </a:lnTo>
                  <a:lnTo>
                    <a:pt x="20310" y="23648"/>
                  </a:lnTo>
                  <a:lnTo>
                    <a:pt x="20784" y="23428"/>
                  </a:lnTo>
                  <a:lnTo>
                    <a:pt x="21148" y="23185"/>
                  </a:lnTo>
                  <a:lnTo>
                    <a:pt x="21368" y="22976"/>
                  </a:lnTo>
                  <a:lnTo>
                    <a:pt x="21401" y="22899"/>
                  </a:lnTo>
                  <a:lnTo>
                    <a:pt x="21875" y="21334"/>
                  </a:lnTo>
                  <a:lnTo>
                    <a:pt x="22977" y="18271"/>
                  </a:lnTo>
                  <a:lnTo>
                    <a:pt x="23605" y="16772"/>
                  </a:lnTo>
                  <a:lnTo>
                    <a:pt x="23792" y="16320"/>
                  </a:lnTo>
                  <a:lnTo>
                    <a:pt x="24156" y="15141"/>
                  </a:lnTo>
                  <a:lnTo>
                    <a:pt x="24453" y="13686"/>
                  </a:lnTo>
                  <a:lnTo>
                    <a:pt x="24619" y="12033"/>
                  </a:lnTo>
                  <a:lnTo>
                    <a:pt x="24619" y="10722"/>
                  </a:lnTo>
                  <a:lnTo>
                    <a:pt x="24564" y="9829"/>
                  </a:lnTo>
                  <a:lnTo>
                    <a:pt x="24442" y="8948"/>
                  </a:lnTo>
                  <a:lnTo>
                    <a:pt x="24266" y="8066"/>
                  </a:lnTo>
                  <a:lnTo>
                    <a:pt x="24002" y="7207"/>
                  </a:lnTo>
                  <a:lnTo>
                    <a:pt x="23671" y="6380"/>
                  </a:lnTo>
                  <a:lnTo>
                    <a:pt x="23252" y="5587"/>
                  </a:lnTo>
                  <a:lnTo>
                    <a:pt x="22745" y="4849"/>
                  </a:lnTo>
                  <a:lnTo>
                    <a:pt x="22448" y="4507"/>
                  </a:lnTo>
                  <a:lnTo>
                    <a:pt x="22139" y="4176"/>
                  </a:lnTo>
                  <a:lnTo>
                    <a:pt x="21467" y="3570"/>
                  </a:lnTo>
                  <a:lnTo>
                    <a:pt x="20751" y="3008"/>
                  </a:lnTo>
                  <a:lnTo>
                    <a:pt x="19980" y="2512"/>
                  </a:lnTo>
                  <a:lnTo>
                    <a:pt x="19175" y="2072"/>
                  </a:lnTo>
                  <a:lnTo>
                    <a:pt x="18338" y="1686"/>
                  </a:lnTo>
                  <a:lnTo>
                    <a:pt x="17026" y="1179"/>
                  </a:lnTo>
                  <a:lnTo>
                    <a:pt x="15219" y="672"/>
                  </a:lnTo>
                  <a:lnTo>
                    <a:pt x="13379" y="320"/>
                  </a:lnTo>
                  <a:lnTo>
                    <a:pt x="11572" y="110"/>
                  </a:lnTo>
                  <a:lnTo>
                    <a:pt x="9841" y="11"/>
                  </a:lnTo>
                  <a:lnTo>
                    <a:pt x="9026" y="0"/>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8"/>
            <p:cNvSpPr/>
            <p:nvPr/>
          </p:nvSpPr>
          <p:spPr>
            <a:xfrm>
              <a:off x="2311748" y="2524607"/>
              <a:ext cx="541187" cy="523975"/>
            </a:xfrm>
            <a:custGeom>
              <a:rect b="b" l="l" r="r" t="t"/>
              <a:pathLst>
                <a:path extrusionOk="0" fill="none" h="23836" w="24619">
                  <a:moveTo>
                    <a:pt x="816" y="8794"/>
                  </a:moveTo>
                  <a:lnTo>
                    <a:pt x="618" y="8353"/>
                  </a:lnTo>
                  <a:lnTo>
                    <a:pt x="298" y="7449"/>
                  </a:lnTo>
                  <a:lnTo>
                    <a:pt x="89" y="6524"/>
                  </a:lnTo>
                  <a:lnTo>
                    <a:pt x="1" y="5576"/>
                  </a:lnTo>
                  <a:lnTo>
                    <a:pt x="12" y="5091"/>
                  </a:lnTo>
                  <a:lnTo>
                    <a:pt x="23" y="4871"/>
                  </a:lnTo>
                  <a:lnTo>
                    <a:pt x="122" y="4430"/>
                  </a:lnTo>
                  <a:lnTo>
                    <a:pt x="332" y="3989"/>
                  </a:lnTo>
                  <a:lnTo>
                    <a:pt x="629" y="3537"/>
                  </a:lnTo>
                  <a:lnTo>
                    <a:pt x="1015" y="3097"/>
                  </a:lnTo>
                  <a:lnTo>
                    <a:pt x="1478" y="2678"/>
                  </a:lnTo>
                  <a:lnTo>
                    <a:pt x="2282" y="2061"/>
                  </a:lnTo>
                  <a:lnTo>
                    <a:pt x="3571" y="1322"/>
                  </a:lnTo>
                  <a:lnTo>
                    <a:pt x="5037" y="705"/>
                  </a:lnTo>
                  <a:lnTo>
                    <a:pt x="6205" y="364"/>
                  </a:lnTo>
                  <a:lnTo>
                    <a:pt x="7009" y="187"/>
                  </a:lnTo>
                  <a:lnTo>
                    <a:pt x="7814" y="66"/>
                  </a:lnTo>
                  <a:lnTo>
                    <a:pt x="8629" y="11"/>
                  </a:lnTo>
                  <a:lnTo>
                    <a:pt x="9026" y="0"/>
                  </a:lnTo>
                  <a:lnTo>
                    <a:pt x="9841" y="11"/>
                  </a:lnTo>
                  <a:lnTo>
                    <a:pt x="11572" y="110"/>
                  </a:lnTo>
                  <a:lnTo>
                    <a:pt x="13379" y="320"/>
                  </a:lnTo>
                  <a:lnTo>
                    <a:pt x="15219" y="672"/>
                  </a:lnTo>
                  <a:lnTo>
                    <a:pt x="17026" y="1179"/>
                  </a:lnTo>
                  <a:lnTo>
                    <a:pt x="18338" y="1686"/>
                  </a:lnTo>
                  <a:lnTo>
                    <a:pt x="19175" y="2072"/>
                  </a:lnTo>
                  <a:lnTo>
                    <a:pt x="19980" y="2512"/>
                  </a:lnTo>
                  <a:lnTo>
                    <a:pt x="20751" y="3008"/>
                  </a:lnTo>
                  <a:lnTo>
                    <a:pt x="21467" y="3570"/>
                  </a:lnTo>
                  <a:lnTo>
                    <a:pt x="22139" y="4176"/>
                  </a:lnTo>
                  <a:lnTo>
                    <a:pt x="22448" y="4507"/>
                  </a:lnTo>
                  <a:lnTo>
                    <a:pt x="22745" y="4849"/>
                  </a:lnTo>
                  <a:lnTo>
                    <a:pt x="23252" y="5587"/>
                  </a:lnTo>
                  <a:lnTo>
                    <a:pt x="23671" y="6380"/>
                  </a:lnTo>
                  <a:lnTo>
                    <a:pt x="24002" y="7207"/>
                  </a:lnTo>
                  <a:lnTo>
                    <a:pt x="24266" y="8066"/>
                  </a:lnTo>
                  <a:lnTo>
                    <a:pt x="24442" y="8948"/>
                  </a:lnTo>
                  <a:lnTo>
                    <a:pt x="24564" y="9829"/>
                  </a:lnTo>
                  <a:lnTo>
                    <a:pt x="24619" y="10722"/>
                  </a:lnTo>
                  <a:lnTo>
                    <a:pt x="24619" y="12033"/>
                  </a:lnTo>
                  <a:lnTo>
                    <a:pt x="24453" y="13686"/>
                  </a:lnTo>
                  <a:lnTo>
                    <a:pt x="24156" y="15141"/>
                  </a:lnTo>
                  <a:lnTo>
                    <a:pt x="23792" y="16320"/>
                  </a:lnTo>
                  <a:lnTo>
                    <a:pt x="23605" y="16772"/>
                  </a:lnTo>
                  <a:lnTo>
                    <a:pt x="22977" y="18271"/>
                  </a:lnTo>
                  <a:lnTo>
                    <a:pt x="21875" y="21334"/>
                  </a:lnTo>
                  <a:lnTo>
                    <a:pt x="21401" y="22899"/>
                  </a:lnTo>
                  <a:lnTo>
                    <a:pt x="21368" y="22976"/>
                  </a:lnTo>
                  <a:lnTo>
                    <a:pt x="21148" y="23185"/>
                  </a:lnTo>
                  <a:lnTo>
                    <a:pt x="20784" y="23428"/>
                  </a:lnTo>
                  <a:lnTo>
                    <a:pt x="20310" y="23648"/>
                  </a:lnTo>
                  <a:lnTo>
                    <a:pt x="19770" y="23802"/>
                  </a:lnTo>
                  <a:lnTo>
                    <a:pt x="19186" y="23835"/>
                  </a:lnTo>
                  <a:lnTo>
                    <a:pt x="18756" y="23736"/>
                  </a:lnTo>
                  <a:lnTo>
                    <a:pt x="18470" y="23615"/>
                  </a:lnTo>
                  <a:lnTo>
                    <a:pt x="18194" y="23428"/>
                  </a:lnTo>
                  <a:lnTo>
                    <a:pt x="17941" y="23174"/>
                  </a:lnTo>
                  <a:lnTo>
                    <a:pt x="17820" y="23020"/>
                  </a:lnTo>
                  <a:lnTo>
                    <a:pt x="17709" y="22855"/>
                  </a:lnTo>
                  <a:lnTo>
                    <a:pt x="17522" y="22480"/>
                  </a:lnTo>
                  <a:lnTo>
                    <a:pt x="17324" y="21863"/>
                  </a:lnTo>
                  <a:lnTo>
                    <a:pt x="17181" y="20937"/>
                  </a:lnTo>
                  <a:lnTo>
                    <a:pt x="17125" y="19901"/>
                  </a:lnTo>
                  <a:lnTo>
                    <a:pt x="17092" y="18810"/>
                  </a:lnTo>
                  <a:lnTo>
                    <a:pt x="17026" y="17675"/>
                  </a:lnTo>
                  <a:lnTo>
                    <a:pt x="16872" y="16551"/>
                  </a:lnTo>
                  <a:lnTo>
                    <a:pt x="16641" y="15714"/>
                  </a:lnTo>
                  <a:lnTo>
                    <a:pt x="16442" y="15185"/>
                  </a:lnTo>
                  <a:lnTo>
                    <a:pt x="16310" y="14921"/>
                  </a:lnTo>
                  <a:lnTo>
                    <a:pt x="16034" y="14403"/>
                  </a:lnTo>
                  <a:lnTo>
                    <a:pt x="15318" y="13422"/>
                  </a:lnTo>
                  <a:lnTo>
                    <a:pt x="14426" y="12507"/>
                  </a:lnTo>
                  <a:lnTo>
                    <a:pt x="13412" y="11670"/>
                  </a:lnTo>
                  <a:lnTo>
                    <a:pt x="12288" y="10920"/>
                  </a:lnTo>
                  <a:lnTo>
                    <a:pt x="11109" y="10270"/>
                  </a:lnTo>
                  <a:lnTo>
                    <a:pt x="9897" y="9730"/>
                  </a:lnTo>
                  <a:lnTo>
                    <a:pt x="8684" y="9301"/>
                  </a:lnTo>
                  <a:lnTo>
                    <a:pt x="8089" y="9135"/>
                  </a:lnTo>
                  <a:lnTo>
                    <a:pt x="7494" y="8992"/>
                  </a:lnTo>
                  <a:lnTo>
                    <a:pt x="6249" y="8805"/>
                  </a:lnTo>
                  <a:lnTo>
                    <a:pt x="5004" y="8694"/>
                  </a:lnTo>
                  <a:lnTo>
                    <a:pt x="3825" y="8661"/>
                  </a:lnTo>
                  <a:lnTo>
                    <a:pt x="1334" y="8728"/>
                  </a:lnTo>
                  <a:lnTo>
                    <a:pt x="816" y="879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8"/>
            <p:cNvSpPr/>
            <p:nvPr/>
          </p:nvSpPr>
          <p:spPr>
            <a:xfrm>
              <a:off x="2268882" y="3099185"/>
              <a:ext cx="414260" cy="851492"/>
            </a:xfrm>
            <a:custGeom>
              <a:rect b="b" l="l" r="r" t="t"/>
              <a:pathLst>
                <a:path extrusionOk="0" h="38735" w="18845">
                  <a:moveTo>
                    <a:pt x="18844" y="1"/>
                  </a:moveTo>
                  <a:lnTo>
                    <a:pt x="18591" y="210"/>
                  </a:lnTo>
                  <a:lnTo>
                    <a:pt x="16827" y="1510"/>
                  </a:lnTo>
                  <a:lnTo>
                    <a:pt x="15108" y="2656"/>
                  </a:lnTo>
                  <a:lnTo>
                    <a:pt x="13048" y="3857"/>
                  </a:lnTo>
                  <a:lnTo>
                    <a:pt x="11351" y="4695"/>
                  </a:lnTo>
                  <a:lnTo>
                    <a:pt x="10172" y="5191"/>
                  </a:lnTo>
                  <a:lnTo>
                    <a:pt x="8981" y="5621"/>
                  </a:lnTo>
                  <a:lnTo>
                    <a:pt x="7780" y="5951"/>
                  </a:lnTo>
                  <a:lnTo>
                    <a:pt x="6590" y="6172"/>
                  </a:lnTo>
                  <a:lnTo>
                    <a:pt x="5422" y="6260"/>
                  </a:lnTo>
                  <a:lnTo>
                    <a:pt x="4849" y="6249"/>
                  </a:lnTo>
                  <a:lnTo>
                    <a:pt x="4750" y="7009"/>
                  </a:lnTo>
                  <a:lnTo>
                    <a:pt x="4111" y="11108"/>
                  </a:lnTo>
                  <a:lnTo>
                    <a:pt x="3681" y="13301"/>
                  </a:lnTo>
                  <a:lnTo>
                    <a:pt x="3383" y="14602"/>
                  </a:lnTo>
                  <a:lnTo>
                    <a:pt x="3229" y="15152"/>
                  </a:lnTo>
                  <a:lnTo>
                    <a:pt x="3075" y="15737"/>
                  </a:lnTo>
                  <a:lnTo>
                    <a:pt x="2700" y="17500"/>
                  </a:lnTo>
                  <a:lnTo>
                    <a:pt x="2061" y="21026"/>
                  </a:lnTo>
                  <a:lnTo>
                    <a:pt x="1213" y="26503"/>
                  </a:lnTo>
                  <a:lnTo>
                    <a:pt x="728" y="30238"/>
                  </a:lnTo>
                  <a:lnTo>
                    <a:pt x="507" y="32222"/>
                  </a:lnTo>
                  <a:lnTo>
                    <a:pt x="452" y="32960"/>
                  </a:lnTo>
                  <a:lnTo>
                    <a:pt x="111" y="37644"/>
                  </a:lnTo>
                  <a:lnTo>
                    <a:pt x="0" y="38734"/>
                  </a:lnTo>
                  <a:lnTo>
                    <a:pt x="1235" y="36828"/>
                  </a:lnTo>
                  <a:lnTo>
                    <a:pt x="7362" y="27076"/>
                  </a:lnTo>
                  <a:lnTo>
                    <a:pt x="10271" y="22194"/>
                  </a:lnTo>
                  <a:lnTo>
                    <a:pt x="11758" y="19516"/>
                  </a:lnTo>
                  <a:lnTo>
                    <a:pt x="12254" y="18502"/>
                  </a:lnTo>
                  <a:lnTo>
                    <a:pt x="13136" y="16629"/>
                  </a:lnTo>
                  <a:lnTo>
                    <a:pt x="14899" y="13103"/>
                  </a:lnTo>
                  <a:lnTo>
                    <a:pt x="16993" y="9081"/>
                  </a:lnTo>
                  <a:lnTo>
                    <a:pt x="17345" y="8442"/>
                  </a:lnTo>
                  <a:lnTo>
                    <a:pt x="188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8"/>
            <p:cNvSpPr/>
            <p:nvPr/>
          </p:nvSpPr>
          <p:spPr>
            <a:xfrm>
              <a:off x="2268882" y="3099185"/>
              <a:ext cx="414260" cy="851492"/>
            </a:xfrm>
            <a:custGeom>
              <a:rect b="b" l="l" r="r" t="t"/>
              <a:pathLst>
                <a:path extrusionOk="0" fill="none" h="38735" w="18845">
                  <a:moveTo>
                    <a:pt x="4849" y="6249"/>
                  </a:moveTo>
                  <a:lnTo>
                    <a:pt x="4750" y="7009"/>
                  </a:lnTo>
                  <a:lnTo>
                    <a:pt x="4111" y="11108"/>
                  </a:lnTo>
                  <a:lnTo>
                    <a:pt x="3681" y="13301"/>
                  </a:lnTo>
                  <a:lnTo>
                    <a:pt x="3383" y="14602"/>
                  </a:lnTo>
                  <a:lnTo>
                    <a:pt x="3229" y="15152"/>
                  </a:lnTo>
                  <a:lnTo>
                    <a:pt x="3075" y="15737"/>
                  </a:lnTo>
                  <a:lnTo>
                    <a:pt x="2700" y="17500"/>
                  </a:lnTo>
                  <a:lnTo>
                    <a:pt x="2061" y="21026"/>
                  </a:lnTo>
                  <a:lnTo>
                    <a:pt x="1213" y="26503"/>
                  </a:lnTo>
                  <a:lnTo>
                    <a:pt x="728" y="30238"/>
                  </a:lnTo>
                  <a:lnTo>
                    <a:pt x="507" y="32222"/>
                  </a:lnTo>
                  <a:lnTo>
                    <a:pt x="452" y="32960"/>
                  </a:lnTo>
                  <a:lnTo>
                    <a:pt x="111" y="37644"/>
                  </a:lnTo>
                  <a:lnTo>
                    <a:pt x="0" y="38734"/>
                  </a:lnTo>
                  <a:lnTo>
                    <a:pt x="1235" y="36828"/>
                  </a:lnTo>
                  <a:lnTo>
                    <a:pt x="7362" y="27076"/>
                  </a:lnTo>
                  <a:lnTo>
                    <a:pt x="10271" y="22194"/>
                  </a:lnTo>
                  <a:lnTo>
                    <a:pt x="11758" y="19516"/>
                  </a:lnTo>
                  <a:lnTo>
                    <a:pt x="12254" y="18502"/>
                  </a:lnTo>
                  <a:lnTo>
                    <a:pt x="13136" y="16629"/>
                  </a:lnTo>
                  <a:lnTo>
                    <a:pt x="14899" y="13103"/>
                  </a:lnTo>
                  <a:lnTo>
                    <a:pt x="16993" y="9081"/>
                  </a:lnTo>
                  <a:lnTo>
                    <a:pt x="17345" y="8442"/>
                  </a:lnTo>
                  <a:lnTo>
                    <a:pt x="18844" y="1"/>
                  </a:lnTo>
                  <a:lnTo>
                    <a:pt x="18591" y="210"/>
                  </a:lnTo>
                  <a:lnTo>
                    <a:pt x="16827" y="1510"/>
                  </a:lnTo>
                  <a:lnTo>
                    <a:pt x="15108" y="2656"/>
                  </a:lnTo>
                  <a:lnTo>
                    <a:pt x="13048" y="3857"/>
                  </a:lnTo>
                  <a:lnTo>
                    <a:pt x="11351" y="4695"/>
                  </a:lnTo>
                  <a:lnTo>
                    <a:pt x="10172" y="5191"/>
                  </a:lnTo>
                  <a:lnTo>
                    <a:pt x="8981" y="5621"/>
                  </a:lnTo>
                  <a:lnTo>
                    <a:pt x="7780" y="5951"/>
                  </a:lnTo>
                  <a:lnTo>
                    <a:pt x="6590" y="6172"/>
                  </a:lnTo>
                  <a:lnTo>
                    <a:pt x="5422" y="6260"/>
                  </a:lnTo>
                  <a:lnTo>
                    <a:pt x="4849" y="6249"/>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8"/>
            <p:cNvSpPr/>
            <p:nvPr/>
          </p:nvSpPr>
          <p:spPr>
            <a:xfrm>
              <a:off x="2366023" y="3099185"/>
              <a:ext cx="317120" cy="223848"/>
            </a:xfrm>
            <a:custGeom>
              <a:rect b="b" l="l" r="r" t="t"/>
              <a:pathLst>
                <a:path extrusionOk="0" h="10183" w="14426">
                  <a:moveTo>
                    <a:pt x="14425" y="1"/>
                  </a:moveTo>
                  <a:lnTo>
                    <a:pt x="14172" y="210"/>
                  </a:lnTo>
                  <a:lnTo>
                    <a:pt x="12408" y="1510"/>
                  </a:lnTo>
                  <a:lnTo>
                    <a:pt x="10689" y="2645"/>
                  </a:lnTo>
                  <a:lnTo>
                    <a:pt x="8629" y="3857"/>
                  </a:lnTo>
                  <a:lnTo>
                    <a:pt x="6932" y="4695"/>
                  </a:lnTo>
                  <a:lnTo>
                    <a:pt x="5753" y="5191"/>
                  </a:lnTo>
                  <a:lnTo>
                    <a:pt x="4562" y="5621"/>
                  </a:lnTo>
                  <a:lnTo>
                    <a:pt x="3361" y="5951"/>
                  </a:lnTo>
                  <a:lnTo>
                    <a:pt x="2171" y="6172"/>
                  </a:lnTo>
                  <a:lnTo>
                    <a:pt x="1003" y="6260"/>
                  </a:lnTo>
                  <a:lnTo>
                    <a:pt x="430" y="6249"/>
                  </a:lnTo>
                  <a:lnTo>
                    <a:pt x="353" y="6888"/>
                  </a:lnTo>
                  <a:lnTo>
                    <a:pt x="0" y="9180"/>
                  </a:lnTo>
                  <a:lnTo>
                    <a:pt x="562" y="9433"/>
                  </a:lnTo>
                  <a:lnTo>
                    <a:pt x="1708" y="9819"/>
                  </a:lnTo>
                  <a:lnTo>
                    <a:pt x="2898" y="10072"/>
                  </a:lnTo>
                  <a:lnTo>
                    <a:pt x="4089" y="10183"/>
                  </a:lnTo>
                  <a:lnTo>
                    <a:pt x="5290" y="10150"/>
                  </a:lnTo>
                  <a:lnTo>
                    <a:pt x="6480" y="9973"/>
                  </a:lnTo>
                  <a:lnTo>
                    <a:pt x="7648" y="9665"/>
                  </a:lnTo>
                  <a:lnTo>
                    <a:pt x="8772" y="9213"/>
                  </a:lnTo>
                  <a:lnTo>
                    <a:pt x="9323" y="8926"/>
                  </a:lnTo>
                  <a:lnTo>
                    <a:pt x="9907" y="8563"/>
                  </a:lnTo>
                  <a:lnTo>
                    <a:pt x="11031" y="7758"/>
                  </a:lnTo>
                  <a:lnTo>
                    <a:pt x="12067" y="6855"/>
                  </a:lnTo>
                  <a:lnTo>
                    <a:pt x="13037" y="5863"/>
                  </a:lnTo>
                  <a:lnTo>
                    <a:pt x="13477" y="5334"/>
                  </a:lnTo>
                  <a:lnTo>
                    <a:pt x="14425" y="1"/>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8"/>
            <p:cNvSpPr/>
            <p:nvPr/>
          </p:nvSpPr>
          <p:spPr>
            <a:xfrm>
              <a:off x="2366023" y="3099185"/>
              <a:ext cx="317120" cy="223848"/>
            </a:xfrm>
            <a:custGeom>
              <a:rect b="b" l="l" r="r" t="t"/>
              <a:pathLst>
                <a:path extrusionOk="0" fill="none" h="10183" w="14426">
                  <a:moveTo>
                    <a:pt x="430" y="6249"/>
                  </a:moveTo>
                  <a:lnTo>
                    <a:pt x="353" y="6888"/>
                  </a:lnTo>
                  <a:lnTo>
                    <a:pt x="0" y="9180"/>
                  </a:lnTo>
                  <a:lnTo>
                    <a:pt x="562" y="9433"/>
                  </a:lnTo>
                  <a:lnTo>
                    <a:pt x="1708" y="9819"/>
                  </a:lnTo>
                  <a:lnTo>
                    <a:pt x="2898" y="10072"/>
                  </a:lnTo>
                  <a:lnTo>
                    <a:pt x="4089" y="10183"/>
                  </a:lnTo>
                  <a:lnTo>
                    <a:pt x="5290" y="10150"/>
                  </a:lnTo>
                  <a:lnTo>
                    <a:pt x="6480" y="9973"/>
                  </a:lnTo>
                  <a:lnTo>
                    <a:pt x="7648" y="9665"/>
                  </a:lnTo>
                  <a:lnTo>
                    <a:pt x="8772" y="9213"/>
                  </a:lnTo>
                  <a:lnTo>
                    <a:pt x="9323" y="8926"/>
                  </a:lnTo>
                  <a:lnTo>
                    <a:pt x="9907" y="8563"/>
                  </a:lnTo>
                  <a:lnTo>
                    <a:pt x="11031" y="7758"/>
                  </a:lnTo>
                  <a:lnTo>
                    <a:pt x="12067" y="6855"/>
                  </a:lnTo>
                  <a:lnTo>
                    <a:pt x="13037" y="5863"/>
                  </a:lnTo>
                  <a:lnTo>
                    <a:pt x="13477" y="5334"/>
                  </a:lnTo>
                  <a:lnTo>
                    <a:pt x="14425" y="1"/>
                  </a:lnTo>
                  <a:lnTo>
                    <a:pt x="14172" y="210"/>
                  </a:lnTo>
                  <a:lnTo>
                    <a:pt x="12408" y="1510"/>
                  </a:lnTo>
                  <a:lnTo>
                    <a:pt x="10689" y="2645"/>
                  </a:lnTo>
                  <a:lnTo>
                    <a:pt x="8629" y="3857"/>
                  </a:lnTo>
                  <a:lnTo>
                    <a:pt x="6932" y="4695"/>
                  </a:lnTo>
                  <a:lnTo>
                    <a:pt x="5753" y="5191"/>
                  </a:lnTo>
                  <a:lnTo>
                    <a:pt x="4562" y="5621"/>
                  </a:lnTo>
                  <a:lnTo>
                    <a:pt x="3361" y="5951"/>
                  </a:lnTo>
                  <a:lnTo>
                    <a:pt x="2171" y="6172"/>
                  </a:lnTo>
                  <a:lnTo>
                    <a:pt x="1003" y="6260"/>
                  </a:lnTo>
                  <a:lnTo>
                    <a:pt x="430" y="6249"/>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8"/>
            <p:cNvSpPr/>
            <p:nvPr/>
          </p:nvSpPr>
          <p:spPr>
            <a:xfrm>
              <a:off x="2268399" y="3481439"/>
              <a:ext cx="271572" cy="468997"/>
            </a:xfrm>
            <a:custGeom>
              <a:rect b="b" l="l" r="r" t="t"/>
              <a:pathLst>
                <a:path extrusionOk="0" h="21335" w="12354">
                  <a:moveTo>
                    <a:pt x="2744" y="0"/>
                  </a:moveTo>
                  <a:lnTo>
                    <a:pt x="2414" y="1775"/>
                  </a:lnTo>
                  <a:lnTo>
                    <a:pt x="1697" y="6083"/>
                  </a:lnTo>
                  <a:lnTo>
                    <a:pt x="1047" y="10535"/>
                  </a:lnTo>
                  <a:lnTo>
                    <a:pt x="573" y="14282"/>
                  </a:lnTo>
                  <a:lnTo>
                    <a:pt x="463" y="15549"/>
                  </a:lnTo>
                  <a:lnTo>
                    <a:pt x="122" y="20232"/>
                  </a:lnTo>
                  <a:lnTo>
                    <a:pt x="0" y="21334"/>
                  </a:lnTo>
                  <a:lnTo>
                    <a:pt x="1246" y="19428"/>
                  </a:lnTo>
                  <a:lnTo>
                    <a:pt x="7384" y="9687"/>
                  </a:lnTo>
                  <a:lnTo>
                    <a:pt x="10293" y="4805"/>
                  </a:lnTo>
                  <a:lnTo>
                    <a:pt x="11780" y="2127"/>
                  </a:lnTo>
                  <a:lnTo>
                    <a:pt x="12276" y="1113"/>
                  </a:lnTo>
                  <a:lnTo>
                    <a:pt x="12353" y="959"/>
                  </a:lnTo>
                  <a:lnTo>
                    <a:pt x="11262" y="1246"/>
                  </a:lnTo>
                  <a:lnTo>
                    <a:pt x="9334" y="1609"/>
                  </a:lnTo>
                  <a:lnTo>
                    <a:pt x="7692" y="1731"/>
                  </a:lnTo>
                  <a:lnTo>
                    <a:pt x="6304" y="1653"/>
                  </a:lnTo>
                  <a:lnTo>
                    <a:pt x="5158" y="1422"/>
                  </a:lnTo>
                  <a:lnTo>
                    <a:pt x="4232" y="1080"/>
                  </a:lnTo>
                  <a:lnTo>
                    <a:pt x="3505" y="662"/>
                  </a:lnTo>
                  <a:lnTo>
                    <a:pt x="2954" y="221"/>
                  </a:lnTo>
                  <a:lnTo>
                    <a:pt x="2744" y="0"/>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8"/>
            <p:cNvSpPr/>
            <p:nvPr/>
          </p:nvSpPr>
          <p:spPr>
            <a:xfrm>
              <a:off x="2268399" y="3481439"/>
              <a:ext cx="271572" cy="468997"/>
            </a:xfrm>
            <a:custGeom>
              <a:rect b="b" l="l" r="r" t="t"/>
              <a:pathLst>
                <a:path extrusionOk="0" fill="none" h="21335" w="12354">
                  <a:moveTo>
                    <a:pt x="12353" y="959"/>
                  </a:moveTo>
                  <a:lnTo>
                    <a:pt x="11262" y="1246"/>
                  </a:lnTo>
                  <a:lnTo>
                    <a:pt x="9334" y="1609"/>
                  </a:lnTo>
                  <a:lnTo>
                    <a:pt x="7692" y="1731"/>
                  </a:lnTo>
                  <a:lnTo>
                    <a:pt x="6304" y="1653"/>
                  </a:lnTo>
                  <a:lnTo>
                    <a:pt x="5158" y="1422"/>
                  </a:lnTo>
                  <a:lnTo>
                    <a:pt x="4232" y="1080"/>
                  </a:lnTo>
                  <a:lnTo>
                    <a:pt x="3505" y="662"/>
                  </a:lnTo>
                  <a:lnTo>
                    <a:pt x="2954" y="221"/>
                  </a:lnTo>
                  <a:lnTo>
                    <a:pt x="2744" y="0"/>
                  </a:lnTo>
                  <a:lnTo>
                    <a:pt x="2414" y="1775"/>
                  </a:lnTo>
                  <a:lnTo>
                    <a:pt x="1697" y="6083"/>
                  </a:lnTo>
                  <a:lnTo>
                    <a:pt x="1047" y="10535"/>
                  </a:lnTo>
                  <a:lnTo>
                    <a:pt x="573" y="14282"/>
                  </a:lnTo>
                  <a:lnTo>
                    <a:pt x="463" y="15549"/>
                  </a:lnTo>
                  <a:lnTo>
                    <a:pt x="122" y="20232"/>
                  </a:lnTo>
                  <a:lnTo>
                    <a:pt x="0" y="21334"/>
                  </a:lnTo>
                  <a:lnTo>
                    <a:pt x="1246" y="19428"/>
                  </a:lnTo>
                  <a:lnTo>
                    <a:pt x="7384" y="9687"/>
                  </a:lnTo>
                  <a:lnTo>
                    <a:pt x="10293" y="4805"/>
                  </a:lnTo>
                  <a:lnTo>
                    <a:pt x="11780" y="2127"/>
                  </a:lnTo>
                  <a:lnTo>
                    <a:pt x="12276" y="1113"/>
                  </a:lnTo>
                  <a:lnTo>
                    <a:pt x="12353" y="959"/>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8"/>
            <p:cNvSpPr/>
            <p:nvPr/>
          </p:nvSpPr>
          <p:spPr>
            <a:xfrm>
              <a:off x="2273718" y="2634563"/>
              <a:ext cx="547980" cy="651891"/>
            </a:xfrm>
            <a:custGeom>
              <a:rect b="b" l="l" r="r" t="t"/>
              <a:pathLst>
                <a:path extrusionOk="0" h="29655" w="24928">
                  <a:moveTo>
                    <a:pt x="4376" y="1"/>
                  </a:moveTo>
                  <a:lnTo>
                    <a:pt x="3880" y="56"/>
                  </a:lnTo>
                  <a:lnTo>
                    <a:pt x="3428" y="265"/>
                  </a:lnTo>
                  <a:lnTo>
                    <a:pt x="3230" y="453"/>
                  </a:lnTo>
                  <a:lnTo>
                    <a:pt x="2987" y="728"/>
                  </a:lnTo>
                  <a:lnTo>
                    <a:pt x="2546" y="1323"/>
                  </a:lnTo>
                  <a:lnTo>
                    <a:pt x="2172" y="1951"/>
                  </a:lnTo>
                  <a:lnTo>
                    <a:pt x="1863" y="2624"/>
                  </a:lnTo>
                  <a:lnTo>
                    <a:pt x="1742" y="2976"/>
                  </a:lnTo>
                  <a:lnTo>
                    <a:pt x="1533" y="4078"/>
                  </a:lnTo>
                  <a:lnTo>
                    <a:pt x="596" y="9885"/>
                  </a:lnTo>
                  <a:lnTo>
                    <a:pt x="199" y="12949"/>
                  </a:lnTo>
                  <a:lnTo>
                    <a:pt x="34" y="14723"/>
                  </a:lnTo>
                  <a:lnTo>
                    <a:pt x="1" y="15450"/>
                  </a:lnTo>
                  <a:lnTo>
                    <a:pt x="1" y="16178"/>
                  </a:lnTo>
                  <a:lnTo>
                    <a:pt x="144" y="17941"/>
                  </a:lnTo>
                  <a:lnTo>
                    <a:pt x="442" y="19935"/>
                  </a:lnTo>
                  <a:lnTo>
                    <a:pt x="882" y="22007"/>
                  </a:lnTo>
                  <a:lnTo>
                    <a:pt x="1422" y="24046"/>
                  </a:lnTo>
                  <a:lnTo>
                    <a:pt x="2039" y="25875"/>
                  </a:lnTo>
                  <a:lnTo>
                    <a:pt x="2557" y="27021"/>
                  </a:lnTo>
                  <a:lnTo>
                    <a:pt x="2910" y="27660"/>
                  </a:lnTo>
                  <a:lnTo>
                    <a:pt x="3274" y="28167"/>
                  </a:lnTo>
                  <a:lnTo>
                    <a:pt x="3637" y="28531"/>
                  </a:lnTo>
                  <a:lnTo>
                    <a:pt x="3825" y="28641"/>
                  </a:lnTo>
                  <a:lnTo>
                    <a:pt x="4387" y="28894"/>
                  </a:lnTo>
                  <a:lnTo>
                    <a:pt x="5544" y="29291"/>
                  </a:lnTo>
                  <a:lnTo>
                    <a:pt x="6734" y="29544"/>
                  </a:lnTo>
                  <a:lnTo>
                    <a:pt x="7935" y="29655"/>
                  </a:lnTo>
                  <a:lnTo>
                    <a:pt x="9136" y="29622"/>
                  </a:lnTo>
                  <a:lnTo>
                    <a:pt x="10337" y="29456"/>
                  </a:lnTo>
                  <a:lnTo>
                    <a:pt x="11505" y="29137"/>
                  </a:lnTo>
                  <a:lnTo>
                    <a:pt x="12640" y="28685"/>
                  </a:lnTo>
                  <a:lnTo>
                    <a:pt x="13191" y="28409"/>
                  </a:lnTo>
                  <a:lnTo>
                    <a:pt x="13830" y="28024"/>
                  </a:lnTo>
                  <a:lnTo>
                    <a:pt x="15010" y="27164"/>
                  </a:lnTo>
                  <a:lnTo>
                    <a:pt x="16045" y="26228"/>
                  </a:lnTo>
                  <a:lnTo>
                    <a:pt x="16938" y="25302"/>
                  </a:lnTo>
                  <a:lnTo>
                    <a:pt x="17996" y="24013"/>
                  </a:lnTo>
                  <a:lnTo>
                    <a:pt x="18778" y="22878"/>
                  </a:lnTo>
                  <a:lnTo>
                    <a:pt x="18844" y="22767"/>
                  </a:lnTo>
                  <a:lnTo>
                    <a:pt x="19638" y="22558"/>
                  </a:lnTo>
                  <a:lnTo>
                    <a:pt x="21181" y="21985"/>
                  </a:lnTo>
                  <a:lnTo>
                    <a:pt x="21919" y="21632"/>
                  </a:lnTo>
                  <a:lnTo>
                    <a:pt x="22161" y="21489"/>
                  </a:lnTo>
                  <a:lnTo>
                    <a:pt x="22602" y="21181"/>
                  </a:lnTo>
                  <a:lnTo>
                    <a:pt x="22977" y="20817"/>
                  </a:lnTo>
                  <a:lnTo>
                    <a:pt x="23307" y="20420"/>
                  </a:lnTo>
                  <a:lnTo>
                    <a:pt x="23726" y="19759"/>
                  </a:lnTo>
                  <a:lnTo>
                    <a:pt x="24167" y="18789"/>
                  </a:lnTo>
                  <a:lnTo>
                    <a:pt x="24354" y="18282"/>
                  </a:lnTo>
                  <a:lnTo>
                    <a:pt x="24464" y="17963"/>
                  </a:lnTo>
                  <a:lnTo>
                    <a:pt x="24784" y="16916"/>
                  </a:lnTo>
                  <a:lnTo>
                    <a:pt x="24927" y="16056"/>
                  </a:lnTo>
                  <a:lnTo>
                    <a:pt x="24905" y="15550"/>
                  </a:lnTo>
                  <a:lnTo>
                    <a:pt x="24795" y="15241"/>
                  </a:lnTo>
                  <a:lnTo>
                    <a:pt x="24674" y="15087"/>
                  </a:lnTo>
                  <a:lnTo>
                    <a:pt x="24509" y="14966"/>
                  </a:lnTo>
                  <a:lnTo>
                    <a:pt x="24299" y="14910"/>
                  </a:lnTo>
                  <a:lnTo>
                    <a:pt x="24167" y="14899"/>
                  </a:lnTo>
                  <a:lnTo>
                    <a:pt x="23825" y="14888"/>
                  </a:lnTo>
                  <a:lnTo>
                    <a:pt x="23186" y="15021"/>
                  </a:lnTo>
                  <a:lnTo>
                    <a:pt x="22613" y="15318"/>
                  </a:lnTo>
                  <a:lnTo>
                    <a:pt x="22150" y="15781"/>
                  </a:lnTo>
                  <a:lnTo>
                    <a:pt x="21963" y="16056"/>
                  </a:lnTo>
                  <a:lnTo>
                    <a:pt x="21754" y="16376"/>
                  </a:lnTo>
                  <a:lnTo>
                    <a:pt x="21247" y="16916"/>
                  </a:lnTo>
                  <a:lnTo>
                    <a:pt x="20960" y="17081"/>
                  </a:lnTo>
                  <a:lnTo>
                    <a:pt x="20784" y="17114"/>
                  </a:lnTo>
                  <a:lnTo>
                    <a:pt x="20696" y="17103"/>
                  </a:lnTo>
                  <a:lnTo>
                    <a:pt x="20619" y="17059"/>
                  </a:lnTo>
                  <a:lnTo>
                    <a:pt x="20530" y="16795"/>
                  </a:lnTo>
                  <a:lnTo>
                    <a:pt x="20519" y="16079"/>
                  </a:lnTo>
                  <a:lnTo>
                    <a:pt x="20630" y="14646"/>
                  </a:lnTo>
                  <a:lnTo>
                    <a:pt x="20718" y="12971"/>
                  </a:lnTo>
                  <a:lnTo>
                    <a:pt x="20696" y="12133"/>
                  </a:lnTo>
                  <a:lnTo>
                    <a:pt x="20663" y="11726"/>
                  </a:lnTo>
                  <a:lnTo>
                    <a:pt x="20508" y="11032"/>
                  </a:lnTo>
                  <a:lnTo>
                    <a:pt x="20266" y="10436"/>
                  </a:lnTo>
                  <a:lnTo>
                    <a:pt x="19979" y="9919"/>
                  </a:lnTo>
                  <a:lnTo>
                    <a:pt x="19528" y="9235"/>
                  </a:lnTo>
                  <a:lnTo>
                    <a:pt x="19153" y="8574"/>
                  </a:lnTo>
                  <a:lnTo>
                    <a:pt x="18988" y="8100"/>
                  </a:lnTo>
                  <a:lnTo>
                    <a:pt x="18955" y="7847"/>
                  </a:lnTo>
                  <a:lnTo>
                    <a:pt x="18955" y="7593"/>
                  </a:lnTo>
                  <a:lnTo>
                    <a:pt x="19098" y="7064"/>
                  </a:lnTo>
                  <a:lnTo>
                    <a:pt x="19561" y="6249"/>
                  </a:lnTo>
                  <a:lnTo>
                    <a:pt x="20365" y="5169"/>
                  </a:lnTo>
                  <a:lnTo>
                    <a:pt x="20850" y="4365"/>
                  </a:lnTo>
                  <a:lnTo>
                    <a:pt x="21026" y="3836"/>
                  </a:lnTo>
                  <a:lnTo>
                    <a:pt x="21048" y="3571"/>
                  </a:lnTo>
                  <a:lnTo>
                    <a:pt x="21037" y="3439"/>
                  </a:lnTo>
                  <a:lnTo>
                    <a:pt x="20971" y="3197"/>
                  </a:lnTo>
                  <a:lnTo>
                    <a:pt x="20773" y="2855"/>
                  </a:lnTo>
                  <a:lnTo>
                    <a:pt x="20310" y="2458"/>
                  </a:lnTo>
                  <a:lnTo>
                    <a:pt x="19682" y="2150"/>
                  </a:lnTo>
                  <a:lnTo>
                    <a:pt x="18922" y="1918"/>
                  </a:lnTo>
                  <a:lnTo>
                    <a:pt x="18073" y="1786"/>
                  </a:lnTo>
                  <a:lnTo>
                    <a:pt x="17180" y="1764"/>
                  </a:lnTo>
                  <a:lnTo>
                    <a:pt x="16277" y="1852"/>
                  </a:lnTo>
                  <a:lnTo>
                    <a:pt x="15836" y="1951"/>
                  </a:lnTo>
                  <a:lnTo>
                    <a:pt x="14932" y="2161"/>
                  </a:lnTo>
                  <a:lnTo>
                    <a:pt x="13412" y="2436"/>
                  </a:lnTo>
                  <a:lnTo>
                    <a:pt x="12354" y="2546"/>
                  </a:lnTo>
                  <a:lnTo>
                    <a:pt x="11285" y="2579"/>
                  </a:lnTo>
                  <a:lnTo>
                    <a:pt x="10249" y="2513"/>
                  </a:lnTo>
                  <a:lnTo>
                    <a:pt x="9268" y="2315"/>
                  </a:lnTo>
                  <a:lnTo>
                    <a:pt x="8376" y="1962"/>
                  </a:lnTo>
                  <a:lnTo>
                    <a:pt x="7979" y="1720"/>
                  </a:lnTo>
                  <a:lnTo>
                    <a:pt x="7208" y="1213"/>
                  </a:lnTo>
                  <a:lnTo>
                    <a:pt x="6161" y="596"/>
                  </a:lnTo>
                  <a:lnTo>
                    <a:pt x="5511" y="287"/>
                  </a:lnTo>
                  <a:lnTo>
                    <a:pt x="4916" y="78"/>
                  </a:lnTo>
                  <a:lnTo>
                    <a:pt x="43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8"/>
            <p:cNvSpPr/>
            <p:nvPr/>
          </p:nvSpPr>
          <p:spPr>
            <a:xfrm>
              <a:off x="2273718" y="2634563"/>
              <a:ext cx="547980" cy="651891"/>
            </a:xfrm>
            <a:custGeom>
              <a:rect b="b" l="l" r="r" t="t"/>
              <a:pathLst>
                <a:path extrusionOk="0" fill="none" h="29655" w="24928">
                  <a:moveTo>
                    <a:pt x="1742" y="2976"/>
                  </a:moveTo>
                  <a:lnTo>
                    <a:pt x="1533" y="4078"/>
                  </a:lnTo>
                  <a:lnTo>
                    <a:pt x="596" y="9885"/>
                  </a:lnTo>
                  <a:lnTo>
                    <a:pt x="199" y="12949"/>
                  </a:lnTo>
                  <a:lnTo>
                    <a:pt x="34" y="14723"/>
                  </a:lnTo>
                  <a:lnTo>
                    <a:pt x="1" y="15450"/>
                  </a:lnTo>
                  <a:lnTo>
                    <a:pt x="1" y="16178"/>
                  </a:lnTo>
                  <a:lnTo>
                    <a:pt x="144" y="17941"/>
                  </a:lnTo>
                  <a:lnTo>
                    <a:pt x="442" y="19935"/>
                  </a:lnTo>
                  <a:lnTo>
                    <a:pt x="882" y="22007"/>
                  </a:lnTo>
                  <a:lnTo>
                    <a:pt x="1422" y="24046"/>
                  </a:lnTo>
                  <a:lnTo>
                    <a:pt x="2039" y="25875"/>
                  </a:lnTo>
                  <a:lnTo>
                    <a:pt x="2557" y="27021"/>
                  </a:lnTo>
                  <a:lnTo>
                    <a:pt x="2910" y="27660"/>
                  </a:lnTo>
                  <a:lnTo>
                    <a:pt x="3274" y="28167"/>
                  </a:lnTo>
                  <a:lnTo>
                    <a:pt x="3637" y="28531"/>
                  </a:lnTo>
                  <a:lnTo>
                    <a:pt x="3825" y="28641"/>
                  </a:lnTo>
                  <a:lnTo>
                    <a:pt x="4387" y="28894"/>
                  </a:lnTo>
                  <a:lnTo>
                    <a:pt x="5544" y="29291"/>
                  </a:lnTo>
                  <a:lnTo>
                    <a:pt x="6734" y="29544"/>
                  </a:lnTo>
                  <a:lnTo>
                    <a:pt x="7935" y="29655"/>
                  </a:lnTo>
                  <a:lnTo>
                    <a:pt x="9136" y="29622"/>
                  </a:lnTo>
                  <a:lnTo>
                    <a:pt x="10337" y="29456"/>
                  </a:lnTo>
                  <a:lnTo>
                    <a:pt x="11505" y="29137"/>
                  </a:lnTo>
                  <a:lnTo>
                    <a:pt x="12640" y="28685"/>
                  </a:lnTo>
                  <a:lnTo>
                    <a:pt x="13191" y="28409"/>
                  </a:lnTo>
                  <a:lnTo>
                    <a:pt x="13830" y="28024"/>
                  </a:lnTo>
                  <a:lnTo>
                    <a:pt x="15010" y="27164"/>
                  </a:lnTo>
                  <a:lnTo>
                    <a:pt x="16045" y="26228"/>
                  </a:lnTo>
                  <a:lnTo>
                    <a:pt x="16938" y="25302"/>
                  </a:lnTo>
                  <a:lnTo>
                    <a:pt x="17996" y="24013"/>
                  </a:lnTo>
                  <a:lnTo>
                    <a:pt x="18778" y="22878"/>
                  </a:lnTo>
                  <a:lnTo>
                    <a:pt x="18844" y="22767"/>
                  </a:lnTo>
                  <a:lnTo>
                    <a:pt x="19638" y="22558"/>
                  </a:lnTo>
                  <a:lnTo>
                    <a:pt x="21181" y="21985"/>
                  </a:lnTo>
                  <a:lnTo>
                    <a:pt x="21919" y="21632"/>
                  </a:lnTo>
                  <a:lnTo>
                    <a:pt x="22161" y="21489"/>
                  </a:lnTo>
                  <a:lnTo>
                    <a:pt x="22602" y="21181"/>
                  </a:lnTo>
                  <a:lnTo>
                    <a:pt x="22977" y="20817"/>
                  </a:lnTo>
                  <a:lnTo>
                    <a:pt x="23307" y="20420"/>
                  </a:lnTo>
                  <a:lnTo>
                    <a:pt x="23726" y="19759"/>
                  </a:lnTo>
                  <a:lnTo>
                    <a:pt x="24167" y="18789"/>
                  </a:lnTo>
                  <a:lnTo>
                    <a:pt x="24354" y="18282"/>
                  </a:lnTo>
                  <a:lnTo>
                    <a:pt x="24464" y="17963"/>
                  </a:lnTo>
                  <a:lnTo>
                    <a:pt x="24784" y="16916"/>
                  </a:lnTo>
                  <a:lnTo>
                    <a:pt x="24927" y="16056"/>
                  </a:lnTo>
                  <a:lnTo>
                    <a:pt x="24905" y="15550"/>
                  </a:lnTo>
                  <a:lnTo>
                    <a:pt x="24795" y="15241"/>
                  </a:lnTo>
                  <a:lnTo>
                    <a:pt x="24674" y="15087"/>
                  </a:lnTo>
                  <a:lnTo>
                    <a:pt x="24509" y="14966"/>
                  </a:lnTo>
                  <a:lnTo>
                    <a:pt x="24299" y="14910"/>
                  </a:lnTo>
                  <a:lnTo>
                    <a:pt x="24167" y="14899"/>
                  </a:lnTo>
                  <a:lnTo>
                    <a:pt x="23825" y="14888"/>
                  </a:lnTo>
                  <a:lnTo>
                    <a:pt x="23186" y="15021"/>
                  </a:lnTo>
                  <a:lnTo>
                    <a:pt x="22613" y="15318"/>
                  </a:lnTo>
                  <a:lnTo>
                    <a:pt x="22150" y="15781"/>
                  </a:lnTo>
                  <a:lnTo>
                    <a:pt x="21963" y="16056"/>
                  </a:lnTo>
                  <a:lnTo>
                    <a:pt x="21754" y="16376"/>
                  </a:lnTo>
                  <a:lnTo>
                    <a:pt x="21247" y="16916"/>
                  </a:lnTo>
                  <a:lnTo>
                    <a:pt x="20960" y="17081"/>
                  </a:lnTo>
                  <a:lnTo>
                    <a:pt x="20784" y="17114"/>
                  </a:lnTo>
                  <a:lnTo>
                    <a:pt x="20696" y="17103"/>
                  </a:lnTo>
                  <a:lnTo>
                    <a:pt x="20619" y="17059"/>
                  </a:lnTo>
                  <a:lnTo>
                    <a:pt x="20530" y="16795"/>
                  </a:lnTo>
                  <a:lnTo>
                    <a:pt x="20519" y="16079"/>
                  </a:lnTo>
                  <a:lnTo>
                    <a:pt x="20630" y="14646"/>
                  </a:lnTo>
                  <a:lnTo>
                    <a:pt x="20718" y="12971"/>
                  </a:lnTo>
                  <a:lnTo>
                    <a:pt x="20696" y="12133"/>
                  </a:lnTo>
                  <a:lnTo>
                    <a:pt x="20663" y="11726"/>
                  </a:lnTo>
                  <a:lnTo>
                    <a:pt x="20508" y="11032"/>
                  </a:lnTo>
                  <a:lnTo>
                    <a:pt x="20266" y="10436"/>
                  </a:lnTo>
                  <a:lnTo>
                    <a:pt x="19979" y="9919"/>
                  </a:lnTo>
                  <a:lnTo>
                    <a:pt x="19528" y="9235"/>
                  </a:lnTo>
                  <a:lnTo>
                    <a:pt x="19153" y="8574"/>
                  </a:lnTo>
                  <a:lnTo>
                    <a:pt x="18988" y="8100"/>
                  </a:lnTo>
                  <a:lnTo>
                    <a:pt x="18955" y="7847"/>
                  </a:lnTo>
                  <a:lnTo>
                    <a:pt x="18955" y="7593"/>
                  </a:lnTo>
                  <a:lnTo>
                    <a:pt x="19098" y="7064"/>
                  </a:lnTo>
                  <a:lnTo>
                    <a:pt x="19561" y="6249"/>
                  </a:lnTo>
                  <a:lnTo>
                    <a:pt x="20365" y="5169"/>
                  </a:lnTo>
                  <a:lnTo>
                    <a:pt x="20850" y="4365"/>
                  </a:lnTo>
                  <a:lnTo>
                    <a:pt x="21026" y="3836"/>
                  </a:lnTo>
                  <a:lnTo>
                    <a:pt x="21048" y="3571"/>
                  </a:lnTo>
                  <a:lnTo>
                    <a:pt x="21037" y="3439"/>
                  </a:lnTo>
                  <a:lnTo>
                    <a:pt x="20971" y="3197"/>
                  </a:lnTo>
                  <a:lnTo>
                    <a:pt x="20773" y="2855"/>
                  </a:lnTo>
                  <a:lnTo>
                    <a:pt x="20310" y="2458"/>
                  </a:lnTo>
                  <a:lnTo>
                    <a:pt x="19682" y="2150"/>
                  </a:lnTo>
                  <a:lnTo>
                    <a:pt x="18922" y="1918"/>
                  </a:lnTo>
                  <a:lnTo>
                    <a:pt x="18073" y="1786"/>
                  </a:lnTo>
                  <a:lnTo>
                    <a:pt x="17180" y="1764"/>
                  </a:lnTo>
                  <a:lnTo>
                    <a:pt x="16277" y="1852"/>
                  </a:lnTo>
                  <a:lnTo>
                    <a:pt x="15836" y="1951"/>
                  </a:lnTo>
                  <a:lnTo>
                    <a:pt x="14932" y="2161"/>
                  </a:lnTo>
                  <a:lnTo>
                    <a:pt x="13412" y="2436"/>
                  </a:lnTo>
                  <a:lnTo>
                    <a:pt x="12354" y="2546"/>
                  </a:lnTo>
                  <a:lnTo>
                    <a:pt x="11285" y="2579"/>
                  </a:lnTo>
                  <a:lnTo>
                    <a:pt x="10249" y="2513"/>
                  </a:lnTo>
                  <a:lnTo>
                    <a:pt x="9268" y="2315"/>
                  </a:lnTo>
                  <a:lnTo>
                    <a:pt x="8376" y="1962"/>
                  </a:lnTo>
                  <a:lnTo>
                    <a:pt x="7979" y="1720"/>
                  </a:lnTo>
                  <a:lnTo>
                    <a:pt x="7208" y="1213"/>
                  </a:lnTo>
                  <a:lnTo>
                    <a:pt x="6161" y="596"/>
                  </a:lnTo>
                  <a:lnTo>
                    <a:pt x="5511" y="287"/>
                  </a:lnTo>
                  <a:lnTo>
                    <a:pt x="4916" y="78"/>
                  </a:lnTo>
                  <a:lnTo>
                    <a:pt x="4376" y="1"/>
                  </a:lnTo>
                  <a:lnTo>
                    <a:pt x="3880" y="56"/>
                  </a:lnTo>
                  <a:lnTo>
                    <a:pt x="3428" y="265"/>
                  </a:lnTo>
                  <a:lnTo>
                    <a:pt x="3230" y="453"/>
                  </a:lnTo>
                  <a:lnTo>
                    <a:pt x="2987" y="728"/>
                  </a:lnTo>
                  <a:lnTo>
                    <a:pt x="2546" y="1323"/>
                  </a:lnTo>
                  <a:lnTo>
                    <a:pt x="2172" y="1951"/>
                  </a:lnTo>
                  <a:lnTo>
                    <a:pt x="1863" y="2624"/>
                  </a:lnTo>
                  <a:lnTo>
                    <a:pt x="1742" y="2976"/>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8"/>
            <p:cNvSpPr/>
            <p:nvPr/>
          </p:nvSpPr>
          <p:spPr>
            <a:xfrm>
              <a:off x="2344942" y="3022884"/>
              <a:ext cx="35150" cy="31259"/>
            </a:xfrm>
            <a:custGeom>
              <a:rect b="b" l="l" r="r" t="t"/>
              <a:pathLst>
                <a:path extrusionOk="0" fill="none" h="1422" w="1599">
                  <a:moveTo>
                    <a:pt x="1" y="0"/>
                  </a:moveTo>
                  <a:lnTo>
                    <a:pt x="1598" y="1422"/>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8"/>
            <p:cNvSpPr/>
            <p:nvPr/>
          </p:nvSpPr>
          <p:spPr>
            <a:xfrm>
              <a:off x="2233512" y="2813830"/>
              <a:ext cx="495398" cy="239345"/>
            </a:xfrm>
            <a:custGeom>
              <a:rect b="b" l="l" r="r" t="t"/>
              <a:pathLst>
                <a:path extrusionOk="0" h="10888" w="22536">
                  <a:moveTo>
                    <a:pt x="1147" y="0"/>
                  </a:moveTo>
                  <a:lnTo>
                    <a:pt x="331" y="22"/>
                  </a:lnTo>
                  <a:lnTo>
                    <a:pt x="232" y="838"/>
                  </a:lnTo>
                  <a:lnTo>
                    <a:pt x="12" y="3990"/>
                  </a:lnTo>
                  <a:lnTo>
                    <a:pt x="1" y="5235"/>
                  </a:lnTo>
                  <a:lnTo>
                    <a:pt x="89" y="6293"/>
                  </a:lnTo>
                  <a:lnTo>
                    <a:pt x="232" y="6866"/>
                  </a:lnTo>
                  <a:lnTo>
                    <a:pt x="364" y="7119"/>
                  </a:lnTo>
                  <a:lnTo>
                    <a:pt x="441" y="7196"/>
                  </a:lnTo>
                  <a:lnTo>
                    <a:pt x="640" y="7328"/>
                  </a:lnTo>
                  <a:lnTo>
                    <a:pt x="1158" y="7582"/>
                  </a:lnTo>
                  <a:lnTo>
                    <a:pt x="2160" y="7924"/>
                  </a:lnTo>
                  <a:lnTo>
                    <a:pt x="3273" y="8155"/>
                  </a:lnTo>
                  <a:lnTo>
                    <a:pt x="3968" y="8243"/>
                  </a:lnTo>
                  <a:lnTo>
                    <a:pt x="4574" y="8265"/>
                  </a:lnTo>
                  <a:lnTo>
                    <a:pt x="5037" y="8188"/>
                  </a:lnTo>
                  <a:lnTo>
                    <a:pt x="5191" y="8111"/>
                  </a:lnTo>
                  <a:lnTo>
                    <a:pt x="5312" y="8012"/>
                  </a:lnTo>
                  <a:lnTo>
                    <a:pt x="5577" y="7681"/>
                  </a:lnTo>
                  <a:lnTo>
                    <a:pt x="5973" y="7009"/>
                  </a:lnTo>
                  <a:lnTo>
                    <a:pt x="6392" y="6271"/>
                  </a:lnTo>
                  <a:lnTo>
                    <a:pt x="6678" y="5830"/>
                  </a:lnTo>
                  <a:lnTo>
                    <a:pt x="6998" y="5510"/>
                  </a:lnTo>
                  <a:lnTo>
                    <a:pt x="7240" y="5367"/>
                  </a:lnTo>
                  <a:lnTo>
                    <a:pt x="7406" y="5334"/>
                  </a:lnTo>
                  <a:lnTo>
                    <a:pt x="7494" y="5334"/>
                  </a:lnTo>
                  <a:lnTo>
                    <a:pt x="7582" y="5356"/>
                  </a:lnTo>
                  <a:lnTo>
                    <a:pt x="7725" y="5444"/>
                  </a:lnTo>
                  <a:lnTo>
                    <a:pt x="7891" y="5676"/>
                  </a:lnTo>
                  <a:lnTo>
                    <a:pt x="8089" y="6436"/>
                  </a:lnTo>
                  <a:lnTo>
                    <a:pt x="8232" y="7417"/>
                  </a:lnTo>
                  <a:lnTo>
                    <a:pt x="8364" y="8078"/>
                  </a:lnTo>
                  <a:lnTo>
                    <a:pt x="8574" y="8662"/>
                  </a:lnTo>
                  <a:lnTo>
                    <a:pt x="8805" y="9014"/>
                  </a:lnTo>
                  <a:lnTo>
                    <a:pt x="9004" y="9202"/>
                  </a:lnTo>
                  <a:lnTo>
                    <a:pt x="9125" y="9268"/>
                  </a:lnTo>
                  <a:lnTo>
                    <a:pt x="9400" y="9400"/>
                  </a:lnTo>
                  <a:lnTo>
                    <a:pt x="10238" y="9676"/>
                  </a:lnTo>
                  <a:lnTo>
                    <a:pt x="11957" y="10094"/>
                  </a:lnTo>
                  <a:lnTo>
                    <a:pt x="14591" y="10568"/>
                  </a:lnTo>
                  <a:lnTo>
                    <a:pt x="16761" y="10855"/>
                  </a:lnTo>
                  <a:lnTo>
                    <a:pt x="17345" y="10888"/>
                  </a:lnTo>
                  <a:lnTo>
                    <a:pt x="17588" y="10877"/>
                  </a:lnTo>
                  <a:lnTo>
                    <a:pt x="18172" y="10711"/>
                  </a:lnTo>
                  <a:lnTo>
                    <a:pt x="19186" y="10271"/>
                  </a:lnTo>
                  <a:lnTo>
                    <a:pt x="21136" y="9169"/>
                  </a:lnTo>
                  <a:lnTo>
                    <a:pt x="21511" y="8926"/>
                  </a:lnTo>
                  <a:lnTo>
                    <a:pt x="22536" y="4772"/>
                  </a:lnTo>
                  <a:lnTo>
                    <a:pt x="22106" y="4607"/>
                  </a:lnTo>
                  <a:lnTo>
                    <a:pt x="19142" y="3604"/>
                  </a:lnTo>
                  <a:lnTo>
                    <a:pt x="16288" y="2733"/>
                  </a:lnTo>
                  <a:lnTo>
                    <a:pt x="12927" y="1808"/>
                  </a:lnTo>
                  <a:lnTo>
                    <a:pt x="10205" y="1168"/>
                  </a:lnTo>
                  <a:lnTo>
                    <a:pt x="8342" y="783"/>
                  </a:lnTo>
                  <a:lnTo>
                    <a:pt x="6480" y="463"/>
                  </a:lnTo>
                  <a:lnTo>
                    <a:pt x="4640" y="221"/>
                  </a:lnTo>
                  <a:lnTo>
                    <a:pt x="2855" y="56"/>
                  </a:lnTo>
                  <a:lnTo>
                    <a:pt x="11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8"/>
            <p:cNvSpPr/>
            <p:nvPr/>
          </p:nvSpPr>
          <p:spPr>
            <a:xfrm>
              <a:off x="2233512" y="2813830"/>
              <a:ext cx="495398" cy="239345"/>
            </a:xfrm>
            <a:custGeom>
              <a:rect b="b" l="l" r="r" t="t"/>
              <a:pathLst>
                <a:path extrusionOk="0" fill="none" h="10888" w="22536">
                  <a:moveTo>
                    <a:pt x="22536" y="4772"/>
                  </a:moveTo>
                  <a:lnTo>
                    <a:pt x="22106" y="4607"/>
                  </a:lnTo>
                  <a:lnTo>
                    <a:pt x="19142" y="3604"/>
                  </a:lnTo>
                  <a:lnTo>
                    <a:pt x="16288" y="2733"/>
                  </a:lnTo>
                  <a:lnTo>
                    <a:pt x="12927" y="1808"/>
                  </a:lnTo>
                  <a:lnTo>
                    <a:pt x="10205" y="1168"/>
                  </a:lnTo>
                  <a:lnTo>
                    <a:pt x="8342" y="783"/>
                  </a:lnTo>
                  <a:lnTo>
                    <a:pt x="6480" y="463"/>
                  </a:lnTo>
                  <a:lnTo>
                    <a:pt x="4640" y="221"/>
                  </a:lnTo>
                  <a:lnTo>
                    <a:pt x="2855" y="56"/>
                  </a:lnTo>
                  <a:lnTo>
                    <a:pt x="1147" y="0"/>
                  </a:lnTo>
                  <a:lnTo>
                    <a:pt x="331" y="22"/>
                  </a:lnTo>
                  <a:lnTo>
                    <a:pt x="232" y="838"/>
                  </a:lnTo>
                  <a:lnTo>
                    <a:pt x="12" y="3990"/>
                  </a:lnTo>
                  <a:lnTo>
                    <a:pt x="1" y="5235"/>
                  </a:lnTo>
                  <a:lnTo>
                    <a:pt x="89" y="6293"/>
                  </a:lnTo>
                  <a:lnTo>
                    <a:pt x="232" y="6866"/>
                  </a:lnTo>
                  <a:lnTo>
                    <a:pt x="364" y="7119"/>
                  </a:lnTo>
                  <a:lnTo>
                    <a:pt x="441" y="7196"/>
                  </a:lnTo>
                  <a:lnTo>
                    <a:pt x="640" y="7328"/>
                  </a:lnTo>
                  <a:lnTo>
                    <a:pt x="1158" y="7582"/>
                  </a:lnTo>
                  <a:lnTo>
                    <a:pt x="2160" y="7924"/>
                  </a:lnTo>
                  <a:lnTo>
                    <a:pt x="3273" y="8155"/>
                  </a:lnTo>
                  <a:lnTo>
                    <a:pt x="3968" y="8243"/>
                  </a:lnTo>
                  <a:lnTo>
                    <a:pt x="4574" y="8265"/>
                  </a:lnTo>
                  <a:lnTo>
                    <a:pt x="5037" y="8188"/>
                  </a:lnTo>
                  <a:lnTo>
                    <a:pt x="5191" y="8111"/>
                  </a:lnTo>
                  <a:lnTo>
                    <a:pt x="5312" y="8012"/>
                  </a:lnTo>
                  <a:lnTo>
                    <a:pt x="5577" y="7681"/>
                  </a:lnTo>
                  <a:lnTo>
                    <a:pt x="5973" y="7009"/>
                  </a:lnTo>
                  <a:lnTo>
                    <a:pt x="6392" y="6271"/>
                  </a:lnTo>
                  <a:lnTo>
                    <a:pt x="6678" y="5830"/>
                  </a:lnTo>
                  <a:lnTo>
                    <a:pt x="6998" y="5510"/>
                  </a:lnTo>
                  <a:lnTo>
                    <a:pt x="7240" y="5367"/>
                  </a:lnTo>
                  <a:lnTo>
                    <a:pt x="7406" y="5334"/>
                  </a:lnTo>
                  <a:lnTo>
                    <a:pt x="7494" y="5334"/>
                  </a:lnTo>
                  <a:lnTo>
                    <a:pt x="7582" y="5356"/>
                  </a:lnTo>
                  <a:lnTo>
                    <a:pt x="7725" y="5444"/>
                  </a:lnTo>
                  <a:lnTo>
                    <a:pt x="7891" y="5676"/>
                  </a:lnTo>
                  <a:lnTo>
                    <a:pt x="8089" y="6436"/>
                  </a:lnTo>
                  <a:lnTo>
                    <a:pt x="8232" y="7417"/>
                  </a:lnTo>
                  <a:lnTo>
                    <a:pt x="8364" y="8078"/>
                  </a:lnTo>
                  <a:lnTo>
                    <a:pt x="8574" y="8662"/>
                  </a:lnTo>
                  <a:lnTo>
                    <a:pt x="8805" y="9014"/>
                  </a:lnTo>
                  <a:lnTo>
                    <a:pt x="9004" y="9202"/>
                  </a:lnTo>
                  <a:lnTo>
                    <a:pt x="9125" y="9268"/>
                  </a:lnTo>
                  <a:lnTo>
                    <a:pt x="9400" y="9400"/>
                  </a:lnTo>
                  <a:lnTo>
                    <a:pt x="10238" y="9676"/>
                  </a:lnTo>
                  <a:lnTo>
                    <a:pt x="11957" y="10094"/>
                  </a:lnTo>
                  <a:lnTo>
                    <a:pt x="14591" y="10568"/>
                  </a:lnTo>
                  <a:lnTo>
                    <a:pt x="16761" y="10855"/>
                  </a:lnTo>
                  <a:lnTo>
                    <a:pt x="17345" y="10888"/>
                  </a:lnTo>
                  <a:lnTo>
                    <a:pt x="17588" y="10877"/>
                  </a:lnTo>
                  <a:lnTo>
                    <a:pt x="18172" y="10711"/>
                  </a:lnTo>
                  <a:lnTo>
                    <a:pt x="19186" y="10271"/>
                  </a:lnTo>
                  <a:lnTo>
                    <a:pt x="21136" y="9169"/>
                  </a:lnTo>
                  <a:lnTo>
                    <a:pt x="21511" y="8926"/>
                  </a:lnTo>
                  <a:lnTo>
                    <a:pt x="22536" y="477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8"/>
            <p:cNvSpPr/>
            <p:nvPr/>
          </p:nvSpPr>
          <p:spPr>
            <a:xfrm>
              <a:off x="2240789" y="2814314"/>
              <a:ext cx="549167" cy="142447"/>
            </a:xfrm>
            <a:custGeom>
              <a:rect b="b" l="l" r="r" t="t"/>
              <a:pathLst>
                <a:path extrusionOk="0" fill="none" h="6480" w="24982">
                  <a:moveTo>
                    <a:pt x="0" y="0"/>
                  </a:moveTo>
                  <a:lnTo>
                    <a:pt x="364" y="22"/>
                  </a:lnTo>
                  <a:lnTo>
                    <a:pt x="2975" y="265"/>
                  </a:lnTo>
                  <a:lnTo>
                    <a:pt x="5565" y="596"/>
                  </a:lnTo>
                  <a:lnTo>
                    <a:pt x="8739" y="1102"/>
                  </a:lnTo>
                  <a:lnTo>
                    <a:pt x="12331" y="1819"/>
                  </a:lnTo>
                  <a:lnTo>
                    <a:pt x="15218" y="2513"/>
                  </a:lnTo>
                  <a:lnTo>
                    <a:pt x="17191" y="3064"/>
                  </a:lnTo>
                  <a:lnTo>
                    <a:pt x="19196" y="3681"/>
                  </a:lnTo>
                  <a:lnTo>
                    <a:pt x="21202" y="4364"/>
                  </a:lnTo>
                  <a:lnTo>
                    <a:pt x="22205" y="4750"/>
                  </a:lnTo>
                  <a:lnTo>
                    <a:pt x="24982" y="6480"/>
                  </a:lnTo>
                </a:path>
              </a:pathLst>
            </a:custGeom>
            <a:noFill/>
            <a:ln cap="rnd" cmpd="sng" w="3415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8"/>
            <p:cNvSpPr/>
            <p:nvPr/>
          </p:nvSpPr>
          <p:spPr>
            <a:xfrm>
              <a:off x="2539948" y="3971495"/>
              <a:ext cx="191621" cy="299665"/>
            </a:xfrm>
            <a:custGeom>
              <a:rect b="b" l="l" r="r" t="t"/>
              <a:pathLst>
                <a:path extrusionOk="0" h="13632" w="8717">
                  <a:moveTo>
                    <a:pt x="0" y="0"/>
                  </a:moveTo>
                  <a:lnTo>
                    <a:pt x="0" y="13631"/>
                  </a:lnTo>
                  <a:lnTo>
                    <a:pt x="8717" y="13631"/>
                  </a:lnTo>
                  <a:lnTo>
                    <a:pt x="8717" y="0"/>
                  </a:lnTo>
                  <a:close/>
                </a:path>
              </a:pathLst>
            </a:custGeom>
            <a:solidFill>
              <a:srgbClr val="69C6DC"/>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8"/>
            <p:cNvSpPr/>
            <p:nvPr/>
          </p:nvSpPr>
          <p:spPr>
            <a:xfrm>
              <a:off x="2609721" y="3891303"/>
              <a:ext cx="52340" cy="122113"/>
            </a:xfrm>
            <a:custGeom>
              <a:rect b="b" l="l" r="r" t="t"/>
              <a:pathLst>
                <a:path extrusionOk="0" h="5555" w="2381">
                  <a:moveTo>
                    <a:pt x="0" y="1"/>
                  </a:moveTo>
                  <a:lnTo>
                    <a:pt x="0" y="5555"/>
                  </a:lnTo>
                  <a:lnTo>
                    <a:pt x="2380" y="5555"/>
                  </a:lnTo>
                  <a:lnTo>
                    <a:pt x="2380" y="1"/>
                  </a:lnTo>
                  <a:close/>
                </a:path>
              </a:pathLst>
            </a:custGeom>
            <a:solidFill>
              <a:srgbClr val="263339"/>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8"/>
            <p:cNvSpPr/>
            <p:nvPr/>
          </p:nvSpPr>
          <p:spPr>
            <a:xfrm>
              <a:off x="2812707" y="3462776"/>
              <a:ext cx="433869" cy="1085979"/>
            </a:xfrm>
            <a:custGeom>
              <a:rect b="b" l="l" r="r" t="t"/>
              <a:pathLst>
                <a:path extrusionOk="0" h="49402" w="19737">
                  <a:moveTo>
                    <a:pt x="8530" y="1"/>
                  </a:moveTo>
                  <a:lnTo>
                    <a:pt x="7990" y="45"/>
                  </a:lnTo>
                  <a:lnTo>
                    <a:pt x="7395" y="177"/>
                  </a:lnTo>
                  <a:lnTo>
                    <a:pt x="5951" y="651"/>
                  </a:lnTo>
                  <a:lnTo>
                    <a:pt x="5587" y="805"/>
                  </a:lnTo>
                  <a:lnTo>
                    <a:pt x="3373" y="8409"/>
                  </a:lnTo>
                  <a:lnTo>
                    <a:pt x="3251" y="8629"/>
                  </a:lnTo>
                  <a:lnTo>
                    <a:pt x="2204" y="10723"/>
                  </a:lnTo>
                  <a:lnTo>
                    <a:pt x="1191" y="12971"/>
                  </a:lnTo>
                  <a:lnTo>
                    <a:pt x="596" y="14503"/>
                  </a:lnTo>
                  <a:lnTo>
                    <a:pt x="155" y="15913"/>
                  </a:lnTo>
                  <a:lnTo>
                    <a:pt x="12" y="16784"/>
                  </a:lnTo>
                  <a:lnTo>
                    <a:pt x="1" y="17247"/>
                  </a:lnTo>
                  <a:lnTo>
                    <a:pt x="45" y="17434"/>
                  </a:lnTo>
                  <a:lnTo>
                    <a:pt x="3846" y="32740"/>
                  </a:lnTo>
                  <a:lnTo>
                    <a:pt x="7174" y="46129"/>
                  </a:lnTo>
                  <a:lnTo>
                    <a:pt x="7461" y="49402"/>
                  </a:lnTo>
                  <a:lnTo>
                    <a:pt x="8431" y="48763"/>
                  </a:lnTo>
                  <a:lnTo>
                    <a:pt x="10326" y="47407"/>
                  </a:lnTo>
                  <a:lnTo>
                    <a:pt x="12166" y="45931"/>
                  </a:lnTo>
                  <a:lnTo>
                    <a:pt x="13940" y="44344"/>
                  </a:lnTo>
                  <a:lnTo>
                    <a:pt x="14800" y="43506"/>
                  </a:lnTo>
                  <a:lnTo>
                    <a:pt x="15494" y="42812"/>
                  </a:lnTo>
                  <a:lnTo>
                    <a:pt x="16794" y="41380"/>
                  </a:lnTo>
                  <a:lnTo>
                    <a:pt x="18029" y="39903"/>
                  </a:lnTo>
                  <a:lnTo>
                    <a:pt x="19186" y="38382"/>
                  </a:lnTo>
                  <a:lnTo>
                    <a:pt x="19737" y="37611"/>
                  </a:lnTo>
                  <a:lnTo>
                    <a:pt x="17654" y="30007"/>
                  </a:lnTo>
                  <a:lnTo>
                    <a:pt x="12232" y="10536"/>
                  </a:lnTo>
                  <a:lnTo>
                    <a:pt x="10117" y="3241"/>
                  </a:lnTo>
                  <a:lnTo>
                    <a:pt x="9433" y="1059"/>
                  </a:lnTo>
                  <a:lnTo>
                    <a:pt x="9147" y="287"/>
                  </a:lnTo>
                  <a:lnTo>
                    <a:pt x="9081" y="177"/>
                  </a:lnTo>
                  <a:lnTo>
                    <a:pt x="9015" y="122"/>
                  </a:lnTo>
                  <a:lnTo>
                    <a:pt x="8849" y="45"/>
                  </a:lnTo>
                  <a:lnTo>
                    <a:pt x="85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8"/>
            <p:cNvSpPr/>
            <p:nvPr/>
          </p:nvSpPr>
          <p:spPr>
            <a:xfrm>
              <a:off x="2812707" y="3462776"/>
              <a:ext cx="433869" cy="1085979"/>
            </a:xfrm>
            <a:custGeom>
              <a:rect b="b" l="l" r="r" t="t"/>
              <a:pathLst>
                <a:path extrusionOk="0" fill="none" h="49402" w="19737">
                  <a:moveTo>
                    <a:pt x="7174" y="46129"/>
                  </a:moveTo>
                  <a:lnTo>
                    <a:pt x="7461" y="49402"/>
                  </a:lnTo>
                  <a:lnTo>
                    <a:pt x="8431" y="48763"/>
                  </a:lnTo>
                  <a:lnTo>
                    <a:pt x="10326" y="47407"/>
                  </a:lnTo>
                  <a:lnTo>
                    <a:pt x="12166" y="45931"/>
                  </a:lnTo>
                  <a:lnTo>
                    <a:pt x="13940" y="44344"/>
                  </a:lnTo>
                  <a:lnTo>
                    <a:pt x="14800" y="43506"/>
                  </a:lnTo>
                  <a:lnTo>
                    <a:pt x="15494" y="42812"/>
                  </a:lnTo>
                  <a:lnTo>
                    <a:pt x="16794" y="41380"/>
                  </a:lnTo>
                  <a:lnTo>
                    <a:pt x="18029" y="39903"/>
                  </a:lnTo>
                  <a:lnTo>
                    <a:pt x="19186" y="38382"/>
                  </a:lnTo>
                  <a:lnTo>
                    <a:pt x="19737" y="37611"/>
                  </a:lnTo>
                  <a:lnTo>
                    <a:pt x="17654" y="30007"/>
                  </a:lnTo>
                  <a:lnTo>
                    <a:pt x="12232" y="10536"/>
                  </a:lnTo>
                  <a:lnTo>
                    <a:pt x="10117" y="3241"/>
                  </a:lnTo>
                  <a:lnTo>
                    <a:pt x="9433" y="1059"/>
                  </a:lnTo>
                  <a:lnTo>
                    <a:pt x="9147" y="287"/>
                  </a:lnTo>
                  <a:lnTo>
                    <a:pt x="9081" y="177"/>
                  </a:lnTo>
                  <a:lnTo>
                    <a:pt x="9015" y="122"/>
                  </a:lnTo>
                  <a:lnTo>
                    <a:pt x="8849" y="45"/>
                  </a:lnTo>
                  <a:lnTo>
                    <a:pt x="8530" y="1"/>
                  </a:lnTo>
                  <a:lnTo>
                    <a:pt x="7990" y="45"/>
                  </a:lnTo>
                  <a:lnTo>
                    <a:pt x="7395" y="177"/>
                  </a:lnTo>
                  <a:lnTo>
                    <a:pt x="5951" y="651"/>
                  </a:lnTo>
                  <a:lnTo>
                    <a:pt x="5587" y="805"/>
                  </a:lnTo>
                  <a:lnTo>
                    <a:pt x="3373" y="8409"/>
                  </a:lnTo>
                  <a:lnTo>
                    <a:pt x="3251" y="8629"/>
                  </a:lnTo>
                  <a:lnTo>
                    <a:pt x="2204" y="10723"/>
                  </a:lnTo>
                  <a:lnTo>
                    <a:pt x="1191" y="12971"/>
                  </a:lnTo>
                  <a:lnTo>
                    <a:pt x="596" y="14503"/>
                  </a:lnTo>
                  <a:lnTo>
                    <a:pt x="155" y="15913"/>
                  </a:lnTo>
                  <a:lnTo>
                    <a:pt x="12" y="16784"/>
                  </a:lnTo>
                  <a:lnTo>
                    <a:pt x="1" y="17247"/>
                  </a:lnTo>
                  <a:lnTo>
                    <a:pt x="45" y="17434"/>
                  </a:lnTo>
                  <a:lnTo>
                    <a:pt x="3846" y="32740"/>
                  </a:lnTo>
                  <a:lnTo>
                    <a:pt x="7174" y="46129"/>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 name="Google Shape;1347;p48"/>
          <p:cNvGrpSpPr/>
          <p:nvPr/>
        </p:nvGrpSpPr>
        <p:grpSpPr>
          <a:xfrm>
            <a:off x="8601973" y="4370986"/>
            <a:ext cx="193629" cy="248955"/>
            <a:chOff x="3385110" y="3061397"/>
            <a:chExt cx="1099543" cy="1413717"/>
          </a:xfrm>
        </p:grpSpPr>
        <p:sp>
          <p:nvSpPr>
            <p:cNvPr id="1348" name="Google Shape;1348;p48"/>
            <p:cNvSpPr/>
            <p:nvPr/>
          </p:nvSpPr>
          <p:spPr>
            <a:xfrm>
              <a:off x="3385351" y="3061397"/>
              <a:ext cx="503883" cy="1413717"/>
            </a:xfrm>
            <a:custGeom>
              <a:rect b="b" l="l" r="r" t="t"/>
              <a:pathLst>
                <a:path extrusionOk="0" h="64311" w="22922">
                  <a:moveTo>
                    <a:pt x="1070" y="0"/>
                  </a:moveTo>
                  <a:lnTo>
                    <a:pt x="717" y="45"/>
                  </a:lnTo>
                  <a:lnTo>
                    <a:pt x="420" y="232"/>
                  </a:lnTo>
                  <a:lnTo>
                    <a:pt x="199" y="507"/>
                  </a:lnTo>
                  <a:lnTo>
                    <a:pt x="144" y="695"/>
                  </a:lnTo>
                  <a:lnTo>
                    <a:pt x="78" y="959"/>
                  </a:lnTo>
                  <a:lnTo>
                    <a:pt x="1" y="2403"/>
                  </a:lnTo>
                  <a:lnTo>
                    <a:pt x="67" y="3450"/>
                  </a:lnTo>
                  <a:lnTo>
                    <a:pt x="188" y="4243"/>
                  </a:lnTo>
                  <a:lnTo>
                    <a:pt x="376" y="5125"/>
                  </a:lnTo>
                  <a:lnTo>
                    <a:pt x="662" y="6072"/>
                  </a:lnTo>
                  <a:lnTo>
                    <a:pt x="1037" y="7097"/>
                  </a:lnTo>
                  <a:lnTo>
                    <a:pt x="1533" y="8166"/>
                  </a:lnTo>
                  <a:lnTo>
                    <a:pt x="2150" y="9301"/>
                  </a:lnTo>
                  <a:lnTo>
                    <a:pt x="2910" y="10469"/>
                  </a:lnTo>
                  <a:lnTo>
                    <a:pt x="3825" y="11681"/>
                  </a:lnTo>
                  <a:lnTo>
                    <a:pt x="4916" y="12926"/>
                  </a:lnTo>
                  <a:lnTo>
                    <a:pt x="5533" y="13555"/>
                  </a:lnTo>
                  <a:lnTo>
                    <a:pt x="6293" y="14282"/>
                  </a:lnTo>
                  <a:lnTo>
                    <a:pt x="7858" y="15703"/>
                  </a:lnTo>
                  <a:lnTo>
                    <a:pt x="9456" y="17070"/>
                  </a:lnTo>
                  <a:lnTo>
                    <a:pt x="11098" y="18403"/>
                  </a:lnTo>
                  <a:lnTo>
                    <a:pt x="11924" y="19042"/>
                  </a:lnTo>
                  <a:lnTo>
                    <a:pt x="13742" y="20497"/>
                  </a:lnTo>
                  <a:lnTo>
                    <a:pt x="16233" y="22602"/>
                  </a:lnTo>
                  <a:lnTo>
                    <a:pt x="17687" y="24001"/>
                  </a:lnTo>
                  <a:lnTo>
                    <a:pt x="18646" y="25070"/>
                  </a:lnTo>
                  <a:lnTo>
                    <a:pt x="19219" y="25786"/>
                  </a:lnTo>
                  <a:lnTo>
                    <a:pt x="19715" y="26514"/>
                  </a:lnTo>
                  <a:lnTo>
                    <a:pt x="20145" y="27252"/>
                  </a:lnTo>
                  <a:lnTo>
                    <a:pt x="20508" y="28012"/>
                  </a:lnTo>
                  <a:lnTo>
                    <a:pt x="20773" y="28784"/>
                  </a:lnTo>
                  <a:lnTo>
                    <a:pt x="20971" y="29577"/>
                  </a:lnTo>
                  <a:lnTo>
                    <a:pt x="21059" y="30393"/>
                  </a:lnTo>
                  <a:lnTo>
                    <a:pt x="21070" y="30811"/>
                  </a:lnTo>
                  <a:lnTo>
                    <a:pt x="21070" y="31120"/>
                  </a:lnTo>
                  <a:lnTo>
                    <a:pt x="21004" y="31726"/>
                  </a:lnTo>
                  <a:lnTo>
                    <a:pt x="20817" y="32663"/>
                  </a:lnTo>
                  <a:lnTo>
                    <a:pt x="20387" y="33897"/>
                  </a:lnTo>
                  <a:lnTo>
                    <a:pt x="19781" y="35142"/>
                  </a:lnTo>
                  <a:lnTo>
                    <a:pt x="19043" y="36354"/>
                  </a:lnTo>
                  <a:lnTo>
                    <a:pt x="18183" y="37533"/>
                  </a:lnTo>
                  <a:lnTo>
                    <a:pt x="17258" y="38679"/>
                  </a:lnTo>
                  <a:lnTo>
                    <a:pt x="16277" y="39759"/>
                  </a:lnTo>
                  <a:lnTo>
                    <a:pt x="14789" y="41269"/>
                  </a:lnTo>
                  <a:lnTo>
                    <a:pt x="12927" y="42944"/>
                  </a:lnTo>
                  <a:lnTo>
                    <a:pt x="10789" y="44652"/>
                  </a:lnTo>
                  <a:lnTo>
                    <a:pt x="10437" y="44905"/>
                  </a:lnTo>
                  <a:lnTo>
                    <a:pt x="10260" y="45016"/>
                  </a:lnTo>
                  <a:lnTo>
                    <a:pt x="9213" y="45776"/>
                  </a:lnTo>
                  <a:lnTo>
                    <a:pt x="7571" y="47142"/>
                  </a:lnTo>
                  <a:lnTo>
                    <a:pt x="6117" y="48542"/>
                  </a:lnTo>
                  <a:lnTo>
                    <a:pt x="5114" y="49633"/>
                  </a:lnTo>
                  <a:lnTo>
                    <a:pt x="4122" y="50856"/>
                  </a:lnTo>
                  <a:lnTo>
                    <a:pt x="3175" y="52200"/>
                  </a:lnTo>
                  <a:lnTo>
                    <a:pt x="2304" y="53655"/>
                  </a:lnTo>
                  <a:lnTo>
                    <a:pt x="1555" y="55231"/>
                  </a:lnTo>
                  <a:lnTo>
                    <a:pt x="949" y="56906"/>
                  </a:lnTo>
                  <a:lnTo>
                    <a:pt x="618" y="58228"/>
                  </a:lnTo>
                  <a:lnTo>
                    <a:pt x="453" y="59143"/>
                  </a:lnTo>
                  <a:lnTo>
                    <a:pt x="354" y="60079"/>
                  </a:lnTo>
                  <a:lnTo>
                    <a:pt x="309" y="61049"/>
                  </a:lnTo>
                  <a:lnTo>
                    <a:pt x="332" y="62030"/>
                  </a:lnTo>
                  <a:lnTo>
                    <a:pt x="431" y="63033"/>
                  </a:lnTo>
                  <a:lnTo>
                    <a:pt x="508" y="63540"/>
                  </a:lnTo>
                  <a:lnTo>
                    <a:pt x="541" y="63705"/>
                  </a:lnTo>
                  <a:lnTo>
                    <a:pt x="706" y="63991"/>
                  </a:lnTo>
                  <a:lnTo>
                    <a:pt x="949" y="64190"/>
                  </a:lnTo>
                  <a:lnTo>
                    <a:pt x="1246" y="64300"/>
                  </a:lnTo>
                  <a:lnTo>
                    <a:pt x="1422" y="64311"/>
                  </a:lnTo>
                  <a:lnTo>
                    <a:pt x="1588" y="64300"/>
                  </a:lnTo>
                  <a:lnTo>
                    <a:pt x="1775" y="64256"/>
                  </a:lnTo>
                  <a:lnTo>
                    <a:pt x="2073" y="64068"/>
                  </a:lnTo>
                  <a:lnTo>
                    <a:pt x="2282" y="63782"/>
                  </a:lnTo>
                  <a:lnTo>
                    <a:pt x="2359" y="63440"/>
                  </a:lnTo>
                  <a:lnTo>
                    <a:pt x="2348" y="63253"/>
                  </a:lnTo>
                  <a:lnTo>
                    <a:pt x="2282" y="62790"/>
                  </a:lnTo>
                  <a:lnTo>
                    <a:pt x="2194" y="61898"/>
                  </a:lnTo>
                  <a:lnTo>
                    <a:pt x="2183" y="61016"/>
                  </a:lnTo>
                  <a:lnTo>
                    <a:pt x="2227" y="60157"/>
                  </a:lnTo>
                  <a:lnTo>
                    <a:pt x="2326" y="59308"/>
                  </a:lnTo>
                  <a:lnTo>
                    <a:pt x="2480" y="58482"/>
                  </a:lnTo>
                  <a:lnTo>
                    <a:pt x="2800" y="57291"/>
                  </a:lnTo>
                  <a:lnTo>
                    <a:pt x="3384" y="55771"/>
                  </a:lnTo>
                  <a:lnTo>
                    <a:pt x="4100" y="54338"/>
                  </a:lnTo>
                  <a:lnTo>
                    <a:pt x="4916" y="53005"/>
                  </a:lnTo>
                  <a:lnTo>
                    <a:pt x="5808" y="51782"/>
                  </a:lnTo>
                  <a:lnTo>
                    <a:pt x="6734" y="50669"/>
                  </a:lnTo>
                  <a:lnTo>
                    <a:pt x="7660" y="49666"/>
                  </a:lnTo>
                  <a:lnTo>
                    <a:pt x="9004" y="48377"/>
                  </a:lnTo>
                  <a:lnTo>
                    <a:pt x="11109" y="46669"/>
                  </a:lnTo>
                  <a:lnTo>
                    <a:pt x="11494" y="46426"/>
                  </a:lnTo>
                  <a:lnTo>
                    <a:pt x="11990" y="46062"/>
                  </a:lnTo>
                  <a:lnTo>
                    <a:pt x="14326" y="44178"/>
                  </a:lnTo>
                  <a:lnTo>
                    <a:pt x="16321" y="42360"/>
                  </a:lnTo>
                  <a:lnTo>
                    <a:pt x="17897" y="40729"/>
                  </a:lnTo>
                  <a:lnTo>
                    <a:pt x="18933" y="39550"/>
                  </a:lnTo>
                  <a:lnTo>
                    <a:pt x="19902" y="38305"/>
                  </a:lnTo>
                  <a:lnTo>
                    <a:pt x="20795" y="37004"/>
                  </a:lnTo>
                  <a:lnTo>
                    <a:pt x="21577" y="35671"/>
                  </a:lnTo>
                  <a:lnTo>
                    <a:pt x="22205" y="34293"/>
                  </a:lnTo>
                  <a:lnTo>
                    <a:pt x="22657" y="32905"/>
                  </a:lnTo>
                  <a:lnTo>
                    <a:pt x="22856" y="31858"/>
                  </a:lnTo>
                  <a:lnTo>
                    <a:pt x="22911" y="31164"/>
                  </a:lnTo>
                  <a:lnTo>
                    <a:pt x="22922" y="30811"/>
                  </a:lnTo>
                  <a:lnTo>
                    <a:pt x="22911" y="30315"/>
                  </a:lnTo>
                  <a:lnTo>
                    <a:pt x="22801" y="29346"/>
                  </a:lnTo>
                  <a:lnTo>
                    <a:pt x="22591" y="28409"/>
                  </a:lnTo>
                  <a:lnTo>
                    <a:pt x="22283" y="27494"/>
                  </a:lnTo>
                  <a:lnTo>
                    <a:pt x="21886" y="26613"/>
                  </a:lnTo>
                  <a:lnTo>
                    <a:pt x="21412" y="25764"/>
                  </a:lnTo>
                  <a:lnTo>
                    <a:pt x="20861" y="24927"/>
                  </a:lnTo>
                  <a:lnTo>
                    <a:pt x="20233" y="24111"/>
                  </a:lnTo>
                  <a:lnTo>
                    <a:pt x="19186" y="22921"/>
                  </a:lnTo>
                  <a:lnTo>
                    <a:pt x="17610" y="21379"/>
                  </a:lnTo>
                  <a:lnTo>
                    <a:pt x="14966" y="19119"/>
                  </a:lnTo>
                  <a:lnTo>
                    <a:pt x="13081" y="17610"/>
                  </a:lnTo>
                  <a:lnTo>
                    <a:pt x="12266" y="16982"/>
                  </a:lnTo>
                  <a:lnTo>
                    <a:pt x="10657" y="15692"/>
                  </a:lnTo>
                  <a:lnTo>
                    <a:pt x="9092" y="14359"/>
                  </a:lnTo>
                  <a:lnTo>
                    <a:pt x="7571" y="12971"/>
                  </a:lnTo>
                  <a:lnTo>
                    <a:pt x="6822" y="12265"/>
                  </a:lnTo>
                  <a:lnTo>
                    <a:pt x="6271" y="11703"/>
                  </a:lnTo>
                  <a:lnTo>
                    <a:pt x="5312" y="10612"/>
                  </a:lnTo>
                  <a:lnTo>
                    <a:pt x="4497" y="9554"/>
                  </a:lnTo>
                  <a:lnTo>
                    <a:pt x="3814" y="8530"/>
                  </a:lnTo>
                  <a:lnTo>
                    <a:pt x="3263" y="7549"/>
                  </a:lnTo>
                  <a:lnTo>
                    <a:pt x="2811" y="6612"/>
                  </a:lnTo>
                  <a:lnTo>
                    <a:pt x="2469" y="5731"/>
                  </a:lnTo>
                  <a:lnTo>
                    <a:pt x="2205" y="4915"/>
                  </a:lnTo>
                  <a:lnTo>
                    <a:pt x="1951" y="3802"/>
                  </a:lnTo>
                  <a:lnTo>
                    <a:pt x="1830" y="2579"/>
                  </a:lnTo>
                  <a:lnTo>
                    <a:pt x="1874" y="1345"/>
                  </a:lnTo>
                  <a:lnTo>
                    <a:pt x="1918" y="1113"/>
                  </a:lnTo>
                  <a:lnTo>
                    <a:pt x="1951" y="937"/>
                  </a:lnTo>
                  <a:lnTo>
                    <a:pt x="1885" y="585"/>
                  </a:lnTo>
                  <a:lnTo>
                    <a:pt x="1709" y="298"/>
                  </a:lnTo>
                  <a:lnTo>
                    <a:pt x="1433" y="89"/>
                  </a:lnTo>
                  <a:lnTo>
                    <a:pt x="1257" y="34"/>
                  </a:lnTo>
                  <a:lnTo>
                    <a:pt x="10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8"/>
            <p:cNvSpPr/>
            <p:nvPr/>
          </p:nvSpPr>
          <p:spPr>
            <a:xfrm>
              <a:off x="3385110" y="3061397"/>
              <a:ext cx="503641" cy="1413717"/>
            </a:xfrm>
            <a:custGeom>
              <a:rect b="b" l="l" r="r" t="t"/>
              <a:pathLst>
                <a:path extrusionOk="0" h="64311" w="22911">
                  <a:moveTo>
                    <a:pt x="21864" y="0"/>
                  </a:moveTo>
                  <a:lnTo>
                    <a:pt x="21688" y="23"/>
                  </a:lnTo>
                  <a:lnTo>
                    <a:pt x="21500" y="78"/>
                  </a:lnTo>
                  <a:lnTo>
                    <a:pt x="21214" y="287"/>
                  </a:lnTo>
                  <a:lnTo>
                    <a:pt x="21026" y="585"/>
                  </a:lnTo>
                  <a:lnTo>
                    <a:pt x="20960" y="937"/>
                  </a:lnTo>
                  <a:lnTo>
                    <a:pt x="20993" y="1124"/>
                  </a:lnTo>
                  <a:lnTo>
                    <a:pt x="21037" y="1345"/>
                  </a:lnTo>
                  <a:lnTo>
                    <a:pt x="21092" y="2579"/>
                  </a:lnTo>
                  <a:lnTo>
                    <a:pt x="20960" y="3791"/>
                  </a:lnTo>
                  <a:lnTo>
                    <a:pt x="20707" y="4904"/>
                  </a:lnTo>
                  <a:lnTo>
                    <a:pt x="20453" y="5731"/>
                  </a:lnTo>
                  <a:lnTo>
                    <a:pt x="20101" y="6612"/>
                  </a:lnTo>
                  <a:lnTo>
                    <a:pt x="19660" y="7538"/>
                  </a:lnTo>
                  <a:lnTo>
                    <a:pt x="19098" y="8519"/>
                  </a:lnTo>
                  <a:lnTo>
                    <a:pt x="18415" y="9554"/>
                  </a:lnTo>
                  <a:lnTo>
                    <a:pt x="17599" y="10612"/>
                  </a:lnTo>
                  <a:lnTo>
                    <a:pt x="16641" y="11714"/>
                  </a:lnTo>
                  <a:lnTo>
                    <a:pt x="16090" y="12265"/>
                  </a:lnTo>
                  <a:lnTo>
                    <a:pt x="15340" y="12982"/>
                  </a:lnTo>
                  <a:lnTo>
                    <a:pt x="13820" y="14359"/>
                  </a:lnTo>
                  <a:lnTo>
                    <a:pt x="12266" y="15703"/>
                  </a:lnTo>
                  <a:lnTo>
                    <a:pt x="10668" y="16993"/>
                  </a:lnTo>
                  <a:lnTo>
                    <a:pt x="9852" y="17632"/>
                  </a:lnTo>
                  <a:lnTo>
                    <a:pt x="7957" y="19131"/>
                  </a:lnTo>
                  <a:lnTo>
                    <a:pt x="5312" y="21390"/>
                  </a:lnTo>
                  <a:lnTo>
                    <a:pt x="3737" y="22932"/>
                  </a:lnTo>
                  <a:lnTo>
                    <a:pt x="2690" y="24122"/>
                  </a:lnTo>
                  <a:lnTo>
                    <a:pt x="2062" y="24938"/>
                  </a:lnTo>
                  <a:lnTo>
                    <a:pt x="1511" y="25775"/>
                  </a:lnTo>
                  <a:lnTo>
                    <a:pt x="1037" y="26635"/>
                  </a:lnTo>
                  <a:lnTo>
                    <a:pt x="640" y="27505"/>
                  </a:lnTo>
                  <a:lnTo>
                    <a:pt x="332" y="28420"/>
                  </a:lnTo>
                  <a:lnTo>
                    <a:pt x="122" y="29357"/>
                  </a:lnTo>
                  <a:lnTo>
                    <a:pt x="12" y="30326"/>
                  </a:lnTo>
                  <a:lnTo>
                    <a:pt x="1" y="30822"/>
                  </a:lnTo>
                  <a:lnTo>
                    <a:pt x="12" y="31175"/>
                  </a:lnTo>
                  <a:lnTo>
                    <a:pt x="67" y="31869"/>
                  </a:lnTo>
                  <a:lnTo>
                    <a:pt x="265" y="32927"/>
                  </a:lnTo>
                  <a:lnTo>
                    <a:pt x="717" y="34316"/>
                  </a:lnTo>
                  <a:lnTo>
                    <a:pt x="1345" y="35682"/>
                  </a:lnTo>
                  <a:lnTo>
                    <a:pt x="2128" y="37026"/>
                  </a:lnTo>
                  <a:lnTo>
                    <a:pt x="3020" y="38316"/>
                  </a:lnTo>
                  <a:lnTo>
                    <a:pt x="4001" y="39561"/>
                  </a:lnTo>
                  <a:lnTo>
                    <a:pt x="5026" y="40740"/>
                  </a:lnTo>
                  <a:lnTo>
                    <a:pt x="6602" y="42371"/>
                  </a:lnTo>
                  <a:lnTo>
                    <a:pt x="8607" y="44200"/>
                  </a:lnTo>
                  <a:lnTo>
                    <a:pt x="10954" y="46096"/>
                  </a:lnTo>
                  <a:lnTo>
                    <a:pt x="11472" y="46459"/>
                  </a:lnTo>
                  <a:lnTo>
                    <a:pt x="11847" y="46702"/>
                  </a:lnTo>
                  <a:lnTo>
                    <a:pt x="13963" y="48399"/>
                  </a:lnTo>
                  <a:lnTo>
                    <a:pt x="15296" y="49688"/>
                  </a:lnTo>
                  <a:lnTo>
                    <a:pt x="16222" y="50680"/>
                  </a:lnTo>
                  <a:lnTo>
                    <a:pt x="17147" y="51793"/>
                  </a:lnTo>
                  <a:lnTo>
                    <a:pt x="18040" y="53027"/>
                  </a:lnTo>
                  <a:lnTo>
                    <a:pt x="18855" y="54349"/>
                  </a:lnTo>
                  <a:lnTo>
                    <a:pt x="19572" y="55782"/>
                  </a:lnTo>
                  <a:lnTo>
                    <a:pt x="20156" y="57302"/>
                  </a:lnTo>
                  <a:lnTo>
                    <a:pt x="20475" y="58504"/>
                  </a:lnTo>
                  <a:lnTo>
                    <a:pt x="20630" y="59319"/>
                  </a:lnTo>
                  <a:lnTo>
                    <a:pt x="20729" y="60168"/>
                  </a:lnTo>
                  <a:lnTo>
                    <a:pt x="20784" y="61027"/>
                  </a:lnTo>
                  <a:lnTo>
                    <a:pt x="20762" y="61909"/>
                  </a:lnTo>
                  <a:lnTo>
                    <a:pt x="20685" y="62812"/>
                  </a:lnTo>
                  <a:lnTo>
                    <a:pt x="20619" y="63264"/>
                  </a:lnTo>
                  <a:lnTo>
                    <a:pt x="20597" y="63451"/>
                  </a:lnTo>
                  <a:lnTo>
                    <a:pt x="20685" y="63793"/>
                  </a:lnTo>
                  <a:lnTo>
                    <a:pt x="20894" y="64080"/>
                  </a:lnTo>
                  <a:lnTo>
                    <a:pt x="21192" y="64267"/>
                  </a:lnTo>
                  <a:lnTo>
                    <a:pt x="21368" y="64311"/>
                  </a:lnTo>
                  <a:lnTo>
                    <a:pt x="21522" y="64311"/>
                  </a:lnTo>
                  <a:lnTo>
                    <a:pt x="21677" y="64300"/>
                  </a:lnTo>
                  <a:lnTo>
                    <a:pt x="21974" y="64190"/>
                  </a:lnTo>
                  <a:lnTo>
                    <a:pt x="22205" y="63980"/>
                  </a:lnTo>
                  <a:lnTo>
                    <a:pt x="22371" y="63705"/>
                  </a:lnTo>
                  <a:lnTo>
                    <a:pt x="22404" y="63551"/>
                  </a:lnTo>
                  <a:lnTo>
                    <a:pt x="22481" y="63033"/>
                  </a:lnTo>
                  <a:lnTo>
                    <a:pt x="22580" y="62030"/>
                  </a:lnTo>
                  <a:lnTo>
                    <a:pt x="22602" y="61049"/>
                  </a:lnTo>
                  <a:lnTo>
                    <a:pt x="22558" y="60090"/>
                  </a:lnTo>
                  <a:lnTo>
                    <a:pt x="22459" y="59154"/>
                  </a:lnTo>
                  <a:lnTo>
                    <a:pt x="22294" y="58239"/>
                  </a:lnTo>
                  <a:lnTo>
                    <a:pt x="21963" y="56906"/>
                  </a:lnTo>
                  <a:lnTo>
                    <a:pt x="21357" y="55231"/>
                  </a:lnTo>
                  <a:lnTo>
                    <a:pt x="20608" y="53666"/>
                  </a:lnTo>
                  <a:lnTo>
                    <a:pt x="19737" y="52200"/>
                  </a:lnTo>
                  <a:lnTo>
                    <a:pt x="18789" y="50867"/>
                  </a:lnTo>
                  <a:lnTo>
                    <a:pt x="17798" y="49644"/>
                  </a:lnTo>
                  <a:lnTo>
                    <a:pt x="16795" y="48553"/>
                  </a:lnTo>
                  <a:lnTo>
                    <a:pt x="15825" y="47594"/>
                  </a:lnTo>
                  <a:lnTo>
                    <a:pt x="14910" y="46779"/>
                  </a:lnTo>
                  <a:lnTo>
                    <a:pt x="13709" y="45798"/>
                  </a:lnTo>
                  <a:lnTo>
                    <a:pt x="12673" y="45038"/>
                  </a:lnTo>
                  <a:lnTo>
                    <a:pt x="12497" y="44927"/>
                  </a:lnTo>
                  <a:lnTo>
                    <a:pt x="12134" y="44674"/>
                  </a:lnTo>
                  <a:lnTo>
                    <a:pt x="9996" y="42955"/>
                  </a:lnTo>
                  <a:lnTo>
                    <a:pt x="8122" y="41280"/>
                  </a:lnTo>
                  <a:lnTo>
                    <a:pt x="6635" y="39770"/>
                  </a:lnTo>
                  <a:lnTo>
                    <a:pt x="5654" y="38690"/>
                  </a:lnTo>
                  <a:lnTo>
                    <a:pt x="4728" y="37544"/>
                  </a:lnTo>
                  <a:lnTo>
                    <a:pt x="3869" y="36365"/>
                  </a:lnTo>
                  <a:lnTo>
                    <a:pt x="3130" y="35142"/>
                  </a:lnTo>
                  <a:lnTo>
                    <a:pt x="2524" y="33908"/>
                  </a:lnTo>
                  <a:lnTo>
                    <a:pt x="2095" y="32663"/>
                  </a:lnTo>
                  <a:lnTo>
                    <a:pt x="1907" y="31737"/>
                  </a:lnTo>
                  <a:lnTo>
                    <a:pt x="1841" y="31120"/>
                  </a:lnTo>
                  <a:lnTo>
                    <a:pt x="1841" y="30811"/>
                  </a:lnTo>
                  <a:lnTo>
                    <a:pt x="1841" y="30404"/>
                  </a:lnTo>
                  <a:lnTo>
                    <a:pt x="1940" y="29588"/>
                  </a:lnTo>
                  <a:lnTo>
                    <a:pt x="2128" y="28795"/>
                  </a:lnTo>
                  <a:lnTo>
                    <a:pt x="2403" y="28012"/>
                  </a:lnTo>
                  <a:lnTo>
                    <a:pt x="2756" y="27263"/>
                  </a:lnTo>
                  <a:lnTo>
                    <a:pt x="3186" y="26525"/>
                  </a:lnTo>
                  <a:lnTo>
                    <a:pt x="3692" y="25786"/>
                  </a:lnTo>
                  <a:lnTo>
                    <a:pt x="4254" y="25070"/>
                  </a:lnTo>
                  <a:lnTo>
                    <a:pt x="5213" y="24012"/>
                  </a:lnTo>
                  <a:lnTo>
                    <a:pt x="6679" y="22613"/>
                  </a:lnTo>
                  <a:lnTo>
                    <a:pt x="9158" y="20497"/>
                  </a:lnTo>
                  <a:lnTo>
                    <a:pt x="10976" y="19053"/>
                  </a:lnTo>
                  <a:lnTo>
                    <a:pt x="11814" y="18403"/>
                  </a:lnTo>
                  <a:lnTo>
                    <a:pt x="13456" y="17081"/>
                  </a:lnTo>
                  <a:lnTo>
                    <a:pt x="15054" y="15703"/>
                  </a:lnTo>
                  <a:lnTo>
                    <a:pt x="16619" y="14293"/>
                  </a:lnTo>
                  <a:lnTo>
                    <a:pt x="17379" y="13566"/>
                  </a:lnTo>
                  <a:lnTo>
                    <a:pt x="17996" y="12926"/>
                  </a:lnTo>
                  <a:lnTo>
                    <a:pt x="19087" y="11692"/>
                  </a:lnTo>
                  <a:lnTo>
                    <a:pt x="20002" y="10480"/>
                  </a:lnTo>
                  <a:lnTo>
                    <a:pt x="20762" y="9301"/>
                  </a:lnTo>
                  <a:lnTo>
                    <a:pt x="21379" y="8177"/>
                  </a:lnTo>
                  <a:lnTo>
                    <a:pt x="21875" y="7097"/>
                  </a:lnTo>
                  <a:lnTo>
                    <a:pt x="22250" y="6083"/>
                  </a:lnTo>
                  <a:lnTo>
                    <a:pt x="22525" y="5125"/>
                  </a:lnTo>
                  <a:lnTo>
                    <a:pt x="22723" y="4254"/>
                  </a:lnTo>
                  <a:lnTo>
                    <a:pt x="22845" y="3450"/>
                  </a:lnTo>
                  <a:lnTo>
                    <a:pt x="22911" y="2414"/>
                  </a:lnTo>
                  <a:lnTo>
                    <a:pt x="22834" y="959"/>
                  </a:lnTo>
                  <a:lnTo>
                    <a:pt x="22767" y="695"/>
                  </a:lnTo>
                  <a:lnTo>
                    <a:pt x="22712" y="518"/>
                  </a:lnTo>
                  <a:lnTo>
                    <a:pt x="22503" y="243"/>
                  </a:lnTo>
                  <a:lnTo>
                    <a:pt x="22205" y="56"/>
                  </a:lnTo>
                  <a:lnTo>
                    <a:pt x="21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8"/>
            <p:cNvSpPr/>
            <p:nvPr/>
          </p:nvSpPr>
          <p:spPr>
            <a:xfrm>
              <a:off x="3410785" y="3143282"/>
              <a:ext cx="458357" cy="20114"/>
            </a:xfrm>
            <a:custGeom>
              <a:rect b="b" l="l" r="r" t="t"/>
              <a:pathLst>
                <a:path extrusionOk="0" h="915" w="20851">
                  <a:moveTo>
                    <a:pt x="453" y="0"/>
                  </a:moveTo>
                  <a:lnTo>
                    <a:pt x="365" y="11"/>
                  </a:lnTo>
                  <a:lnTo>
                    <a:pt x="199" y="77"/>
                  </a:lnTo>
                  <a:lnTo>
                    <a:pt x="67" y="198"/>
                  </a:lnTo>
                  <a:lnTo>
                    <a:pt x="1" y="364"/>
                  </a:lnTo>
                  <a:lnTo>
                    <a:pt x="1" y="463"/>
                  </a:lnTo>
                  <a:lnTo>
                    <a:pt x="1" y="551"/>
                  </a:lnTo>
                  <a:lnTo>
                    <a:pt x="67" y="716"/>
                  </a:lnTo>
                  <a:lnTo>
                    <a:pt x="199" y="838"/>
                  </a:lnTo>
                  <a:lnTo>
                    <a:pt x="365" y="904"/>
                  </a:lnTo>
                  <a:lnTo>
                    <a:pt x="453" y="915"/>
                  </a:lnTo>
                  <a:lnTo>
                    <a:pt x="20387" y="915"/>
                  </a:lnTo>
                  <a:lnTo>
                    <a:pt x="20486" y="904"/>
                  </a:lnTo>
                  <a:lnTo>
                    <a:pt x="20652" y="838"/>
                  </a:lnTo>
                  <a:lnTo>
                    <a:pt x="20773" y="716"/>
                  </a:lnTo>
                  <a:lnTo>
                    <a:pt x="20839" y="551"/>
                  </a:lnTo>
                  <a:lnTo>
                    <a:pt x="20850" y="463"/>
                  </a:lnTo>
                  <a:lnTo>
                    <a:pt x="20839" y="364"/>
                  </a:lnTo>
                  <a:lnTo>
                    <a:pt x="20773" y="198"/>
                  </a:lnTo>
                  <a:lnTo>
                    <a:pt x="20652" y="77"/>
                  </a:lnTo>
                  <a:lnTo>
                    <a:pt x="20486" y="11"/>
                  </a:lnTo>
                  <a:lnTo>
                    <a:pt x="203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8"/>
            <p:cNvSpPr/>
            <p:nvPr/>
          </p:nvSpPr>
          <p:spPr>
            <a:xfrm>
              <a:off x="3410785" y="3189775"/>
              <a:ext cx="458357" cy="20136"/>
            </a:xfrm>
            <a:custGeom>
              <a:rect b="b" l="l" r="r" t="t"/>
              <a:pathLst>
                <a:path extrusionOk="0" h="916" w="20851">
                  <a:moveTo>
                    <a:pt x="453" y="1"/>
                  </a:moveTo>
                  <a:lnTo>
                    <a:pt x="365" y="12"/>
                  </a:lnTo>
                  <a:lnTo>
                    <a:pt x="199" y="78"/>
                  </a:lnTo>
                  <a:lnTo>
                    <a:pt x="67" y="199"/>
                  </a:lnTo>
                  <a:lnTo>
                    <a:pt x="1" y="365"/>
                  </a:lnTo>
                  <a:lnTo>
                    <a:pt x="1" y="464"/>
                  </a:lnTo>
                  <a:lnTo>
                    <a:pt x="1" y="552"/>
                  </a:lnTo>
                  <a:lnTo>
                    <a:pt x="67" y="717"/>
                  </a:lnTo>
                  <a:lnTo>
                    <a:pt x="199" y="838"/>
                  </a:lnTo>
                  <a:lnTo>
                    <a:pt x="365" y="915"/>
                  </a:lnTo>
                  <a:lnTo>
                    <a:pt x="20486" y="915"/>
                  </a:lnTo>
                  <a:lnTo>
                    <a:pt x="20652" y="838"/>
                  </a:lnTo>
                  <a:lnTo>
                    <a:pt x="20773" y="717"/>
                  </a:lnTo>
                  <a:lnTo>
                    <a:pt x="20839" y="552"/>
                  </a:lnTo>
                  <a:lnTo>
                    <a:pt x="20850" y="464"/>
                  </a:lnTo>
                  <a:lnTo>
                    <a:pt x="20839" y="365"/>
                  </a:lnTo>
                  <a:lnTo>
                    <a:pt x="20773" y="199"/>
                  </a:lnTo>
                  <a:lnTo>
                    <a:pt x="20652" y="78"/>
                  </a:lnTo>
                  <a:lnTo>
                    <a:pt x="20486" y="12"/>
                  </a:lnTo>
                  <a:lnTo>
                    <a:pt x="203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8"/>
            <p:cNvSpPr/>
            <p:nvPr/>
          </p:nvSpPr>
          <p:spPr>
            <a:xfrm>
              <a:off x="3435493" y="3236290"/>
              <a:ext cx="408699" cy="20136"/>
            </a:xfrm>
            <a:custGeom>
              <a:rect b="b" l="l" r="r" t="t"/>
              <a:pathLst>
                <a:path extrusionOk="0" h="916" w="18592">
                  <a:moveTo>
                    <a:pt x="365" y="1"/>
                  </a:moveTo>
                  <a:lnTo>
                    <a:pt x="199" y="78"/>
                  </a:lnTo>
                  <a:lnTo>
                    <a:pt x="78" y="199"/>
                  </a:lnTo>
                  <a:lnTo>
                    <a:pt x="12" y="364"/>
                  </a:lnTo>
                  <a:lnTo>
                    <a:pt x="1" y="452"/>
                  </a:lnTo>
                  <a:lnTo>
                    <a:pt x="12" y="552"/>
                  </a:lnTo>
                  <a:lnTo>
                    <a:pt x="78" y="717"/>
                  </a:lnTo>
                  <a:lnTo>
                    <a:pt x="199" y="838"/>
                  </a:lnTo>
                  <a:lnTo>
                    <a:pt x="365" y="904"/>
                  </a:lnTo>
                  <a:lnTo>
                    <a:pt x="464" y="915"/>
                  </a:lnTo>
                  <a:lnTo>
                    <a:pt x="18128" y="915"/>
                  </a:lnTo>
                  <a:lnTo>
                    <a:pt x="18227" y="904"/>
                  </a:lnTo>
                  <a:lnTo>
                    <a:pt x="18393" y="838"/>
                  </a:lnTo>
                  <a:lnTo>
                    <a:pt x="18514" y="717"/>
                  </a:lnTo>
                  <a:lnTo>
                    <a:pt x="18580" y="552"/>
                  </a:lnTo>
                  <a:lnTo>
                    <a:pt x="18591" y="452"/>
                  </a:lnTo>
                  <a:lnTo>
                    <a:pt x="18580" y="364"/>
                  </a:lnTo>
                  <a:lnTo>
                    <a:pt x="18514" y="199"/>
                  </a:lnTo>
                  <a:lnTo>
                    <a:pt x="18393" y="78"/>
                  </a:lnTo>
                  <a:lnTo>
                    <a:pt x="182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8"/>
            <p:cNvSpPr/>
            <p:nvPr/>
          </p:nvSpPr>
          <p:spPr>
            <a:xfrm>
              <a:off x="3472820" y="3282805"/>
              <a:ext cx="334068" cy="20136"/>
            </a:xfrm>
            <a:custGeom>
              <a:rect b="b" l="l" r="r" t="t"/>
              <a:pathLst>
                <a:path extrusionOk="0" h="916" w="15197">
                  <a:moveTo>
                    <a:pt x="364" y="0"/>
                  </a:moveTo>
                  <a:lnTo>
                    <a:pt x="209" y="78"/>
                  </a:lnTo>
                  <a:lnTo>
                    <a:pt x="77" y="199"/>
                  </a:lnTo>
                  <a:lnTo>
                    <a:pt x="11" y="364"/>
                  </a:lnTo>
                  <a:lnTo>
                    <a:pt x="0" y="452"/>
                  </a:lnTo>
                  <a:lnTo>
                    <a:pt x="11" y="551"/>
                  </a:lnTo>
                  <a:lnTo>
                    <a:pt x="77" y="717"/>
                  </a:lnTo>
                  <a:lnTo>
                    <a:pt x="209" y="838"/>
                  </a:lnTo>
                  <a:lnTo>
                    <a:pt x="364" y="904"/>
                  </a:lnTo>
                  <a:lnTo>
                    <a:pt x="463" y="915"/>
                  </a:lnTo>
                  <a:lnTo>
                    <a:pt x="14733" y="915"/>
                  </a:lnTo>
                  <a:lnTo>
                    <a:pt x="14832" y="904"/>
                  </a:lnTo>
                  <a:lnTo>
                    <a:pt x="14987" y="838"/>
                  </a:lnTo>
                  <a:lnTo>
                    <a:pt x="15119" y="717"/>
                  </a:lnTo>
                  <a:lnTo>
                    <a:pt x="15185" y="551"/>
                  </a:lnTo>
                  <a:lnTo>
                    <a:pt x="15196" y="452"/>
                  </a:lnTo>
                  <a:lnTo>
                    <a:pt x="15185" y="364"/>
                  </a:lnTo>
                  <a:lnTo>
                    <a:pt x="15119" y="199"/>
                  </a:lnTo>
                  <a:lnTo>
                    <a:pt x="14987" y="78"/>
                  </a:lnTo>
                  <a:lnTo>
                    <a:pt x="148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8"/>
            <p:cNvSpPr/>
            <p:nvPr/>
          </p:nvSpPr>
          <p:spPr>
            <a:xfrm>
              <a:off x="3410785" y="4375291"/>
              <a:ext cx="458357" cy="20136"/>
            </a:xfrm>
            <a:custGeom>
              <a:rect b="b" l="l" r="r" t="t"/>
              <a:pathLst>
                <a:path extrusionOk="0" h="916" w="20851">
                  <a:moveTo>
                    <a:pt x="453" y="1"/>
                  </a:moveTo>
                  <a:lnTo>
                    <a:pt x="365" y="12"/>
                  </a:lnTo>
                  <a:lnTo>
                    <a:pt x="199" y="78"/>
                  </a:lnTo>
                  <a:lnTo>
                    <a:pt x="67" y="210"/>
                  </a:lnTo>
                  <a:lnTo>
                    <a:pt x="1" y="376"/>
                  </a:lnTo>
                  <a:lnTo>
                    <a:pt x="1" y="464"/>
                  </a:lnTo>
                  <a:lnTo>
                    <a:pt x="1" y="552"/>
                  </a:lnTo>
                  <a:lnTo>
                    <a:pt x="67" y="717"/>
                  </a:lnTo>
                  <a:lnTo>
                    <a:pt x="199" y="849"/>
                  </a:lnTo>
                  <a:lnTo>
                    <a:pt x="365" y="915"/>
                  </a:lnTo>
                  <a:lnTo>
                    <a:pt x="20486" y="915"/>
                  </a:lnTo>
                  <a:lnTo>
                    <a:pt x="20652" y="849"/>
                  </a:lnTo>
                  <a:lnTo>
                    <a:pt x="20773" y="717"/>
                  </a:lnTo>
                  <a:lnTo>
                    <a:pt x="20839" y="552"/>
                  </a:lnTo>
                  <a:lnTo>
                    <a:pt x="20850" y="464"/>
                  </a:lnTo>
                  <a:lnTo>
                    <a:pt x="20839" y="376"/>
                  </a:lnTo>
                  <a:lnTo>
                    <a:pt x="20773" y="210"/>
                  </a:lnTo>
                  <a:lnTo>
                    <a:pt x="20652" y="78"/>
                  </a:lnTo>
                  <a:lnTo>
                    <a:pt x="20486" y="12"/>
                  </a:lnTo>
                  <a:lnTo>
                    <a:pt x="203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8"/>
            <p:cNvSpPr/>
            <p:nvPr/>
          </p:nvSpPr>
          <p:spPr>
            <a:xfrm>
              <a:off x="3410785" y="4328798"/>
              <a:ext cx="458357" cy="20114"/>
            </a:xfrm>
            <a:custGeom>
              <a:rect b="b" l="l" r="r" t="t"/>
              <a:pathLst>
                <a:path extrusionOk="0" h="915" w="20851">
                  <a:moveTo>
                    <a:pt x="453" y="0"/>
                  </a:moveTo>
                  <a:lnTo>
                    <a:pt x="365" y="11"/>
                  </a:lnTo>
                  <a:lnTo>
                    <a:pt x="199" y="77"/>
                  </a:lnTo>
                  <a:lnTo>
                    <a:pt x="67" y="209"/>
                  </a:lnTo>
                  <a:lnTo>
                    <a:pt x="1" y="364"/>
                  </a:lnTo>
                  <a:lnTo>
                    <a:pt x="1" y="463"/>
                  </a:lnTo>
                  <a:lnTo>
                    <a:pt x="1" y="551"/>
                  </a:lnTo>
                  <a:lnTo>
                    <a:pt x="67" y="716"/>
                  </a:lnTo>
                  <a:lnTo>
                    <a:pt x="199" y="849"/>
                  </a:lnTo>
                  <a:lnTo>
                    <a:pt x="365" y="915"/>
                  </a:lnTo>
                  <a:lnTo>
                    <a:pt x="20486" y="915"/>
                  </a:lnTo>
                  <a:lnTo>
                    <a:pt x="20652" y="849"/>
                  </a:lnTo>
                  <a:lnTo>
                    <a:pt x="20773" y="716"/>
                  </a:lnTo>
                  <a:lnTo>
                    <a:pt x="20839" y="551"/>
                  </a:lnTo>
                  <a:lnTo>
                    <a:pt x="20850" y="463"/>
                  </a:lnTo>
                  <a:lnTo>
                    <a:pt x="20839" y="364"/>
                  </a:lnTo>
                  <a:lnTo>
                    <a:pt x="20773" y="209"/>
                  </a:lnTo>
                  <a:lnTo>
                    <a:pt x="20652" y="77"/>
                  </a:lnTo>
                  <a:lnTo>
                    <a:pt x="20486" y="11"/>
                  </a:lnTo>
                  <a:lnTo>
                    <a:pt x="203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8"/>
            <p:cNvSpPr/>
            <p:nvPr/>
          </p:nvSpPr>
          <p:spPr>
            <a:xfrm>
              <a:off x="3435493" y="4282525"/>
              <a:ext cx="408699" cy="20114"/>
            </a:xfrm>
            <a:custGeom>
              <a:rect b="b" l="l" r="r" t="t"/>
              <a:pathLst>
                <a:path extrusionOk="0" h="915" w="18592">
                  <a:moveTo>
                    <a:pt x="365" y="0"/>
                  </a:moveTo>
                  <a:lnTo>
                    <a:pt x="199" y="77"/>
                  </a:lnTo>
                  <a:lnTo>
                    <a:pt x="78" y="199"/>
                  </a:lnTo>
                  <a:lnTo>
                    <a:pt x="12" y="364"/>
                  </a:lnTo>
                  <a:lnTo>
                    <a:pt x="1" y="452"/>
                  </a:lnTo>
                  <a:lnTo>
                    <a:pt x="12" y="551"/>
                  </a:lnTo>
                  <a:lnTo>
                    <a:pt x="78" y="717"/>
                  </a:lnTo>
                  <a:lnTo>
                    <a:pt x="199" y="838"/>
                  </a:lnTo>
                  <a:lnTo>
                    <a:pt x="365" y="904"/>
                  </a:lnTo>
                  <a:lnTo>
                    <a:pt x="464" y="915"/>
                  </a:lnTo>
                  <a:lnTo>
                    <a:pt x="18128" y="915"/>
                  </a:lnTo>
                  <a:lnTo>
                    <a:pt x="18227" y="904"/>
                  </a:lnTo>
                  <a:lnTo>
                    <a:pt x="18393" y="838"/>
                  </a:lnTo>
                  <a:lnTo>
                    <a:pt x="18514" y="717"/>
                  </a:lnTo>
                  <a:lnTo>
                    <a:pt x="18580" y="551"/>
                  </a:lnTo>
                  <a:lnTo>
                    <a:pt x="18591" y="452"/>
                  </a:lnTo>
                  <a:lnTo>
                    <a:pt x="18580" y="364"/>
                  </a:lnTo>
                  <a:lnTo>
                    <a:pt x="18514" y="199"/>
                  </a:lnTo>
                  <a:lnTo>
                    <a:pt x="18393" y="77"/>
                  </a:lnTo>
                  <a:lnTo>
                    <a:pt x="182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8"/>
            <p:cNvSpPr/>
            <p:nvPr/>
          </p:nvSpPr>
          <p:spPr>
            <a:xfrm>
              <a:off x="3472820" y="4236010"/>
              <a:ext cx="334068" cy="20136"/>
            </a:xfrm>
            <a:custGeom>
              <a:rect b="b" l="l" r="r" t="t"/>
              <a:pathLst>
                <a:path extrusionOk="0" h="916" w="15197">
                  <a:moveTo>
                    <a:pt x="364" y="1"/>
                  </a:moveTo>
                  <a:lnTo>
                    <a:pt x="209" y="78"/>
                  </a:lnTo>
                  <a:lnTo>
                    <a:pt x="77" y="199"/>
                  </a:lnTo>
                  <a:lnTo>
                    <a:pt x="11" y="364"/>
                  </a:lnTo>
                  <a:lnTo>
                    <a:pt x="0" y="452"/>
                  </a:lnTo>
                  <a:lnTo>
                    <a:pt x="11" y="552"/>
                  </a:lnTo>
                  <a:lnTo>
                    <a:pt x="77" y="717"/>
                  </a:lnTo>
                  <a:lnTo>
                    <a:pt x="209" y="838"/>
                  </a:lnTo>
                  <a:lnTo>
                    <a:pt x="364" y="904"/>
                  </a:lnTo>
                  <a:lnTo>
                    <a:pt x="463" y="915"/>
                  </a:lnTo>
                  <a:lnTo>
                    <a:pt x="14733" y="915"/>
                  </a:lnTo>
                  <a:lnTo>
                    <a:pt x="14832" y="904"/>
                  </a:lnTo>
                  <a:lnTo>
                    <a:pt x="14987" y="838"/>
                  </a:lnTo>
                  <a:lnTo>
                    <a:pt x="15119" y="717"/>
                  </a:lnTo>
                  <a:lnTo>
                    <a:pt x="15185" y="552"/>
                  </a:lnTo>
                  <a:lnTo>
                    <a:pt x="15196" y="452"/>
                  </a:lnTo>
                  <a:lnTo>
                    <a:pt x="15185" y="364"/>
                  </a:lnTo>
                  <a:lnTo>
                    <a:pt x="15119" y="199"/>
                  </a:lnTo>
                  <a:lnTo>
                    <a:pt x="14987" y="78"/>
                  </a:lnTo>
                  <a:lnTo>
                    <a:pt x="148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8"/>
            <p:cNvSpPr/>
            <p:nvPr/>
          </p:nvSpPr>
          <p:spPr>
            <a:xfrm>
              <a:off x="3410785" y="3658750"/>
              <a:ext cx="458357" cy="20136"/>
            </a:xfrm>
            <a:custGeom>
              <a:rect b="b" l="l" r="r" t="t"/>
              <a:pathLst>
                <a:path extrusionOk="0" h="916" w="20851">
                  <a:moveTo>
                    <a:pt x="365" y="1"/>
                  </a:moveTo>
                  <a:lnTo>
                    <a:pt x="199" y="78"/>
                  </a:lnTo>
                  <a:lnTo>
                    <a:pt x="67" y="199"/>
                  </a:lnTo>
                  <a:lnTo>
                    <a:pt x="1" y="364"/>
                  </a:lnTo>
                  <a:lnTo>
                    <a:pt x="1" y="453"/>
                  </a:lnTo>
                  <a:lnTo>
                    <a:pt x="1" y="552"/>
                  </a:lnTo>
                  <a:lnTo>
                    <a:pt x="67" y="717"/>
                  </a:lnTo>
                  <a:lnTo>
                    <a:pt x="199" y="838"/>
                  </a:lnTo>
                  <a:lnTo>
                    <a:pt x="365" y="904"/>
                  </a:lnTo>
                  <a:lnTo>
                    <a:pt x="453" y="915"/>
                  </a:lnTo>
                  <a:lnTo>
                    <a:pt x="20387" y="915"/>
                  </a:lnTo>
                  <a:lnTo>
                    <a:pt x="20486" y="904"/>
                  </a:lnTo>
                  <a:lnTo>
                    <a:pt x="20652" y="838"/>
                  </a:lnTo>
                  <a:lnTo>
                    <a:pt x="20773" y="717"/>
                  </a:lnTo>
                  <a:lnTo>
                    <a:pt x="20839" y="552"/>
                  </a:lnTo>
                  <a:lnTo>
                    <a:pt x="20850" y="453"/>
                  </a:lnTo>
                  <a:lnTo>
                    <a:pt x="20839" y="364"/>
                  </a:lnTo>
                  <a:lnTo>
                    <a:pt x="20773" y="199"/>
                  </a:lnTo>
                  <a:lnTo>
                    <a:pt x="20652" y="78"/>
                  </a:lnTo>
                  <a:lnTo>
                    <a:pt x="204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8"/>
            <p:cNvSpPr/>
            <p:nvPr/>
          </p:nvSpPr>
          <p:spPr>
            <a:xfrm>
              <a:off x="3410785" y="3703572"/>
              <a:ext cx="458357" cy="20136"/>
            </a:xfrm>
            <a:custGeom>
              <a:rect b="b" l="l" r="r" t="t"/>
              <a:pathLst>
                <a:path extrusionOk="0" h="916" w="20851">
                  <a:moveTo>
                    <a:pt x="365" y="0"/>
                  </a:moveTo>
                  <a:lnTo>
                    <a:pt x="199" y="78"/>
                  </a:lnTo>
                  <a:lnTo>
                    <a:pt x="67" y="199"/>
                  </a:lnTo>
                  <a:lnTo>
                    <a:pt x="1" y="364"/>
                  </a:lnTo>
                  <a:lnTo>
                    <a:pt x="1" y="452"/>
                  </a:lnTo>
                  <a:lnTo>
                    <a:pt x="1" y="551"/>
                  </a:lnTo>
                  <a:lnTo>
                    <a:pt x="67" y="717"/>
                  </a:lnTo>
                  <a:lnTo>
                    <a:pt x="199" y="838"/>
                  </a:lnTo>
                  <a:lnTo>
                    <a:pt x="365" y="904"/>
                  </a:lnTo>
                  <a:lnTo>
                    <a:pt x="453" y="915"/>
                  </a:lnTo>
                  <a:lnTo>
                    <a:pt x="20387" y="915"/>
                  </a:lnTo>
                  <a:lnTo>
                    <a:pt x="20486" y="904"/>
                  </a:lnTo>
                  <a:lnTo>
                    <a:pt x="20652" y="838"/>
                  </a:lnTo>
                  <a:lnTo>
                    <a:pt x="20773" y="717"/>
                  </a:lnTo>
                  <a:lnTo>
                    <a:pt x="20839" y="551"/>
                  </a:lnTo>
                  <a:lnTo>
                    <a:pt x="20850" y="452"/>
                  </a:lnTo>
                  <a:lnTo>
                    <a:pt x="20839" y="364"/>
                  </a:lnTo>
                  <a:lnTo>
                    <a:pt x="20773" y="199"/>
                  </a:lnTo>
                  <a:lnTo>
                    <a:pt x="20652" y="78"/>
                  </a:lnTo>
                  <a:lnTo>
                    <a:pt x="204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8"/>
            <p:cNvSpPr/>
            <p:nvPr/>
          </p:nvSpPr>
          <p:spPr>
            <a:xfrm>
              <a:off x="3403289" y="3748152"/>
              <a:ext cx="473107" cy="20114"/>
            </a:xfrm>
            <a:custGeom>
              <a:rect b="b" l="l" r="r" t="t"/>
              <a:pathLst>
                <a:path extrusionOk="0" h="915" w="21522">
                  <a:moveTo>
                    <a:pt x="364" y="0"/>
                  </a:moveTo>
                  <a:lnTo>
                    <a:pt x="199" y="66"/>
                  </a:lnTo>
                  <a:lnTo>
                    <a:pt x="67" y="198"/>
                  </a:lnTo>
                  <a:lnTo>
                    <a:pt x="0" y="364"/>
                  </a:lnTo>
                  <a:lnTo>
                    <a:pt x="0" y="452"/>
                  </a:lnTo>
                  <a:lnTo>
                    <a:pt x="0" y="551"/>
                  </a:lnTo>
                  <a:lnTo>
                    <a:pt x="67" y="705"/>
                  </a:lnTo>
                  <a:lnTo>
                    <a:pt x="199" y="838"/>
                  </a:lnTo>
                  <a:lnTo>
                    <a:pt x="364" y="904"/>
                  </a:lnTo>
                  <a:lnTo>
                    <a:pt x="452" y="915"/>
                  </a:lnTo>
                  <a:lnTo>
                    <a:pt x="21070" y="915"/>
                  </a:lnTo>
                  <a:lnTo>
                    <a:pt x="21158" y="904"/>
                  </a:lnTo>
                  <a:lnTo>
                    <a:pt x="21323" y="838"/>
                  </a:lnTo>
                  <a:lnTo>
                    <a:pt x="21456" y="705"/>
                  </a:lnTo>
                  <a:lnTo>
                    <a:pt x="21522" y="551"/>
                  </a:lnTo>
                  <a:lnTo>
                    <a:pt x="21522" y="452"/>
                  </a:lnTo>
                  <a:lnTo>
                    <a:pt x="21522" y="364"/>
                  </a:lnTo>
                  <a:lnTo>
                    <a:pt x="21456" y="198"/>
                  </a:lnTo>
                  <a:lnTo>
                    <a:pt x="21323" y="66"/>
                  </a:lnTo>
                  <a:lnTo>
                    <a:pt x="211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8"/>
            <p:cNvSpPr/>
            <p:nvPr/>
          </p:nvSpPr>
          <p:spPr>
            <a:xfrm>
              <a:off x="3413225" y="3793195"/>
              <a:ext cx="453235" cy="20136"/>
            </a:xfrm>
            <a:custGeom>
              <a:rect b="b" l="l" r="r" t="t"/>
              <a:pathLst>
                <a:path extrusionOk="0" h="916" w="20618">
                  <a:moveTo>
                    <a:pt x="364" y="1"/>
                  </a:moveTo>
                  <a:lnTo>
                    <a:pt x="199" y="78"/>
                  </a:lnTo>
                  <a:lnTo>
                    <a:pt x="66" y="199"/>
                  </a:lnTo>
                  <a:lnTo>
                    <a:pt x="0" y="364"/>
                  </a:lnTo>
                  <a:lnTo>
                    <a:pt x="0" y="453"/>
                  </a:lnTo>
                  <a:lnTo>
                    <a:pt x="0" y="552"/>
                  </a:lnTo>
                  <a:lnTo>
                    <a:pt x="66" y="717"/>
                  </a:lnTo>
                  <a:lnTo>
                    <a:pt x="199" y="838"/>
                  </a:lnTo>
                  <a:lnTo>
                    <a:pt x="364" y="904"/>
                  </a:lnTo>
                  <a:lnTo>
                    <a:pt x="452" y="915"/>
                  </a:lnTo>
                  <a:lnTo>
                    <a:pt x="20166" y="915"/>
                  </a:lnTo>
                  <a:lnTo>
                    <a:pt x="20254" y="904"/>
                  </a:lnTo>
                  <a:lnTo>
                    <a:pt x="20420" y="838"/>
                  </a:lnTo>
                  <a:lnTo>
                    <a:pt x="20541" y="717"/>
                  </a:lnTo>
                  <a:lnTo>
                    <a:pt x="20618" y="552"/>
                  </a:lnTo>
                  <a:lnTo>
                    <a:pt x="20618" y="453"/>
                  </a:lnTo>
                  <a:lnTo>
                    <a:pt x="20618" y="364"/>
                  </a:lnTo>
                  <a:lnTo>
                    <a:pt x="20541" y="199"/>
                  </a:lnTo>
                  <a:lnTo>
                    <a:pt x="20420" y="78"/>
                  </a:lnTo>
                  <a:lnTo>
                    <a:pt x="202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8"/>
            <p:cNvSpPr/>
            <p:nvPr/>
          </p:nvSpPr>
          <p:spPr>
            <a:xfrm>
              <a:off x="3431625" y="3838501"/>
              <a:ext cx="416678" cy="20114"/>
            </a:xfrm>
            <a:custGeom>
              <a:rect b="b" l="l" r="r" t="t"/>
              <a:pathLst>
                <a:path extrusionOk="0" h="915" w="18955">
                  <a:moveTo>
                    <a:pt x="452" y="0"/>
                  </a:moveTo>
                  <a:lnTo>
                    <a:pt x="364" y="11"/>
                  </a:lnTo>
                  <a:lnTo>
                    <a:pt x="199" y="78"/>
                  </a:lnTo>
                  <a:lnTo>
                    <a:pt x="78" y="199"/>
                  </a:lnTo>
                  <a:lnTo>
                    <a:pt x="1" y="364"/>
                  </a:lnTo>
                  <a:lnTo>
                    <a:pt x="1" y="452"/>
                  </a:lnTo>
                  <a:lnTo>
                    <a:pt x="1" y="551"/>
                  </a:lnTo>
                  <a:lnTo>
                    <a:pt x="78" y="717"/>
                  </a:lnTo>
                  <a:lnTo>
                    <a:pt x="199" y="838"/>
                  </a:lnTo>
                  <a:lnTo>
                    <a:pt x="364" y="904"/>
                  </a:lnTo>
                  <a:lnTo>
                    <a:pt x="452" y="915"/>
                  </a:lnTo>
                  <a:lnTo>
                    <a:pt x="18492" y="915"/>
                  </a:lnTo>
                  <a:lnTo>
                    <a:pt x="18591" y="904"/>
                  </a:lnTo>
                  <a:lnTo>
                    <a:pt x="18756" y="838"/>
                  </a:lnTo>
                  <a:lnTo>
                    <a:pt x="18877" y="717"/>
                  </a:lnTo>
                  <a:lnTo>
                    <a:pt x="18943" y="551"/>
                  </a:lnTo>
                  <a:lnTo>
                    <a:pt x="18954" y="452"/>
                  </a:lnTo>
                  <a:lnTo>
                    <a:pt x="18943" y="364"/>
                  </a:lnTo>
                  <a:lnTo>
                    <a:pt x="18877" y="199"/>
                  </a:lnTo>
                  <a:lnTo>
                    <a:pt x="18756" y="78"/>
                  </a:lnTo>
                  <a:lnTo>
                    <a:pt x="18591" y="11"/>
                  </a:lnTo>
                  <a:lnTo>
                    <a:pt x="184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8"/>
            <p:cNvSpPr/>
            <p:nvPr/>
          </p:nvSpPr>
          <p:spPr>
            <a:xfrm>
              <a:off x="4126865" y="3069641"/>
              <a:ext cx="357787" cy="394388"/>
            </a:xfrm>
            <a:custGeom>
              <a:rect b="b" l="l" r="r" t="t"/>
              <a:pathLst>
                <a:path extrusionOk="0" h="17941" w="16276">
                  <a:moveTo>
                    <a:pt x="8177" y="0"/>
                  </a:moveTo>
                  <a:lnTo>
                    <a:pt x="8033" y="11"/>
                  </a:lnTo>
                  <a:lnTo>
                    <a:pt x="7780" y="66"/>
                  </a:lnTo>
                  <a:lnTo>
                    <a:pt x="7582" y="176"/>
                  </a:lnTo>
                  <a:lnTo>
                    <a:pt x="7471" y="320"/>
                  </a:lnTo>
                  <a:lnTo>
                    <a:pt x="7460" y="397"/>
                  </a:lnTo>
                  <a:lnTo>
                    <a:pt x="7493" y="496"/>
                  </a:lnTo>
                  <a:lnTo>
                    <a:pt x="7714" y="672"/>
                  </a:lnTo>
                  <a:lnTo>
                    <a:pt x="7824" y="727"/>
                  </a:lnTo>
                  <a:lnTo>
                    <a:pt x="7769" y="2810"/>
                  </a:lnTo>
                  <a:lnTo>
                    <a:pt x="7449" y="2832"/>
                  </a:lnTo>
                  <a:lnTo>
                    <a:pt x="6832" y="2942"/>
                  </a:lnTo>
                  <a:lnTo>
                    <a:pt x="6226" y="3108"/>
                  </a:lnTo>
                  <a:lnTo>
                    <a:pt x="5631" y="3328"/>
                  </a:lnTo>
                  <a:lnTo>
                    <a:pt x="5345" y="3471"/>
                  </a:lnTo>
                  <a:lnTo>
                    <a:pt x="4650" y="2347"/>
                  </a:lnTo>
                  <a:lnTo>
                    <a:pt x="4738" y="2237"/>
                  </a:lnTo>
                  <a:lnTo>
                    <a:pt x="4849" y="1984"/>
                  </a:lnTo>
                  <a:lnTo>
                    <a:pt x="4827" y="1884"/>
                  </a:lnTo>
                  <a:lnTo>
                    <a:pt x="4794" y="1851"/>
                  </a:lnTo>
                  <a:lnTo>
                    <a:pt x="4650" y="1796"/>
                  </a:lnTo>
                  <a:lnTo>
                    <a:pt x="4441" y="1785"/>
                  </a:lnTo>
                  <a:lnTo>
                    <a:pt x="4210" y="1829"/>
                  </a:lnTo>
                  <a:lnTo>
                    <a:pt x="4088" y="1884"/>
                  </a:lnTo>
                  <a:lnTo>
                    <a:pt x="3978" y="1951"/>
                  </a:lnTo>
                  <a:lnTo>
                    <a:pt x="3813" y="2116"/>
                  </a:lnTo>
                  <a:lnTo>
                    <a:pt x="3714" y="2292"/>
                  </a:lnTo>
                  <a:lnTo>
                    <a:pt x="3692" y="2458"/>
                  </a:lnTo>
                  <a:lnTo>
                    <a:pt x="3714" y="2524"/>
                  </a:lnTo>
                  <a:lnTo>
                    <a:pt x="3780" y="2590"/>
                  </a:lnTo>
                  <a:lnTo>
                    <a:pt x="4033" y="2612"/>
                  </a:lnTo>
                  <a:lnTo>
                    <a:pt x="4143" y="2601"/>
                  </a:lnTo>
                  <a:lnTo>
                    <a:pt x="4783" y="3780"/>
                  </a:lnTo>
                  <a:lnTo>
                    <a:pt x="4518" y="3956"/>
                  </a:lnTo>
                  <a:lnTo>
                    <a:pt x="4022" y="4353"/>
                  </a:lnTo>
                  <a:lnTo>
                    <a:pt x="3570" y="4805"/>
                  </a:lnTo>
                  <a:lnTo>
                    <a:pt x="3174" y="5290"/>
                  </a:lnTo>
                  <a:lnTo>
                    <a:pt x="2997" y="5554"/>
                  </a:lnTo>
                  <a:lnTo>
                    <a:pt x="1168" y="4562"/>
                  </a:lnTo>
                  <a:lnTo>
                    <a:pt x="1190" y="4430"/>
                  </a:lnTo>
                  <a:lnTo>
                    <a:pt x="1179" y="4188"/>
                  </a:lnTo>
                  <a:lnTo>
                    <a:pt x="1124" y="4066"/>
                  </a:lnTo>
                  <a:lnTo>
                    <a:pt x="1080" y="4033"/>
                  </a:lnTo>
                  <a:lnTo>
                    <a:pt x="1025" y="4011"/>
                  </a:lnTo>
                  <a:lnTo>
                    <a:pt x="860" y="4044"/>
                  </a:lnTo>
                  <a:lnTo>
                    <a:pt x="661" y="4155"/>
                  </a:lnTo>
                  <a:lnTo>
                    <a:pt x="463" y="4331"/>
                  </a:lnTo>
                  <a:lnTo>
                    <a:pt x="386" y="4452"/>
                  </a:lnTo>
                  <a:lnTo>
                    <a:pt x="320" y="4584"/>
                  </a:lnTo>
                  <a:lnTo>
                    <a:pt x="242" y="4827"/>
                  </a:lnTo>
                  <a:lnTo>
                    <a:pt x="242" y="5047"/>
                  </a:lnTo>
                  <a:lnTo>
                    <a:pt x="320" y="5212"/>
                  </a:lnTo>
                  <a:lnTo>
                    <a:pt x="386" y="5268"/>
                  </a:lnTo>
                  <a:lnTo>
                    <a:pt x="485" y="5290"/>
                  </a:lnTo>
                  <a:lnTo>
                    <a:pt x="738" y="5179"/>
                  </a:lnTo>
                  <a:lnTo>
                    <a:pt x="849" y="5113"/>
                  </a:lnTo>
                  <a:lnTo>
                    <a:pt x="2623" y="6204"/>
                  </a:lnTo>
                  <a:lnTo>
                    <a:pt x="2490" y="6491"/>
                  </a:lnTo>
                  <a:lnTo>
                    <a:pt x="2270" y="7086"/>
                  </a:lnTo>
                  <a:lnTo>
                    <a:pt x="2105" y="7692"/>
                  </a:lnTo>
                  <a:lnTo>
                    <a:pt x="2006" y="8320"/>
                  </a:lnTo>
                  <a:lnTo>
                    <a:pt x="1984" y="8628"/>
                  </a:lnTo>
                  <a:lnTo>
                    <a:pt x="661" y="8673"/>
                  </a:lnTo>
                  <a:lnTo>
                    <a:pt x="617" y="8551"/>
                  </a:lnTo>
                  <a:lnTo>
                    <a:pt x="452" y="8320"/>
                  </a:lnTo>
                  <a:lnTo>
                    <a:pt x="364" y="8287"/>
                  </a:lnTo>
                  <a:lnTo>
                    <a:pt x="287" y="8298"/>
                  </a:lnTo>
                  <a:lnTo>
                    <a:pt x="154" y="8397"/>
                  </a:lnTo>
                  <a:lnTo>
                    <a:pt x="55" y="8573"/>
                  </a:lnTo>
                  <a:lnTo>
                    <a:pt x="0" y="8805"/>
                  </a:lnTo>
                  <a:lnTo>
                    <a:pt x="0" y="8937"/>
                  </a:lnTo>
                  <a:lnTo>
                    <a:pt x="0" y="9069"/>
                  </a:lnTo>
                  <a:lnTo>
                    <a:pt x="55" y="9301"/>
                  </a:lnTo>
                  <a:lnTo>
                    <a:pt x="154" y="9466"/>
                  </a:lnTo>
                  <a:lnTo>
                    <a:pt x="287" y="9565"/>
                  </a:lnTo>
                  <a:lnTo>
                    <a:pt x="364" y="9576"/>
                  </a:lnTo>
                  <a:lnTo>
                    <a:pt x="452" y="9554"/>
                  </a:lnTo>
                  <a:lnTo>
                    <a:pt x="606" y="9356"/>
                  </a:lnTo>
                  <a:lnTo>
                    <a:pt x="650" y="9246"/>
                  </a:lnTo>
                  <a:lnTo>
                    <a:pt x="1984" y="9290"/>
                  </a:lnTo>
                  <a:lnTo>
                    <a:pt x="2006" y="9609"/>
                  </a:lnTo>
                  <a:lnTo>
                    <a:pt x="2105" y="10226"/>
                  </a:lnTo>
                  <a:lnTo>
                    <a:pt x="2270" y="10843"/>
                  </a:lnTo>
                  <a:lnTo>
                    <a:pt x="2490" y="11427"/>
                  </a:lnTo>
                  <a:lnTo>
                    <a:pt x="2623" y="11714"/>
                  </a:lnTo>
                  <a:lnTo>
                    <a:pt x="826" y="12816"/>
                  </a:lnTo>
                  <a:lnTo>
                    <a:pt x="716" y="12728"/>
                  </a:lnTo>
                  <a:lnTo>
                    <a:pt x="507" y="12629"/>
                  </a:lnTo>
                  <a:lnTo>
                    <a:pt x="375" y="12607"/>
                  </a:lnTo>
                  <a:lnTo>
                    <a:pt x="331" y="12629"/>
                  </a:lnTo>
                  <a:lnTo>
                    <a:pt x="264" y="12673"/>
                  </a:lnTo>
                  <a:lnTo>
                    <a:pt x="187" y="12838"/>
                  </a:lnTo>
                  <a:lnTo>
                    <a:pt x="198" y="13047"/>
                  </a:lnTo>
                  <a:lnTo>
                    <a:pt x="264" y="13301"/>
                  </a:lnTo>
                  <a:lnTo>
                    <a:pt x="331" y="13433"/>
                  </a:lnTo>
                  <a:lnTo>
                    <a:pt x="397" y="13565"/>
                  </a:lnTo>
                  <a:lnTo>
                    <a:pt x="584" y="13753"/>
                  </a:lnTo>
                  <a:lnTo>
                    <a:pt x="771" y="13863"/>
                  </a:lnTo>
                  <a:lnTo>
                    <a:pt x="948" y="13885"/>
                  </a:lnTo>
                  <a:lnTo>
                    <a:pt x="1025" y="13852"/>
                  </a:lnTo>
                  <a:lnTo>
                    <a:pt x="1102" y="13775"/>
                  </a:lnTo>
                  <a:lnTo>
                    <a:pt x="1135" y="13510"/>
                  </a:lnTo>
                  <a:lnTo>
                    <a:pt x="1124" y="13389"/>
                  </a:lnTo>
                  <a:lnTo>
                    <a:pt x="2953" y="12397"/>
                  </a:lnTo>
                  <a:lnTo>
                    <a:pt x="3130" y="12662"/>
                  </a:lnTo>
                  <a:lnTo>
                    <a:pt x="3537" y="13147"/>
                  </a:lnTo>
                  <a:lnTo>
                    <a:pt x="3989" y="13598"/>
                  </a:lnTo>
                  <a:lnTo>
                    <a:pt x="4474" y="13995"/>
                  </a:lnTo>
                  <a:lnTo>
                    <a:pt x="4738" y="14171"/>
                  </a:lnTo>
                  <a:lnTo>
                    <a:pt x="4132" y="15317"/>
                  </a:lnTo>
                  <a:lnTo>
                    <a:pt x="4000" y="15295"/>
                  </a:lnTo>
                  <a:lnTo>
                    <a:pt x="3791" y="15306"/>
                  </a:lnTo>
                  <a:lnTo>
                    <a:pt x="3681" y="15350"/>
                  </a:lnTo>
                  <a:lnTo>
                    <a:pt x="3648" y="15395"/>
                  </a:lnTo>
                  <a:lnTo>
                    <a:pt x="3625" y="15439"/>
                  </a:lnTo>
                  <a:lnTo>
                    <a:pt x="3659" y="15593"/>
                  </a:lnTo>
                  <a:lnTo>
                    <a:pt x="3747" y="15780"/>
                  </a:lnTo>
                  <a:lnTo>
                    <a:pt x="3912" y="15957"/>
                  </a:lnTo>
                  <a:lnTo>
                    <a:pt x="4022" y="16023"/>
                  </a:lnTo>
                  <a:lnTo>
                    <a:pt x="4143" y="16089"/>
                  </a:lnTo>
                  <a:lnTo>
                    <a:pt x="4375" y="16155"/>
                  </a:lnTo>
                  <a:lnTo>
                    <a:pt x="4573" y="16155"/>
                  </a:lnTo>
                  <a:lnTo>
                    <a:pt x="4716" y="16089"/>
                  </a:lnTo>
                  <a:lnTo>
                    <a:pt x="4760" y="16023"/>
                  </a:lnTo>
                  <a:lnTo>
                    <a:pt x="4783" y="15934"/>
                  </a:lnTo>
                  <a:lnTo>
                    <a:pt x="4683" y="15703"/>
                  </a:lnTo>
                  <a:lnTo>
                    <a:pt x="4617" y="15615"/>
                  </a:lnTo>
                  <a:lnTo>
                    <a:pt x="5322" y="14469"/>
                  </a:lnTo>
                  <a:lnTo>
                    <a:pt x="5609" y="14612"/>
                  </a:lnTo>
                  <a:lnTo>
                    <a:pt x="6204" y="14844"/>
                  </a:lnTo>
                  <a:lnTo>
                    <a:pt x="6810" y="15009"/>
                  </a:lnTo>
                  <a:lnTo>
                    <a:pt x="7427" y="15108"/>
                  </a:lnTo>
                  <a:lnTo>
                    <a:pt x="7747" y="15130"/>
                  </a:lnTo>
                  <a:lnTo>
                    <a:pt x="7802" y="17202"/>
                  </a:lnTo>
                  <a:lnTo>
                    <a:pt x="7670" y="17257"/>
                  </a:lnTo>
                  <a:lnTo>
                    <a:pt x="7471" y="17389"/>
                  </a:lnTo>
                  <a:lnTo>
                    <a:pt x="7394" y="17488"/>
                  </a:lnTo>
                  <a:lnTo>
                    <a:pt x="7383" y="17543"/>
                  </a:lnTo>
                  <a:lnTo>
                    <a:pt x="7394" y="17620"/>
                  </a:lnTo>
                  <a:lnTo>
                    <a:pt x="7504" y="17764"/>
                  </a:lnTo>
                  <a:lnTo>
                    <a:pt x="7692" y="17874"/>
                  </a:lnTo>
                  <a:lnTo>
                    <a:pt x="7945" y="17929"/>
                  </a:lnTo>
                  <a:lnTo>
                    <a:pt x="8099" y="17940"/>
                  </a:lnTo>
                  <a:lnTo>
                    <a:pt x="8243" y="17929"/>
                  </a:lnTo>
                  <a:lnTo>
                    <a:pt x="8496" y="17874"/>
                  </a:lnTo>
                  <a:lnTo>
                    <a:pt x="8683" y="17764"/>
                  </a:lnTo>
                  <a:lnTo>
                    <a:pt x="8794" y="17620"/>
                  </a:lnTo>
                  <a:lnTo>
                    <a:pt x="8805" y="17543"/>
                  </a:lnTo>
                  <a:lnTo>
                    <a:pt x="8772" y="17444"/>
                  </a:lnTo>
                  <a:lnTo>
                    <a:pt x="8551" y="17279"/>
                  </a:lnTo>
                  <a:lnTo>
                    <a:pt x="8441" y="17224"/>
                  </a:lnTo>
                  <a:lnTo>
                    <a:pt x="8496" y="15130"/>
                  </a:lnTo>
                  <a:lnTo>
                    <a:pt x="8816" y="15108"/>
                  </a:lnTo>
                  <a:lnTo>
                    <a:pt x="9444" y="15009"/>
                  </a:lnTo>
                  <a:lnTo>
                    <a:pt x="10050" y="14844"/>
                  </a:lnTo>
                  <a:lnTo>
                    <a:pt x="10634" y="14612"/>
                  </a:lnTo>
                  <a:lnTo>
                    <a:pt x="10920" y="14469"/>
                  </a:lnTo>
                  <a:lnTo>
                    <a:pt x="11615" y="15593"/>
                  </a:lnTo>
                  <a:lnTo>
                    <a:pt x="11538" y="15703"/>
                  </a:lnTo>
                  <a:lnTo>
                    <a:pt x="11438" y="15890"/>
                  </a:lnTo>
                  <a:lnTo>
                    <a:pt x="11416" y="16012"/>
                  </a:lnTo>
                  <a:lnTo>
                    <a:pt x="11438" y="16056"/>
                  </a:lnTo>
                  <a:lnTo>
                    <a:pt x="11471" y="16100"/>
                  </a:lnTo>
                  <a:lnTo>
                    <a:pt x="11626" y="16155"/>
                  </a:lnTo>
                  <a:lnTo>
                    <a:pt x="11824" y="16155"/>
                  </a:lnTo>
                  <a:lnTo>
                    <a:pt x="12055" y="16111"/>
                  </a:lnTo>
                  <a:lnTo>
                    <a:pt x="12177" y="16056"/>
                  </a:lnTo>
                  <a:lnTo>
                    <a:pt x="12287" y="15990"/>
                  </a:lnTo>
                  <a:lnTo>
                    <a:pt x="12463" y="15824"/>
                  </a:lnTo>
                  <a:lnTo>
                    <a:pt x="12562" y="15659"/>
                  </a:lnTo>
                  <a:lnTo>
                    <a:pt x="12584" y="15494"/>
                  </a:lnTo>
                  <a:lnTo>
                    <a:pt x="12551" y="15417"/>
                  </a:lnTo>
                  <a:lnTo>
                    <a:pt x="12485" y="15361"/>
                  </a:lnTo>
                  <a:lnTo>
                    <a:pt x="12243" y="15328"/>
                  </a:lnTo>
                  <a:lnTo>
                    <a:pt x="12122" y="15339"/>
                  </a:lnTo>
                  <a:lnTo>
                    <a:pt x="11493" y="14160"/>
                  </a:lnTo>
                  <a:lnTo>
                    <a:pt x="11758" y="13984"/>
                  </a:lnTo>
                  <a:lnTo>
                    <a:pt x="12243" y="13587"/>
                  </a:lnTo>
                  <a:lnTo>
                    <a:pt x="12695" y="13147"/>
                  </a:lnTo>
                  <a:lnTo>
                    <a:pt x="13091" y="12651"/>
                  </a:lnTo>
                  <a:lnTo>
                    <a:pt x="13279" y="12397"/>
                  </a:lnTo>
                  <a:lnTo>
                    <a:pt x="15097" y="13378"/>
                  </a:lnTo>
                  <a:lnTo>
                    <a:pt x="15075" y="13521"/>
                  </a:lnTo>
                  <a:lnTo>
                    <a:pt x="15086" y="13753"/>
                  </a:lnTo>
                  <a:lnTo>
                    <a:pt x="15141" y="13874"/>
                  </a:lnTo>
                  <a:lnTo>
                    <a:pt x="15185" y="13907"/>
                  </a:lnTo>
                  <a:lnTo>
                    <a:pt x="15251" y="13940"/>
                  </a:lnTo>
                  <a:lnTo>
                    <a:pt x="15439" y="13918"/>
                  </a:lnTo>
                  <a:lnTo>
                    <a:pt x="15626" y="13808"/>
                  </a:lnTo>
                  <a:lnTo>
                    <a:pt x="15802" y="13609"/>
                  </a:lnTo>
                  <a:lnTo>
                    <a:pt x="15879" y="13488"/>
                  </a:lnTo>
                  <a:lnTo>
                    <a:pt x="15945" y="13367"/>
                  </a:lnTo>
                  <a:lnTo>
                    <a:pt x="16023" y="13113"/>
                  </a:lnTo>
                  <a:lnTo>
                    <a:pt x="16023" y="12893"/>
                  </a:lnTo>
                  <a:lnTo>
                    <a:pt x="15945" y="12728"/>
                  </a:lnTo>
                  <a:lnTo>
                    <a:pt x="15879" y="12673"/>
                  </a:lnTo>
                  <a:lnTo>
                    <a:pt x="15780" y="12651"/>
                  </a:lnTo>
                  <a:lnTo>
                    <a:pt x="15527" y="12761"/>
                  </a:lnTo>
                  <a:lnTo>
                    <a:pt x="15427" y="12827"/>
                  </a:lnTo>
                  <a:lnTo>
                    <a:pt x="13642" y="11736"/>
                  </a:lnTo>
                  <a:lnTo>
                    <a:pt x="13786" y="11450"/>
                  </a:lnTo>
                  <a:lnTo>
                    <a:pt x="14006" y="10854"/>
                  </a:lnTo>
                  <a:lnTo>
                    <a:pt x="14160" y="10248"/>
                  </a:lnTo>
                  <a:lnTo>
                    <a:pt x="14259" y="9631"/>
                  </a:lnTo>
                  <a:lnTo>
                    <a:pt x="14281" y="9312"/>
                  </a:lnTo>
                  <a:lnTo>
                    <a:pt x="15615" y="9268"/>
                  </a:lnTo>
                  <a:lnTo>
                    <a:pt x="15659" y="9389"/>
                  </a:lnTo>
                  <a:lnTo>
                    <a:pt x="15769" y="9565"/>
                  </a:lnTo>
                  <a:lnTo>
                    <a:pt x="15868" y="9642"/>
                  </a:lnTo>
                  <a:lnTo>
                    <a:pt x="15912" y="9653"/>
                  </a:lnTo>
                  <a:lnTo>
                    <a:pt x="15967" y="9642"/>
                  </a:lnTo>
                  <a:lnTo>
                    <a:pt x="16089" y="9543"/>
                  </a:lnTo>
                  <a:lnTo>
                    <a:pt x="16199" y="9367"/>
                  </a:lnTo>
                  <a:lnTo>
                    <a:pt x="16265" y="9135"/>
                  </a:lnTo>
                  <a:lnTo>
                    <a:pt x="16276" y="9003"/>
                  </a:lnTo>
                  <a:lnTo>
                    <a:pt x="16276" y="8871"/>
                  </a:lnTo>
                  <a:lnTo>
                    <a:pt x="16221" y="8640"/>
                  </a:lnTo>
                  <a:lnTo>
                    <a:pt x="16122" y="8463"/>
                  </a:lnTo>
                  <a:lnTo>
                    <a:pt x="15989" y="8375"/>
                  </a:lnTo>
                  <a:lnTo>
                    <a:pt x="15912" y="8364"/>
                  </a:lnTo>
                  <a:lnTo>
                    <a:pt x="15824" y="8386"/>
                  </a:lnTo>
                  <a:lnTo>
                    <a:pt x="15670" y="8584"/>
                  </a:lnTo>
                  <a:lnTo>
                    <a:pt x="15626" y="8695"/>
                  </a:lnTo>
                  <a:lnTo>
                    <a:pt x="14292" y="8651"/>
                  </a:lnTo>
                  <a:lnTo>
                    <a:pt x="14270" y="8331"/>
                  </a:lnTo>
                  <a:lnTo>
                    <a:pt x="14171" y="7714"/>
                  </a:lnTo>
                  <a:lnTo>
                    <a:pt x="14006" y="7097"/>
                  </a:lnTo>
                  <a:lnTo>
                    <a:pt x="13786" y="6513"/>
                  </a:lnTo>
                  <a:lnTo>
                    <a:pt x="13653" y="6226"/>
                  </a:lnTo>
                  <a:lnTo>
                    <a:pt x="15416" y="5135"/>
                  </a:lnTo>
                  <a:lnTo>
                    <a:pt x="15527" y="5223"/>
                  </a:lnTo>
                  <a:lnTo>
                    <a:pt x="15736" y="5334"/>
                  </a:lnTo>
                  <a:lnTo>
                    <a:pt x="15868" y="5356"/>
                  </a:lnTo>
                  <a:lnTo>
                    <a:pt x="15912" y="5334"/>
                  </a:lnTo>
                  <a:lnTo>
                    <a:pt x="15956" y="5290"/>
                  </a:lnTo>
                  <a:lnTo>
                    <a:pt x="16023" y="5135"/>
                  </a:lnTo>
                  <a:lnTo>
                    <a:pt x="16034" y="4915"/>
                  </a:lnTo>
                  <a:lnTo>
                    <a:pt x="15978" y="4650"/>
                  </a:lnTo>
                  <a:lnTo>
                    <a:pt x="15912" y="4518"/>
                  </a:lnTo>
                  <a:lnTo>
                    <a:pt x="15846" y="4397"/>
                  </a:lnTo>
                  <a:lnTo>
                    <a:pt x="15670" y="4199"/>
                  </a:lnTo>
                  <a:lnTo>
                    <a:pt x="15472" y="4088"/>
                  </a:lnTo>
                  <a:lnTo>
                    <a:pt x="15295" y="4077"/>
                  </a:lnTo>
                  <a:lnTo>
                    <a:pt x="15218" y="4099"/>
                  </a:lnTo>
                  <a:lnTo>
                    <a:pt x="15152" y="4177"/>
                  </a:lnTo>
                  <a:lnTo>
                    <a:pt x="15119" y="4452"/>
                  </a:lnTo>
                  <a:lnTo>
                    <a:pt x="15130" y="4562"/>
                  </a:lnTo>
                  <a:lnTo>
                    <a:pt x="13301" y="5554"/>
                  </a:lnTo>
                  <a:lnTo>
                    <a:pt x="13113" y="5290"/>
                  </a:lnTo>
                  <a:lnTo>
                    <a:pt x="12717" y="4805"/>
                  </a:lnTo>
                  <a:lnTo>
                    <a:pt x="12265" y="4364"/>
                  </a:lnTo>
                  <a:lnTo>
                    <a:pt x="11780" y="3967"/>
                  </a:lnTo>
                  <a:lnTo>
                    <a:pt x="11516" y="3780"/>
                  </a:lnTo>
                  <a:lnTo>
                    <a:pt x="12144" y="2623"/>
                  </a:lnTo>
                  <a:lnTo>
                    <a:pt x="12265" y="2645"/>
                  </a:lnTo>
                  <a:lnTo>
                    <a:pt x="12551" y="2623"/>
                  </a:lnTo>
                  <a:lnTo>
                    <a:pt x="12629" y="2546"/>
                  </a:lnTo>
                  <a:lnTo>
                    <a:pt x="12640" y="2502"/>
                  </a:lnTo>
                  <a:lnTo>
                    <a:pt x="12617" y="2347"/>
                  </a:lnTo>
                  <a:lnTo>
                    <a:pt x="12518" y="2160"/>
                  </a:lnTo>
                  <a:lnTo>
                    <a:pt x="12353" y="1984"/>
                  </a:lnTo>
                  <a:lnTo>
                    <a:pt x="12243" y="1918"/>
                  </a:lnTo>
                  <a:lnTo>
                    <a:pt x="12133" y="1851"/>
                  </a:lnTo>
                  <a:lnTo>
                    <a:pt x="11901" y="1785"/>
                  </a:lnTo>
                  <a:lnTo>
                    <a:pt x="11703" y="1785"/>
                  </a:lnTo>
                  <a:lnTo>
                    <a:pt x="11549" y="1851"/>
                  </a:lnTo>
                  <a:lnTo>
                    <a:pt x="11505" y="1918"/>
                  </a:lnTo>
                  <a:lnTo>
                    <a:pt x="11482" y="2006"/>
                  </a:lnTo>
                  <a:lnTo>
                    <a:pt x="11582" y="2237"/>
                  </a:lnTo>
                  <a:lnTo>
                    <a:pt x="11648" y="2336"/>
                  </a:lnTo>
                  <a:lnTo>
                    <a:pt x="10943" y="3471"/>
                  </a:lnTo>
                  <a:lnTo>
                    <a:pt x="10667" y="3328"/>
                  </a:lnTo>
                  <a:lnTo>
                    <a:pt x="10072" y="3108"/>
                  </a:lnTo>
                  <a:lnTo>
                    <a:pt x="9466" y="2942"/>
                  </a:lnTo>
                  <a:lnTo>
                    <a:pt x="8838" y="2832"/>
                  </a:lnTo>
                  <a:lnTo>
                    <a:pt x="8529" y="2810"/>
                  </a:lnTo>
                  <a:lnTo>
                    <a:pt x="8463" y="738"/>
                  </a:lnTo>
                  <a:lnTo>
                    <a:pt x="8595" y="683"/>
                  </a:lnTo>
                  <a:lnTo>
                    <a:pt x="8794" y="562"/>
                  </a:lnTo>
                  <a:lnTo>
                    <a:pt x="8882" y="452"/>
                  </a:lnTo>
                  <a:lnTo>
                    <a:pt x="8882" y="397"/>
                  </a:lnTo>
                  <a:lnTo>
                    <a:pt x="8871" y="320"/>
                  </a:lnTo>
                  <a:lnTo>
                    <a:pt x="8772" y="176"/>
                  </a:lnTo>
                  <a:lnTo>
                    <a:pt x="8573" y="66"/>
                  </a:lnTo>
                  <a:lnTo>
                    <a:pt x="8320" y="11"/>
                  </a:lnTo>
                  <a:lnTo>
                    <a:pt x="81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8"/>
            <p:cNvSpPr/>
            <p:nvPr/>
          </p:nvSpPr>
          <p:spPr>
            <a:xfrm>
              <a:off x="4287953" y="3149811"/>
              <a:ext cx="28116" cy="28357"/>
            </a:xfrm>
            <a:custGeom>
              <a:rect b="b" l="l" r="r" t="t"/>
              <a:pathLst>
                <a:path extrusionOk="0" h="1290" w="1279">
                  <a:moveTo>
                    <a:pt x="606" y="1"/>
                  </a:moveTo>
                  <a:lnTo>
                    <a:pt x="474" y="23"/>
                  </a:lnTo>
                  <a:lnTo>
                    <a:pt x="254" y="133"/>
                  </a:lnTo>
                  <a:lnTo>
                    <a:pt x="88" y="309"/>
                  </a:lnTo>
                  <a:lnTo>
                    <a:pt x="0" y="552"/>
                  </a:lnTo>
                  <a:lnTo>
                    <a:pt x="0" y="673"/>
                  </a:lnTo>
                  <a:lnTo>
                    <a:pt x="11" y="805"/>
                  </a:lnTo>
                  <a:lnTo>
                    <a:pt x="121" y="1036"/>
                  </a:lnTo>
                  <a:lnTo>
                    <a:pt x="298" y="1202"/>
                  </a:lnTo>
                  <a:lnTo>
                    <a:pt x="540" y="1279"/>
                  </a:lnTo>
                  <a:lnTo>
                    <a:pt x="661" y="1290"/>
                  </a:lnTo>
                  <a:lnTo>
                    <a:pt x="793" y="1268"/>
                  </a:lnTo>
                  <a:lnTo>
                    <a:pt x="1025" y="1158"/>
                  </a:lnTo>
                  <a:lnTo>
                    <a:pt x="1190" y="981"/>
                  </a:lnTo>
                  <a:lnTo>
                    <a:pt x="1267" y="739"/>
                  </a:lnTo>
                  <a:lnTo>
                    <a:pt x="1278" y="618"/>
                  </a:lnTo>
                  <a:lnTo>
                    <a:pt x="1278" y="607"/>
                  </a:lnTo>
                  <a:lnTo>
                    <a:pt x="1256" y="485"/>
                  </a:lnTo>
                  <a:lnTo>
                    <a:pt x="1157" y="265"/>
                  </a:lnTo>
                  <a:lnTo>
                    <a:pt x="992" y="100"/>
                  </a:lnTo>
                  <a:lnTo>
                    <a:pt x="760" y="12"/>
                  </a:lnTo>
                  <a:lnTo>
                    <a:pt x="6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8"/>
            <p:cNvSpPr/>
            <p:nvPr/>
          </p:nvSpPr>
          <p:spPr>
            <a:xfrm>
              <a:off x="4287953" y="3149811"/>
              <a:ext cx="28116" cy="28357"/>
            </a:xfrm>
            <a:custGeom>
              <a:rect b="b" l="l" r="r" t="t"/>
              <a:pathLst>
                <a:path extrusionOk="0" fill="none" h="1290" w="1279">
                  <a:moveTo>
                    <a:pt x="1278" y="618"/>
                  </a:moveTo>
                  <a:lnTo>
                    <a:pt x="1267" y="739"/>
                  </a:lnTo>
                  <a:lnTo>
                    <a:pt x="1190" y="981"/>
                  </a:lnTo>
                  <a:lnTo>
                    <a:pt x="1025" y="1158"/>
                  </a:lnTo>
                  <a:lnTo>
                    <a:pt x="793" y="1268"/>
                  </a:lnTo>
                  <a:lnTo>
                    <a:pt x="661" y="1290"/>
                  </a:lnTo>
                  <a:lnTo>
                    <a:pt x="540" y="1279"/>
                  </a:lnTo>
                  <a:lnTo>
                    <a:pt x="298" y="1202"/>
                  </a:lnTo>
                  <a:lnTo>
                    <a:pt x="121" y="1036"/>
                  </a:lnTo>
                  <a:lnTo>
                    <a:pt x="11" y="805"/>
                  </a:lnTo>
                  <a:lnTo>
                    <a:pt x="0" y="673"/>
                  </a:lnTo>
                  <a:lnTo>
                    <a:pt x="0" y="552"/>
                  </a:lnTo>
                  <a:lnTo>
                    <a:pt x="88" y="309"/>
                  </a:lnTo>
                  <a:lnTo>
                    <a:pt x="254" y="133"/>
                  </a:lnTo>
                  <a:lnTo>
                    <a:pt x="474" y="23"/>
                  </a:lnTo>
                  <a:lnTo>
                    <a:pt x="606" y="1"/>
                  </a:lnTo>
                  <a:lnTo>
                    <a:pt x="617" y="1"/>
                  </a:lnTo>
                  <a:lnTo>
                    <a:pt x="628" y="1"/>
                  </a:lnTo>
                  <a:lnTo>
                    <a:pt x="760" y="12"/>
                  </a:lnTo>
                  <a:lnTo>
                    <a:pt x="992" y="100"/>
                  </a:lnTo>
                  <a:lnTo>
                    <a:pt x="1157" y="265"/>
                  </a:lnTo>
                  <a:lnTo>
                    <a:pt x="1256" y="485"/>
                  </a:lnTo>
                  <a:lnTo>
                    <a:pt x="1278" y="607"/>
                  </a:lnTo>
                  <a:lnTo>
                    <a:pt x="1278" y="607"/>
                  </a:lnTo>
                  <a:lnTo>
                    <a:pt x="1278" y="618"/>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8"/>
            <p:cNvSpPr/>
            <p:nvPr/>
          </p:nvSpPr>
          <p:spPr>
            <a:xfrm>
              <a:off x="4203408" y="3257613"/>
              <a:ext cx="28116" cy="28116"/>
            </a:xfrm>
            <a:custGeom>
              <a:rect b="b" l="l" r="r" t="t"/>
              <a:pathLst>
                <a:path extrusionOk="0" h="1279" w="1279">
                  <a:moveTo>
                    <a:pt x="606" y="0"/>
                  </a:moveTo>
                  <a:lnTo>
                    <a:pt x="474" y="22"/>
                  </a:lnTo>
                  <a:lnTo>
                    <a:pt x="254" y="122"/>
                  </a:lnTo>
                  <a:lnTo>
                    <a:pt x="88" y="309"/>
                  </a:lnTo>
                  <a:lnTo>
                    <a:pt x="0" y="540"/>
                  </a:lnTo>
                  <a:lnTo>
                    <a:pt x="0" y="673"/>
                  </a:lnTo>
                  <a:lnTo>
                    <a:pt x="11" y="805"/>
                  </a:lnTo>
                  <a:lnTo>
                    <a:pt x="121" y="1025"/>
                  </a:lnTo>
                  <a:lnTo>
                    <a:pt x="309" y="1190"/>
                  </a:lnTo>
                  <a:lnTo>
                    <a:pt x="540" y="1279"/>
                  </a:lnTo>
                  <a:lnTo>
                    <a:pt x="672" y="1279"/>
                  </a:lnTo>
                  <a:lnTo>
                    <a:pt x="805" y="1268"/>
                  </a:lnTo>
                  <a:lnTo>
                    <a:pt x="1025" y="1157"/>
                  </a:lnTo>
                  <a:lnTo>
                    <a:pt x="1190" y="970"/>
                  </a:lnTo>
                  <a:lnTo>
                    <a:pt x="1278" y="739"/>
                  </a:lnTo>
                  <a:lnTo>
                    <a:pt x="1278" y="606"/>
                  </a:lnTo>
                  <a:lnTo>
                    <a:pt x="1267" y="485"/>
                  </a:lnTo>
                  <a:lnTo>
                    <a:pt x="1168" y="265"/>
                  </a:lnTo>
                  <a:lnTo>
                    <a:pt x="992" y="100"/>
                  </a:lnTo>
                  <a:lnTo>
                    <a:pt x="772" y="11"/>
                  </a:lnTo>
                  <a:lnTo>
                    <a:pt x="6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8"/>
            <p:cNvSpPr/>
            <p:nvPr/>
          </p:nvSpPr>
          <p:spPr>
            <a:xfrm>
              <a:off x="4203408" y="3257613"/>
              <a:ext cx="28116" cy="28116"/>
            </a:xfrm>
            <a:custGeom>
              <a:rect b="b" l="l" r="r" t="t"/>
              <a:pathLst>
                <a:path extrusionOk="0" fill="none" h="1279" w="1279">
                  <a:moveTo>
                    <a:pt x="1278" y="606"/>
                  </a:moveTo>
                  <a:lnTo>
                    <a:pt x="1278" y="739"/>
                  </a:lnTo>
                  <a:lnTo>
                    <a:pt x="1190" y="970"/>
                  </a:lnTo>
                  <a:lnTo>
                    <a:pt x="1025" y="1157"/>
                  </a:lnTo>
                  <a:lnTo>
                    <a:pt x="805" y="1268"/>
                  </a:lnTo>
                  <a:lnTo>
                    <a:pt x="672" y="1279"/>
                  </a:lnTo>
                  <a:lnTo>
                    <a:pt x="540" y="1279"/>
                  </a:lnTo>
                  <a:lnTo>
                    <a:pt x="309" y="1190"/>
                  </a:lnTo>
                  <a:lnTo>
                    <a:pt x="121" y="1025"/>
                  </a:lnTo>
                  <a:lnTo>
                    <a:pt x="11" y="805"/>
                  </a:lnTo>
                  <a:lnTo>
                    <a:pt x="0" y="673"/>
                  </a:lnTo>
                  <a:lnTo>
                    <a:pt x="0" y="540"/>
                  </a:lnTo>
                  <a:lnTo>
                    <a:pt x="88" y="309"/>
                  </a:lnTo>
                  <a:lnTo>
                    <a:pt x="254" y="122"/>
                  </a:lnTo>
                  <a:lnTo>
                    <a:pt x="474" y="22"/>
                  </a:lnTo>
                  <a:lnTo>
                    <a:pt x="606" y="0"/>
                  </a:lnTo>
                  <a:lnTo>
                    <a:pt x="628" y="0"/>
                  </a:lnTo>
                  <a:lnTo>
                    <a:pt x="639" y="0"/>
                  </a:lnTo>
                  <a:lnTo>
                    <a:pt x="772" y="11"/>
                  </a:lnTo>
                  <a:lnTo>
                    <a:pt x="992" y="100"/>
                  </a:lnTo>
                  <a:lnTo>
                    <a:pt x="1168" y="265"/>
                  </a:lnTo>
                  <a:lnTo>
                    <a:pt x="1267" y="485"/>
                  </a:lnTo>
                  <a:lnTo>
                    <a:pt x="1278" y="606"/>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8"/>
            <p:cNvSpPr/>
            <p:nvPr/>
          </p:nvSpPr>
          <p:spPr>
            <a:xfrm>
              <a:off x="4266146" y="3222969"/>
              <a:ext cx="28116" cy="28357"/>
            </a:xfrm>
            <a:custGeom>
              <a:rect b="b" l="l" r="r" t="t"/>
              <a:pathLst>
                <a:path extrusionOk="0" h="1290" w="1279">
                  <a:moveTo>
                    <a:pt x="617" y="1"/>
                  </a:moveTo>
                  <a:lnTo>
                    <a:pt x="595" y="12"/>
                  </a:lnTo>
                  <a:lnTo>
                    <a:pt x="463" y="23"/>
                  </a:lnTo>
                  <a:lnTo>
                    <a:pt x="243" y="133"/>
                  </a:lnTo>
                  <a:lnTo>
                    <a:pt x="77" y="320"/>
                  </a:lnTo>
                  <a:lnTo>
                    <a:pt x="0" y="552"/>
                  </a:lnTo>
                  <a:lnTo>
                    <a:pt x="0" y="684"/>
                  </a:lnTo>
                  <a:lnTo>
                    <a:pt x="11" y="816"/>
                  </a:lnTo>
                  <a:lnTo>
                    <a:pt x="122" y="1036"/>
                  </a:lnTo>
                  <a:lnTo>
                    <a:pt x="309" y="1202"/>
                  </a:lnTo>
                  <a:lnTo>
                    <a:pt x="540" y="1279"/>
                  </a:lnTo>
                  <a:lnTo>
                    <a:pt x="672" y="1290"/>
                  </a:lnTo>
                  <a:lnTo>
                    <a:pt x="805" y="1268"/>
                  </a:lnTo>
                  <a:lnTo>
                    <a:pt x="1025" y="1158"/>
                  </a:lnTo>
                  <a:lnTo>
                    <a:pt x="1190" y="970"/>
                  </a:lnTo>
                  <a:lnTo>
                    <a:pt x="1268" y="739"/>
                  </a:lnTo>
                  <a:lnTo>
                    <a:pt x="1279" y="607"/>
                  </a:lnTo>
                  <a:lnTo>
                    <a:pt x="1257" y="485"/>
                  </a:lnTo>
                  <a:lnTo>
                    <a:pt x="1157" y="265"/>
                  </a:lnTo>
                  <a:lnTo>
                    <a:pt x="992" y="100"/>
                  </a:lnTo>
                  <a:lnTo>
                    <a:pt x="761" y="12"/>
                  </a:lnTo>
                  <a:lnTo>
                    <a:pt x="6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8"/>
            <p:cNvSpPr/>
            <p:nvPr/>
          </p:nvSpPr>
          <p:spPr>
            <a:xfrm>
              <a:off x="4266146" y="3222969"/>
              <a:ext cx="28116" cy="28357"/>
            </a:xfrm>
            <a:custGeom>
              <a:rect b="b" l="l" r="r" t="t"/>
              <a:pathLst>
                <a:path extrusionOk="0" fill="none" h="1290" w="1279">
                  <a:moveTo>
                    <a:pt x="1279" y="607"/>
                  </a:moveTo>
                  <a:lnTo>
                    <a:pt x="1268" y="739"/>
                  </a:lnTo>
                  <a:lnTo>
                    <a:pt x="1190" y="970"/>
                  </a:lnTo>
                  <a:lnTo>
                    <a:pt x="1025" y="1158"/>
                  </a:lnTo>
                  <a:lnTo>
                    <a:pt x="805" y="1268"/>
                  </a:lnTo>
                  <a:lnTo>
                    <a:pt x="672" y="1290"/>
                  </a:lnTo>
                  <a:lnTo>
                    <a:pt x="540" y="1279"/>
                  </a:lnTo>
                  <a:lnTo>
                    <a:pt x="309" y="1202"/>
                  </a:lnTo>
                  <a:lnTo>
                    <a:pt x="122" y="1036"/>
                  </a:lnTo>
                  <a:lnTo>
                    <a:pt x="11" y="816"/>
                  </a:lnTo>
                  <a:lnTo>
                    <a:pt x="0" y="684"/>
                  </a:lnTo>
                  <a:lnTo>
                    <a:pt x="0" y="552"/>
                  </a:lnTo>
                  <a:lnTo>
                    <a:pt x="77" y="320"/>
                  </a:lnTo>
                  <a:lnTo>
                    <a:pt x="243" y="133"/>
                  </a:lnTo>
                  <a:lnTo>
                    <a:pt x="463" y="23"/>
                  </a:lnTo>
                  <a:lnTo>
                    <a:pt x="595" y="12"/>
                  </a:lnTo>
                  <a:lnTo>
                    <a:pt x="617" y="1"/>
                  </a:lnTo>
                  <a:lnTo>
                    <a:pt x="639" y="1"/>
                  </a:lnTo>
                  <a:lnTo>
                    <a:pt x="761" y="12"/>
                  </a:lnTo>
                  <a:lnTo>
                    <a:pt x="992" y="100"/>
                  </a:lnTo>
                  <a:lnTo>
                    <a:pt x="1157" y="265"/>
                  </a:lnTo>
                  <a:lnTo>
                    <a:pt x="1257" y="485"/>
                  </a:lnTo>
                  <a:lnTo>
                    <a:pt x="1279"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8"/>
            <p:cNvSpPr/>
            <p:nvPr/>
          </p:nvSpPr>
          <p:spPr>
            <a:xfrm>
              <a:off x="4233678" y="3338992"/>
              <a:ext cx="27874" cy="27896"/>
            </a:xfrm>
            <a:custGeom>
              <a:rect b="b" l="l" r="r" t="t"/>
              <a:pathLst>
                <a:path extrusionOk="0" h="1269" w="1268">
                  <a:moveTo>
                    <a:pt x="596" y="1"/>
                  </a:moveTo>
                  <a:lnTo>
                    <a:pt x="475" y="12"/>
                  </a:lnTo>
                  <a:lnTo>
                    <a:pt x="243" y="122"/>
                  </a:lnTo>
                  <a:lnTo>
                    <a:pt x="78" y="298"/>
                  </a:lnTo>
                  <a:lnTo>
                    <a:pt x="1" y="541"/>
                  </a:lnTo>
                  <a:lnTo>
                    <a:pt x="1" y="662"/>
                  </a:lnTo>
                  <a:lnTo>
                    <a:pt x="12" y="794"/>
                  </a:lnTo>
                  <a:lnTo>
                    <a:pt x="122" y="1015"/>
                  </a:lnTo>
                  <a:lnTo>
                    <a:pt x="298" y="1180"/>
                  </a:lnTo>
                  <a:lnTo>
                    <a:pt x="530" y="1268"/>
                  </a:lnTo>
                  <a:lnTo>
                    <a:pt x="662" y="1268"/>
                  </a:lnTo>
                  <a:lnTo>
                    <a:pt x="794" y="1257"/>
                  </a:lnTo>
                  <a:lnTo>
                    <a:pt x="1014" y="1147"/>
                  </a:lnTo>
                  <a:lnTo>
                    <a:pt x="1180" y="960"/>
                  </a:lnTo>
                  <a:lnTo>
                    <a:pt x="1268" y="728"/>
                  </a:lnTo>
                  <a:lnTo>
                    <a:pt x="1268" y="607"/>
                  </a:lnTo>
                  <a:lnTo>
                    <a:pt x="1257" y="475"/>
                  </a:lnTo>
                  <a:lnTo>
                    <a:pt x="1158" y="254"/>
                  </a:lnTo>
                  <a:lnTo>
                    <a:pt x="981" y="89"/>
                  </a:lnTo>
                  <a:lnTo>
                    <a:pt x="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8"/>
            <p:cNvSpPr/>
            <p:nvPr/>
          </p:nvSpPr>
          <p:spPr>
            <a:xfrm>
              <a:off x="4233678" y="3338992"/>
              <a:ext cx="27874" cy="27896"/>
            </a:xfrm>
            <a:custGeom>
              <a:rect b="b" l="l" r="r" t="t"/>
              <a:pathLst>
                <a:path extrusionOk="0" fill="none" h="1269" w="1268">
                  <a:moveTo>
                    <a:pt x="1268" y="607"/>
                  </a:moveTo>
                  <a:lnTo>
                    <a:pt x="1268" y="728"/>
                  </a:lnTo>
                  <a:lnTo>
                    <a:pt x="1180" y="960"/>
                  </a:lnTo>
                  <a:lnTo>
                    <a:pt x="1014" y="1147"/>
                  </a:lnTo>
                  <a:lnTo>
                    <a:pt x="794" y="1257"/>
                  </a:lnTo>
                  <a:lnTo>
                    <a:pt x="662" y="1268"/>
                  </a:lnTo>
                  <a:lnTo>
                    <a:pt x="530" y="1268"/>
                  </a:lnTo>
                  <a:lnTo>
                    <a:pt x="298" y="1180"/>
                  </a:lnTo>
                  <a:lnTo>
                    <a:pt x="122" y="1015"/>
                  </a:lnTo>
                  <a:lnTo>
                    <a:pt x="12" y="794"/>
                  </a:lnTo>
                  <a:lnTo>
                    <a:pt x="1" y="662"/>
                  </a:lnTo>
                  <a:lnTo>
                    <a:pt x="1" y="541"/>
                  </a:lnTo>
                  <a:lnTo>
                    <a:pt x="78" y="298"/>
                  </a:lnTo>
                  <a:lnTo>
                    <a:pt x="243" y="122"/>
                  </a:lnTo>
                  <a:lnTo>
                    <a:pt x="475" y="12"/>
                  </a:lnTo>
                  <a:lnTo>
                    <a:pt x="596" y="1"/>
                  </a:lnTo>
                  <a:lnTo>
                    <a:pt x="618" y="1"/>
                  </a:lnTo>
                  <a:lnTo>
                    <a:pt x="629" y="1"/>
                  </a:lnTo>
                  <a:lnTo>
                    <a:pt x="761" y="1"/>
                  </a:lnTo>
                  <a:lnTo>
                    <a:pt x="981" y="89"/>
                  </a:lnTo>
                  <a:lnTo>
                    <a:pt x="1158" y="254"/>
                  </a:lnTo>
                  <a:lnTo>
                    <a:pt x="1257" y="475"/>
                  </a:lnTo>
                  <a:lnTo>
                    <a:pt x="1268"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8"/>
            <p:cNvSpPr/>
            <p:nvPr/>
          </p:nvSpPr>
          <p:spPr>
            <a:xfrm>
              <a:off x="4385797" y="3283047"/>
              <a:ext cx="28138" cy="28116"/>
            </a:xfrm>
            <a:custGeom>
              <a:rect b="b" l="l" r="r" t="t"/>
              <a:pathLst>
                <a:path extrusionOk="0" h="1279" w="1280">
                  <a:moveTo>
                    <a:pt x="618" y="0"/>
                  </a:moveTo>
                  <a:lnTo>
                    <a:pt x="486" y="11"/>
                  </a:lnTo>
                  <a:lnTo>
                    <a:pt x="254" y="122"/>
                  </a:lnTo>
                  <a:lnTo>
                    <a:pt x="89" y="309"/>
                  </a:lnTo>
                  <a:lnTo>
                    <a:pt x="12" y="540"/>
                  </a:lnTo>
                  <a:lnTo>
                    <a:pt x="1" y="673"/>
                  </a:lnTo>
                  <a:lnTo>
                    <a:pt x="23" y="794"/>
                  </a:lnTo>
                  <a:lnTo>
                    <a:pt x="133" y="1025"/>
                  </a:lnTo>
                  <a:lnTo>
                    <a:pt x="310" y="1191"/>
                  </a:lnTo>
                  <a:lnTo>
                    <a:pt x="552" y="1279"/>
                  </a:lnTo>
                  <a:lnTo>
                    <a:pt x="673" y="1279"/>
                  </a:lnTo>
                  <a:lnTo>
                    <a:pt x="805" y="1257"/>
                  </a:lnTo>
                  <a:lnTo>
                    <a:pt x="1037" y="1157"/>
                  </a:lnTo>
                  <a:lnTo>
                    <a:pt x="1191" y="970"/>
                  </a:lnTo>
                  <a:lnTo>
                    <a:pt x="1279" y="739"/>
                  </a:lnTo>
                  <a:lnTo>
                    <a:pt x="1279" y="606"/>
                  </a:lnTo>
                  <a:lnTo>
                    <a:pt x="1279" y="595"/>
                  </a:lnTo>
                  <a:lnTo>
                    <a:pt x="1268" y="474"/>
                  </a:lnTo>
                  <a:lnTo>
                    <a:pt x="1169" y="254"/>
                  </a:lnTo>
                  <a:lnTo>
                    <a:pt x="993" y="89"/>
                  </a:lnTo>
                  <a:lnTo>
                    <a:pt x="7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8"/>
            <p:cNvSpPr/>
            <p:nvPr/>
          </p:nvSpPr>
          <p:spPr>
            <a:xfrm>
              <a:off x="4385797" y="3283047"/>
              <a:ext cx="28138" cy="28116"/>
            </a:xfrm>
            <a:custGeom>
              <a:rect b="b" l="l" r="r" t="t"/>
              <a:pathLst>
                <a:path extrusionOk="0" fill="none" h="1279" w="1280">
                  <a:moveTo>
                    <a:pt x="1279" y="606"/>
                  </a:moveTo>
                  <a:lnTo>
                    <a:pt x="1279" y="739"/>
                  </a:lnTo>
                  <a:lnTo>
                    <a:pt x="1191" y="970"/>
                  </a:lnTo>
                  <a:lnTo>
                    <a:pt x="1037" y="1157"/>
                  </a:lnTo>
                  <a:lnTo>
                    <a:pt x="805" y="1257"/>
                  </a:lnTo>
                  <a:lnTo>
                    <a:pt x="673" y="1279"/>
                  </a:lnTo>
                  <a:lnTo>
                    <a:pt x="552" y="1279"/>
                  </a:lnTo>
                  <a:lnTo>
                    <a:pt x="310" y="1191"/>
                  </a:lnTo>
                  <a:lnTo>
                    <a:pt x="133" y="1025"/>
                  </a:lnTo>
                  <a:lnTo>
                    <a:pt x="23" y="794"/>
                  </a:lnTo>
                  <a:lnTo>
                    <a:pt x="1" y="673"/>
                  </a:lnTo>
                  <a:lnTo>
                    <a:pt x="12" y="540"/>
                  </a:lnTo>
                  <a:lnTo>
                    <a:pt x="89" y="309"/>
                  </a:lnTo>
                  <a:lnTo>
                    <a:pt x="254" y="122"/>
                  </a:lnTo>
                  <a:lnTo>
                    <a:pt x="486" y="11"/>
                  </a:lnTo>
                  <a:lnTo>
                    <a:pt x="618" y="0"/>
                  </a:lnTo>
                  <a:lnTo>
                    <a:pt x="629" y="0"/>
                  </a:lnTo>
                  <a:lnTo>
                    <a:pt x="640" y="0"/>
                  </a:lnTo>
                  <a:lnTo>
                    <a:pt x="772" y="0"/>
                  </a:lnTo>
                  <a:lnTo>
                    <a:pt x="993" y="89"/>
                  </a:lnTo>
                  <a:lnTo>
                    <a:pt x="1169" y="254"/>
                  </a:lnTo>
                  <a:lnTo>
                    <a:pt x="1268" y="474"/>
                  </a:lnTo>
                  <a:lnTo>
                    <a:pt x="1279" y="595"/>
                  </a:lnTo>
                  <a:lnTo>
                    <a:pt x="1279" y="606"/>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8"/>
            <p:cNvSpPr/>
            <p:nvPr/>
          </p:nvSpPr>
          <p:spPr>
            <a:xfrm>
              <a:off x="4285755" y="3301204"/>
              <a:ext cx="28138" cy="28138"/>
            </a:xfrm>
            <a:custGeom>
              <a:rect b="b" l="l" r="r" t="t"/>
              <a:pathLst>
                <a:path extrusionOk="0" h="1280" w="1280">
                  <a:moveTo>
                    <a:pt x="607" y="1"/>
                  </a:moveTo>
                  <a:lnTo>
                    <a:pt x="486" y="12"/>
                  </a:lnTo>
                  <a:lnTo>
                    <a:pt x="254" y="122"/>
                  </a:lnTo>
                  <a:lnTo>
                    <a:pt x="89" y="309"/>
                  </a:lnTo>
                  <a:lnTo>
                    <a:pt x="1" y="541"/>
                  </a:lnTo>
                  <a:lnTo>
                    <a:pt x="1" y="673"/>
                  </a:lnTo>
                  <a:lnTo>
                    <a:pt x="23" y="805"/>
                  </a:lnTo>
                  <a:lnTo>
                    <a:pt x="133" y="1026"/>
                  </a:lnTo>
                  <a:lnTo>
                    <a:pt x="309" y="1191"/>
                  </a:lnTo>
                  <a:lnTo>
                    <a:pt x="541" y="1279"/>
                  </a:lnTo>
                  <a:lnTo>
                    <a:pt x="673" y="1279"/>
                  </a:lnTo>
                  <a:lnTo>
                    <a:pt x="805" y="1257"/>
                  </a:lnTo>
                  <a:lnTo>
                    <a:pt x="1026" y="1158"/>
                  </a:lnTo>
                  <a:lnTo>
                    <a:pt x="1191" y="971"/>
                  </a:lnTo>
                  <a:lnTo>
                    <a:pt x="1279" y="739"/>
                  </a:lnTo>
                  <a:lnTo>
                    <a:pt x="1279" y="607"/>
                  </a:lnTo>
                  <a:lnTo>
                    <a:pt x="1268" y="475"/>
                  </a:lnTo>
                  <a:lnTo>
                    <a:pt x="1169" y="254"/>
                  </a:lnTo>
                  <a:lnTo>
                    <a:pt x="1004" y="89"/>
                  </a:lnTo>
                  <a:lnTo>
                    <a:pt x="7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8"/>
            <p:cNvSpPr/>
            <p:nvPr/>
          </p:nvSpPr>
          <p:spPr>
            <a:xfrm>
              <a:off x="4285755" y="3301204"/>
              <a:ext cx="28138" cy="28138"/>
            </a:xfrm>
            <a:custGeom>
              <a:rect b="b" l="l" r="r" t="t"/>
              <a:pathLst>
                <a:path extrusionOk="0" fill="none" h="1280" w="1280">
                  <a:moveTo>
                    <a:pt x="1279" y="607"/>
                  </a:moveTo>
                  <a:lnTo>
                    <a:pt x="1279" y="739"/>
                  </a:lnTo>
                  <a:lnTo>
                    <a:pt x="1191" y="971"/>
                  </a:lnTo>
                  <a:lnTo>
                    <a:pt x="1026" y="1158"/>
                  </a:lnTo>
                  <a:lnTo>
                    <a:pt x="805" y="1257"/>
                  </a:lnTo>
                  <a:lnTo>
                    <a:pt x="673" y="1279"/>
                  </a:lnTo>
                  <a:lnTo>
                    <a:pt x="541" y="1279"/>
                  </a:lnTo>
                  <a:lnTo>
                    <a:pt x="309" y="1191"/>
                  </a:lnTo>
                  <a:lnTo>
                    <a:pt x="133" y="1026"/>
                  </a:lnTo>
                  <a:lnTo>
                    <a:pt x="23" y="805"/>
                  </a:lnTo>
                  <a:lnTo>
                    <a:pt x="1" y="673"/>
                  </a:lnTo>
                  <a:lnTo>
                    <a:pt x="1" y="541"/>
                  </a:lnTo>
                  <a:lnTo>
                    <a:pt x="89" y="309"/>
                  </a:lnTo>
                  <a:lnTo>
                    <a:pt x="254" y="122"/>
                  </a:lnTo>
                  <a:lnTo>
                    <a:pt x="486" y="12"/>
                  </a:lnTo>
                  <a:lnTo>
                    <a:pt x="607" y="1"/>
                  </a:lnTo>
                  <a:lnTo>
                    <a:pt x="629" y="1"/>
                  </a:lnTo>
                  <a:lnTo>
                    <a:pt x="651" y="1"/>
                  </a:lnTo>
                  <a:lnTo>
                    <a:pt x="772" y="1"/>
                  </a:lnTo>
                  <a:lnTo>
                    <a:pt x="1004" y="89"/>
                  </a:lnTo>
                  <a:lnTo>
                    <a:pt x="1169" y="254"/>
                  </a:lnTo>
                  <a:lnTo>
                    <a:pt x="1268" y="475"/>
                  </a:lnTo>
                  <a:lnTo>
                    <a:pt x="1279"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8"/>
            <p:cNvSpPr/>
            <p:nvPr/>
          </p:nvSpPr>
          <p:spPr>
            <a:xfrm>
              <a:off x="4331302" y="3247919"/>
              <a:ext cx="27874" cy="27874"/>
            </a:xfrm>
            <a:custGeom>
              <a:rect b="b" l="l" r="r" t="t"/>
              <a:pathLst>
                <a:path extrusionOk="0" h="1268" w="1268">
                  <a:moveTo>
                    <a:pt x="607" y="1"/>
                  </a:moveTo>
                  <a:lnTo>
                    <a:pt x="474" y="12"/>
                  </a:lnTo>
                  <a:lnTo>
                    <a:pt x="254" y="122"/>
                  </a:lnTo>
                  <a:lnTo>
                    <a:pt x="89" y="298"/>
                  </a:lnTo>
                  <a:lnTo>
                    <a:pt x="1" y="530"/>
                  </a:lnTo>
                  <a:lnTo>
                    <a:pt x="1" y="662"/>
                  </a:lnTo>
                  <a:lnTo>
                    <a:pt x="12" y="794"/>
                  </a:lnTo>
                  <a:lnTo>
                    <a:pt x="122" y="1014"/>
                  </a:lnTo>
                  <a:lnTo>
                    <a:pt x="298" y="1180"/>
                  </a:lnTo>
                  <a:lnTo>
                    <a:pt x="530" y="1268"/>
                  </a:lnTo>
                  <a:lnTo>
                    <a:pt x="662" y="1268"/>
                  </a:lnTo>
                  <a:lnTo>
                    <a:pt x="794" y="1257"/>
                  </a:lnTo>
                  <a:lnTo>
                    <a:pt x="1014" y="1147"/>
                  </a:lnTo>
                  <a:lnTo>
                    <a:pt x="1180" y="970"/>
                  </a:lnTo>
                  <a:lnTo>
                    <a:pt x="1268" y="739"/>
                  </a:lnTo>
                  <a:lnTo>
                    <a:pt x="1268" y="607"/>
                  </a:lnTo>
                  <a:lnTo>
                    <a:pt x="1268" y="596"/>
                  </a:lnTo>
                  <a:lnTo>
                    <a:pt x="1257" y="474"/>
                  </a:lnTo>
                  <a:lnTo>
                    <a:pt x="1158" y="254"/>
                  </a:lnTo>
                  <a:lnTo>
                    <a:pt x="981" y="89"/>
                  </a:lnTo>
                  <a:lnTo>
                    <a:pt x="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8"/>
            <p:cNvSpPr/>
            <p:nvPr/>
          </p:nvSpPr>
          <p:spPr>
            <a:xfrm>
              <a:off x="4331302" y="3247919"/>
              <a:ext cx="27874" cy="27874"/>
            </a:xfrm>
            <a:custGeom>
              <a:rect b="b" l="l" r="r" t="t"/>
              <a:pathLst>
                <a:path extrusionOk="0" fill="none" h="1268" w="1268">
                  <a:moveTo>
                    <a:pt x="1268" y="607"/>
                  </a:moveTo>
                  <a:lnTo>
                    <a:pt x="1268" y="739"/>
                  </a:lnTo>
                  <a:lnTo>
                    <a:pt x="1180" y="970"/>
                  </a:lnTo>
                  <a:lnTo>
                    <a:pt x="1014" y="1147"/>
                  </a:lnTo>
                  <a:lnTo>
                    <a:pt x="794" y="1257"/>
                  </a:lnTo>
                  <a:lnTo>
                    <a:pt x="662" y="1268"/>
                  </a:lnTo>
                  <a:lnTo>
                    <a:pt x="530" y="1268"/>
                  </a:lnTo>
                  <a:lnTo>
                    <a:pt x="298" y="1180"/>
                  </a:lnTo>
                  <a:lnTo>
                    <a:pt x="122" y="1014"/>
                  </a:lnTo>
                  <a:lnTo>
                    <a:pt x="12" y="794"/>
                  </a:lnTo>
                  <a:lnTo>
                    <a:pt x="1" y="662"/>
                  </a:lnTo>
                  <a:lnTo>
                    <a:pt x="1" y="530"/>
                  </a:lnTo>
                  <a:lnTo>
                    <a:pt x="89" y="298"/>
                  </a:lnTo>
                  <a:lnTo>
                    <a:pt x="254" y="122"/>
                  </a:lnTo>
                  <a:lnTo>
                    <a:pt x="474" y="12"/>
                  </a:lnTo>
                  <a:lnTo>
                    <a:pt x="607" y="1"/>
                  </a:lnTo>
                  <a:lnTo>
                    <a:pt x="618" y="1"/>
                  </a:lnTo>
                  <a:lnTo>
                    <a:pt x="629" y="1"/>
                  </a:lnTo>
                  <a:lnTo>
                    <a:pt x="761" y="1"/>
                  </a:lnTo>
                  <a:lnTo>
                    <a:pt x="981" y="89"/>
                  </a:lnTo>
                  <a:lnTo>
                    <a:pt x="1158" y="254"/>
                  </a:lnTo>
                  <a:lnTo>
                    <a:pt x="1257" y="474"/>
                  </a:lnTo>
                  <a:lnTo>
                    <a:pt x="1268" y="596"/>
                  </a:lnTo>
                  <a:lnTo>
                    <a:pt x="1268"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8"/>
            <p:cNvSpPr/>
            <p:nvPr/>
          </p:nvSpPr>
          <p:spPr>
            <a:xfrm>
              <a:off x="4364979" y="3185906"/>
              <a:ext cx="28116" cy="28116"/>
            </a:xfrm>
            <a:custGeom>
              <a:rect b="b" l="l" r="r" t="t"/>
              <a:pathLst>
                <a:path extrusionOk="0" h="1279" w="1279">
                  <a:moveTo>
                    <a:pt x="606" y="1"/>
                  </a:moveTo>
                  <a:lnTo>
                    <a:pt x="474" y="12"/>
                  </a:lnTo>
                  <a:lnTo>
                    <a:pt x="254" y="122"/>
                  </a:lnTo>
                  <a:lnTo>
                    <a:pt x="88" y="298"/>
                  </a:lnTo>
                  <a:lnTo>
                    <a:pt x="0" y="541"/>
                  </a:lnTo>
                  <a:lnTo>
                    <a:pt x="0" y="673"/>
                  </a:lnTo>
                  <a:lnTo>
                    <a:pt x="11" y="794"/>
                  </a:lnTo>
                  <a:lnTo>
                    <a:pt x="122" y="1025"/>
                  </a:lnTo>
                  <a:lnTo>
                    <a:pt x="309" y="1191"/>
                  </a:lnTo>
                  <a:lnTo>
                    <a:pt x="540" y="1268"/>
                  </a:lnTo>
                  <a:lnTo>
                    <a:pt x="673" y="1279"/>
                  </a:lnTo>
                  <a:lnTo>
                    <a:pt x="794" y="1257"/>
                  </a:lnTo>
                  <a:lnTo>
                    <a:pt x="1025" y="1147"/>
                  </a:lnTo>
                  <a:lnTo>
                    <a:pt x="1190" y="970"/>
                  </a:lnTo>
                  <a:lnTo>
                    <a:pt x="1279" y="739"/>
                  </a:lnTo>
                  <a:lnTo>
                    <a:pt x="1279" y="607"/>
                  </a:lnTo>
                  <a:lnTo>
                    <a:pt x="1268" y="474"/>
                  </a:lnTo>
                  <a:lnTo>
                    <a:pt x="1168" y="254"/>
                  </a:lnTo>
                  <a:lnTo>
                    <a:pt x="992" y="89"/>
                  </a:lnTo>
                  <a:lnTo>
                    <a:pt x="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8"/>
            <p:cNvSpPr/>
            <p:nvPr/>
          </p:nvSpPr>
          <p:spPr>
            <a:xfrm>
              <a:off x="4364979" y="3185906"/>
              <a:ext cx="28116" cy="28116"/>
            </a:xfrm>
            <a:custGeom>
              <a:rect b="b" l="l" r="r" t="t"/>
              <a:pathLst>
                <a:path extrusionOk="0" fill="none" h="1279" w="1279">
                  <a:moveTo>
                    <a:pt x="1279" y="607"/>
                  </a:moveTo>
                  <a:lnTo>
                    <a:pt x="1279" y="739"/>
                  </a:lnTo>
                  <a:lnTo>
                    <a:pt x="1190" y="970"/>
                  </a:lnTo>
                  <a:lnTo>
                    <a:pt x="1025" y="1147"/>
                  </a:lnTo>
                  <a:lnTo>
                    <a:pt x="794" y="1257"/>
                  </a:lnTo>
                  <a:lnTo>
                    <a:pt x="673" y="1279"/>
                  </a:lnTo>
                  <a:lnTo>
                    <a:pt x="540" y="1268"/>
                  </a:lnTo>
                  <a:lnTo>
                    <a:pt x="309" y="1191"/>
                  </a:lnTo>
                  <a:lnTo>
                    <a:pt x="122" y="1025"/>
                  </a:lnTo>
                  <a:lnTo>
                    <a:pt x="11" y="794"/>
                  </a:lnTo>
                  <a:lnTo>
                    <a:pt x="0" y="673"/>
                  </a:lnTo>
                  <a:lnTo>
                    <a:pt x="0" y="541"/>
                  </a:lnTo>
                  <a:lnTo>
                    <a:pt x="88" y="298"/>
                  </a:lnTo>
                  <a:lnTo>
                    <a:pt x="254" y="122"/>
                  </a:lnTo>
                  <a:lnTo>
                    <a:pt x="474" y="12"/>
                  </a:lnTo>
                  <a:lnTo>
                    <a:pt x="606" y="1"/>
                  </a:lnTo>
                  <a:lnTo>
                    <a:pt x="617" y="1"/>
                  </a:lnTo>
                  <a:lnTo>
                    <a:pt x="639" y="1"/>
                  </a:lnTo>
                  <a:lnTo>
                    <a:pt x="761" y="1"/>
                  </a:lnTo>
                  <a:lnTo>
                    <a:pt x="992" y="89"/>
                  </a:lnTo>
                  <a:lnTo>
                    <a:pt x="1168" y="254"/>
                  </a:lnTo>
                  <a:lnTo>
                    <a:pt x="1268" y="474"/>
                  </a:lnTo>
                  <a:lnTo>
                    <a:pt x="1279"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8"/>
            <p:cNvSpPr/>
            <p:nvPr/>
          </p:nvSpPr>
          <p:spPr>
            <a:xfrm>
              <a:off x="4332753" y="3345543"/>
              <a:ext cx="27874" cy="27874"/>
            </a:xfrm>
            <a:custGeom>
              <a:rect b="b" l="l" r="r" t="t"/>
              <a:pathLst>
                <a:path extrusionOk="0" h="1268" w="1268">
                  <a:moveTo>
                    <a:pt x="607" y="0"/>
                  </a:moveTo>
                  <a:lnTo>
                    <a:pt x="475" y="23"/>
                  </a:lnTo>
                  <a:lnTo>
                    <a:pt x="254" y="122"/>
                  </a:lnTo>
                  <a:lnTo>
                    <a:pt x="89" y="298"/>
                  </a:lnTo>
                  <a:lnTo>
                    <a:pt x="1" y="540"/>
                  </a:lnTo>
                  <a:lnTo>
                    <a:pt x="1" y="662"/>
                  </a:lnTo>
                  <a:lnTo>
                    <a:pt x="12" y="794"/>
                  </a:lnTo>
                  <a:lnTo>
                    <a:pt x="122" y="1014"/>
                  </a:lnTo>
                  <a:lnTo>
                    <a:pt x="298" y="1180"/>
                  </a:lnTo>
                  <a:lnTo>
                    <a:pt x="530" y="1268"/>
                  </a:lnTo>
                  <a:lnTo>
                    <a:pt x="662" y="1268"/>
                  </a:lnTo>
                  <a:lnTo>
                    <a:pt x="794" y="1257"/>
                  </a:lnTo>
                  <a:lnTo>
                    <a:pt x="1015" y="1147"/>
                  </a:lnTo>
                  <a:lnTo>
                    <a:pt x="1180" y="970"/>
                  </a:lnTo>
                  <a:lnTo>
                    <a:pt x="1268" y="739"/>
                  </a:lnTo>
                  <a:lnTo>
                    <a:pt x="1268" y="607"/>
                  </a:lnTo>
                  <a:lnTo>
                    <a:pt x="1268" y="596"/>
                  </a:lnTo>
                  <a:lnTo>
                    <a:pt x="1257" y="474"/>
                  </a:lnTo>
                  <a:lnTo>
                    <a:pt x="1158" y="254"/>
                  </a:lnTo>
                  <a:lnTo>
                    <a:pt x="981" y="89"/>
                  </a:lnTo>
                  <a:lnTo>
                    <a:pt x="761" y="11"/>
                  </a:lnTo>
                  <a:lnTo>
                    <a:pt x="6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8"/>
            <p:cNvSpPr/>
            <p:nvPr/>
          </p:nvSpPr>
          <p:spPr>
            <a:xfrm>
              <a:off x="4332753" y="3345543"/>
              <a:ext cx="27874" cy="27874"/>
            </a:xfrm>
            <a:custGeom>
              <a:rect b="b" l="l" r="r" t="t"/>
              <a:pathLst>
                <a:path extrusionOk="0" fill="none" h="1268" w="1268">
                  <a:moveTo>
                    <a:pt x="1268" y="607"/>
                  </a:moveTo>
                  <a:lnTo>
                    <a:pt x="1268" y="739"/>
                  </a:lnTo>
                  <a:lnTo>
                    <a:pt x="1180" y="970"/>
                  </a:lnTo>
                  <a:lnTo>
                    <a:pt x="1015" y="1147"/>
                  </a:lnTo>
                  <a:lnTo>
                    <a:pt x="794" y="1257"/>
                  </a:lnTo>
                  <a:lnTo>
                    <a:pt x="662" y="1268"/>
                  </a:lnTo>
                  <a:lnTo>
                    <a:pt x="530" y="1268"/>
                  </a:lnTo>
                  <a:lnTo>
                    <a:pt x="298" y="1180"/>
                  </a:lnTo>
                  <a:lnTo>
                    <a:pt x="122" y="1014"/>
                  </a:lnTo>
                  <a:lnTo>
                    <a:pt x="12" y="794"/>
                  </a:lnTo>
                  <a:lnTo>
                    <a:pt x="1" y="662"/>
                  </a:lnTo>
                  <a:lnTo>
                    <a:pt x="1" y="540"/>
                  </a:lnTo>
                  <a:lnTo>
                    <a:pt x="89" y="298"/>
                  </a:lnTo>
                  <a:lnTo>
                    <a:pt x="254" y="122"/>
                  </a:lnTo>
                  <a:lnTo>
                    <a:pt x="475" y="23"/>
                  </a:lnTo>
                  <a:lnTo>
                    <a:pt x="607" y="0"/>
                  </a:lnTo>
                  <a:lnTo>
                    <a:pt x="618" y="0"/>
                  </a:lnTo>
                  <a:lnTo>
                    <a:pt x="640" y="0"/>
                  </a:lnTo>
                  <a:lnTo>
                    <a:pt x="761" y="11"/>
                  </a:lnTo>
                  <a:lnTo>
                    <a:pt x="981" y="89"/>
                  </a:lnTo>
                  <a:lnTo>
                    <a:pt x="1158" y="254"/>
                  </a:lnTo>
                  <a:lnTo>
                    <a:pt x="1257" y="474"/>
                  </a:lnTo>
                  <a:lnTo>
                    <a:pt x="1268" y="596"/>
                  </a:lnTo>
                  <a:lnTo>
                    <a:pt x="1268"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8"/>
            <p:cNvSpPr/>
            <p:nvPr/>
          </p:nvSpPr>
          <p:spPr>
            <a:xfrm>
              <a:off x="4218180" y="3173794"/>
              <a:ext cx="28116" cy="28116"/>
            </a:xfrm>
            <a:custGeom>
              <a:rect b="b" l="l" r="r" t="t"/>
              <a:pathLst>
                <a:path extrusionOk="0" h="1279" w="1279">
                  <a:moveTo>
                    <a:pt x="606" y="1"/>
                  </a:moveTo>
                  <a:lnTo>
                    <a:pt x="474" y="12"/>
                  </a:lnTo>
                  <a:lnTo>
                    <a:pt x="254" y="122"/>
                  </a:lnTo>
                  <a:lnTo>
                    <a:pt x="89" y="309"/>
                  </a:lnTo>
                  <a:lnTo>
                    <a:pt x="0" y="541"/>
                  </a:lnTo>
                  <a:lnTo>
                    <a:pt x="0" y="673"/>
                  </a:lnTo>
                  <a:lnTo>
                    <a:pt x="11" y="805"/>
                  </a:lnTo>
                  <a:lnTo>
                    <a:pt x="122" y="1025"/>
                  </a:lnTo>
                  <a:lnTo>
                    <a:pt x="298" y="1191"/>
                  </a:lnTo>
                  <a:lnTo>
                    <a:pt x="540" y="1279"/>
                  </a:lnTo>
                  <a:lnTo>
                    <a:pt x="673" y="1279"/>
                  </a:lnTo>
                  <a:lnTo>
                    <a:pt x="794" y="1257"/>
                  </a:lnTo>
                  <a:lnTo>
                    <a:pt x="1025" y="1158"/>
                  </a:lnTo>
                  <a:lnTo>
                    <a:pt x="1191" y="970"/>
                  </a:lnTo>
                  <a:lnTo>
                    <a:pt x="1268" y="739"/>
                  </a:lnTo>
                  <a:lnTo>
                    <a:pt x="1279" y="607"/>
                  </a:lnTo>
                  <a:lnTo>
                    <a:pt x="1279" y="596"/>
                  </a:lnTo>
                  <a:lnTo>
                    <a:pt x="1268" y="474"/>
                  </a:lnTo>
                  <a:lnTo>
                    <a:pt x="1157" y="254"/>
                  </a:lnTo>
                  <a:lnTo>
                    <a:pt x="992" y="89"/>
                  </a:lnTo>
                  <a:lnTo>
                    <a:pt x="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8"/>
            <p:cNvSpPr/>
            <p:nvPr/>
          </p:nvSpPr>
          <p:spPr>
            <a:xfrm>
              <a:off x="4218180" y="3173794"/>
              <a:ext cx="28116" cy="28116"/>
            </a:xfrm>
            <a:custGeom>
              <a:rect b="b" l="l" r="r" t="t"/>
              <a:pathLst>
                <a:path extrusionOk="0" fill="none" h="1279" w="1279">
                  <a:moveTo>
                    <a:pt x="1279" y="607"/>
                  </a:moveTo>
                  <a:lnTo>
                    <a:pt x="1268" y="739"/>
                  </a:lnTo>
                  <a:lnTo>
                    <a:pt x="1191" y="970"/>
                  </a:lnTo>
                  <a:lnTo>
                    <a:pt x="1025" y="1158"/>
                  </a:lnTo>
                  <a:lnTo>
                    <a:pt x="794" y="1257"/>
                  </a:lnTo>
                  <a:lnTo>
                    <a:pt x="673" y="1279"/>
                  </a:lnTo>
                  <a:lnTo>
                    <a:pt x="540" y="1279"/>
                  </a:lnTo>
                  <a:lnTo>
                    <a:pt x="298" y="1191"/>
                  </a:lnTo>
                  <a:lnTo>
                    <a:pt x="122" y="1025"/>
                  </a:lnTo>
                  <a:lnTo>
                    <a:pt x="11" y="805"/>
                  </a:lnTo>
                  <a:lnTo>
                    <a:pt x="0" y="673"/>
                  </a:lnTo>
                  <a:lnTo>
                    <a:pt x="0" y="541"/>
                  </a:lnTo>
                  <a:lnTo>
                    <a:pt x="89" y="309"/>
                  </a:lnTo>
                  <a:lnTo>
                    <a:pt x="254" y="122"/>
                  </a:lnTo>
                  <a:lnTo>
                    <a:pt x="474" y="12"/>
                  </a:lnTo>
                  <a:lnTo>
                    <a:pt x="606" y="1"/>
                  </a:lnTo>
                  <a:lnTo>
                    <a:pt x="618" y="1"/>
                  </a:lnTo>
                  <a:lnTo>
                    <a:pt x="640" y="1"/>
                  </a:lnTo>
                  <a:lnTo>
                    <a:pt x="761" y="1"/>
                  </a:lnTo>
                  <a:lnTo>
                    <a:pt x="992" y="89"/>
                  </a:lnTo>
                  <a:lnTo>
                    <a:pt x="1157" y="254"/>
                  </a:lnTo>
                  <a:lnTo>
                    <a:pt x="1268" y="474"/>
                  </a:lnTo>
                  <a:lnTo>
                    <a:pt x="1279" y="596"/>
                  </a:lnTo>
                  <a:lnTo>
                    <a:pt x="1279"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8"/>
            <p:cNvSpPr/>
            <p:nvPr/>
          </p:nvSpPr>
          <p:spPr>
            <a:xfrm>
              <a:off x="3978615" y="3985300"/>
              <a:ext cx="19872" cy="85776"/>
            </a:xfrm>
            <a:custGeom>
              <a:rect b="b" l="l" r="r" t="t"/>
              <a:pathLst>
                <a:path extrusionOk="0" h="3902" w="904">
                  <a:moveTo>
                    <a:pt x="452" y="0"/>
                  </a:moveTo>
                  <a:lnTo>
                    <a:pt x="364" y="11"/>
                  </a:lnTo>
                  <a:lnTo>
                    <a:pt x="198" y="77"/>
                  </a:lnTo>
                  <a:lnTo>
                    <a:pt x="66" y="199"/>
                  </a:lnTo>
                  <a:lnTo>
                    <a:pt x="0" y="364"/>
                  </a:lnTo>
                  <a:lnTo>
                    <a:pt x="0" y="463"/>
                  </a:lnTo>
                  <a:lnTo>
                    <a:pt x="0" y="3438"/>
                  </a:lnTo>
                  <a:lnTo>
                    <a:pt x="0" y="3527"/>
                  </a:lnTo>
                  <a:lnTo>
                    <a:pt x="66" y="3692"/>
                  </a:lnTo>
                  <a:lnTo>
                    <a:pt x="198" y="3824"/>
                  </a:lnTo>
                  <a:lnTo>
                    <a:pt x="364" y="3890"/>
                  </a:lnTo>
                  <a:lnTo>
                    <a:pt x="452" y="3901"/>
                  </a:lnTo>
                  <a:lnTo>
                    <a:pt x="540" y="3890"/>
                  </a:lnTo>
                  <a:lnTo>
                    <a:pt x="705" y="3824"/>
                  </a:lnTo>
                  <a:lnTo>
                    <a:pt x="837" y="3692"/>
                  </a:lnTo>
                  <a:lnTo>
                    <a:pt x="904" y="3527"/>
                  </a:lnTo>
                  <a:lnTo>
                    <a:pt x="904" y="3438"/>
                  </a:lnTo>
                  <a:lnTo>
                    <a:pt x="904" y="463"/>
                  </a:lnTo>
                  <a:lnTo>
                    <a:pt x="904" y="364"/>
                  </a:lnTo>
                  <a:lnTo>
                    <a:pt x="837" y="199"/>
                  </a:lnTo>
                  <a:lnTo>
                    <a:pt x="705" y="77"/>
                  </a:lnTo>
                  <a:lnTo>
                    <a:pt x="540" y="11"/>
                  </a:lnTo>
                  <a:lnTo>
                    <a:pt x="4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8"/>
            <p:cNvSpPr/>
            <p:nvPr/>
          </p:nvSpPr>
          <p:spPr>
            <a:xfrm>
              <a:off x="3945663" y="4017988"/>
              <a:ext cx="85776" cy="20136"/>
            </a:xfrm>
            <a:custGeom>
              <a:rect b="b" l="l" r="r" t="t"/>
              <a:pathLst>
                <a:path extrusionOk="0" h="916" w="3902">
                  <a:moveTo>
                    <a:pt x="463" y="1"/>
                  </a:moveTo>
                  <a:lnTo>
                    <a:pt x="364" y="12"/>
                  </a:lnTo>
                  <a:lnTo>
                    <a:pt x="199" y="78"/>
                  </a:lnTo>
                  <a:lnTo>
                    <a:pt x="77" y="199"/>
                  </a:lnTo>
                  <a:lnTo>
                    <a:pt x="11" y="365"/>
                  </a:lnTo>
                  <a:lnTo>
                    <a:pt x="0" y="464"/>
                  </a:lnTo>
                  <a:lnTo>
                    <a:pt x="11" y="552"/>
                  </a:lnTo>
                  <a:lnTo>
                    <a:pt x="77" y="717"/>
                  </a:lnTo>
                  <a:lnTo>
                    <a:pt x="199" y="838"/>
                  </a:lnTo>
                  <a:lnTo>
                    <a:pt x="364" y="916"/>
                  </a:lnTo>
                  <a:lnTo>
                    <a:pt x="3538" y="916"/>
                  </a:lnTo>
                  <a:lnTo>
                    <a:pt x="3703" y="838"/>
                  </a:lnTo>
                  <a:lnTo>
                    <a:pt x="3824" y="717"/>
                  </a:lnTo>
                  <a:lnTo>
                    <a:pt x="3890" y="552"/>
                  </a:lnTo>
                  <a:lnTo>
                    <a:pt x="3901" y="464"/>
                  </a:lnTo>
                  <a:lnTo>
                    <a:pt x="3890" y="365"/>
                  </a:lnTo>
                  <a:lnTo>
                    <a:pt x="3824" y="199"/>
                  </a:lnTo>
                  <a:lnTo>
                    <a:pt x="3703" y="78"/>
                  </a:lnTo>
                  <a:lnTo>
                    <a:pt x="3538" y="12"/>
                  </a:lnTo>
                  <a:lnTo>
                    <a:pt x="34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8"/>
            <p:cNvSpPr/>
            <p:nvPr/>
          </p:nvSpPr>
          <p:spPr>
            <a:xfrm>
              <a:off x="4002092" y="3071333"/>
              <a:ext cx="73663" cy="73905"/>
            </a:xfrm>
            <a:custGeom>
              <a:rect b="b" l="l" r="r" t="t"/>
              <a:pathLst>
                <a:path extrusionOk="0" h="3362" w="3351">
                  <a:moveTo>
                    <a:pt x="1676" y="915"/>
                  </a:moveTo>
                  <a:lnTo>
                    <a:pt x="1676" y="926"/>
                  </a:lnTo>
                  <a:lnTo>
                    <a:pt x="1830" y="937"/>
                  </a:lnTo>
                  <a:lnTo>
                    <a:pt x="2106" y="1047"/>
                  </a:lnTo>
                  <a:lnTo>
                    <a:pt x="2304" y="1257"/>
                  </a:lnTo>
                  <a:lnTo>
                    <a:pt x="2425" y="1521"/>
                  </a:lnTo>
                  <a:lnTo>
                    <a:pt x="2436" y="1675"/>
                  </a:lnTo>
                  <a:lnTo>
                    <a:pt x="2436" y="1686"/>
                  </a:lnTo>
                  <a:lnTo>
                    <a:pt x="2425" y="1841"/>
                  </a:lnTo>
                  <a:lnTo>
                    <a:pt x="2315" y="2116"/>
                  </a:lnTo>
                  <a:lnTo>
                    <a:pt x="2106" y="2314"/>
                  </a:lnTo>
                  <a:lnTo>
                    <a:pt x="1830" y="2436"/>
                  </a:lnTo>
                  <a:lnTo>
                    <a:pt x="1676" y="2447"/>
                  </a:lnTo>
                  <a:lnTo>
                    <a:pt x="1522" y="2436"/>
                  </a:lnTo>
                  <a:lnTo>
                    <a:pt x="1246" y="2314"/>
                  </a:lnTo>
                  <a:lnTo>
                    <a:pt x="1037" y="2116"/>
                  </a:lnTo>
                  <a:lnTo>
                    <a:pt x="927" y="1841"/>
                  </a:lnTo>
                  <a:lnTo>
                    <a:pt x="916" y="1686"/>
                  </a:lnTo>
                  <a:lnTo>
                    <a:pt x="927" y="1532"/>
                  </a:lnTo>
                  <a:lnTo>
                    <a:pt x="1037" y="1257"/>
                  </a:lnTo>
                  <a:lnTo>
                    <a:pt x="1246" y="1047"/>
                  </a:lnTo>
                  <a:lnTo>
                    <a:pt x="1522" y="926"/>
                  </a:lnTo>
                  <a:lnTo>
                    <a:pt x="1676" y="915"/>
                  </a:lnTo>
                  <a:close/>
                  <a:moveTo>
                    <a:pt x="1676" y="0"/>
                  </a:moveTo>
                  <a:lnTo>
                    <a:pt x="1500" y="11"/>
                  </a:lnTo>
                  <a:lnTo>
                    <a:pt x="1169" y="77"/>
                  </a:lnTo>
                  <a:lnTo>
                    <a:pt x="871" y="199"/>
                  </a:lnTo>
                  <a:lnTo>
                    <a:pt x="607" y="386"/>
                  </a:lnTo>
                  <a:lnTo>
                    <a:pt x="376" y="606"/>
                  </a:lnTo>
                  <a:lnTo>
                    <a:pt x="199" y="882"/>
                  </a:lnTo>
                  <a:lnTo>
                    <a:pt x="67" y="1179"/>
                  </a:lnTo>
                  <a:lnTo>
                    <a:pt x="1" y="1510"/>
                  </a:lnTo>
                  <a:lnTo>
                    <a:pt x="1" y="1675"/>
                  </a:lnTo>
                  <a:lnTo>
                    <a:pt x="1" y="1852"/>
                  </a:lnTo>
                  <a:lnTo>
                    <a:pt x="67" y="2182"/>
                  </a:lnTo>
                  <a:lnTo>
                    <a:pt x="199" y="2480"/>
                  </a:lnTo>
                  <a:lnTo>
                    <a:pt x="376" y="2744"/>
                  </a:lnTo>
                  <a:lnTo>
                    <a:pt x="607" y="2976"/>
                  </a:lnTo>
                  <a:lnTo>
                    <a:pt x="871" y="3152"/>
                  </a:lnTo>
                  <a:lnTo>
                    <a:pt x="1169" y="3284"/>
                  </a:lnTo>
                  <a:lnTo>
                    <a:pt x="1500" y="3350"/>
                  </a:lnTo>
                  <a:lnTo>
                    <a:pt x="1676" y="3361"/>
                  </a:lnTo>
                  <a:lnTo>
                    <a:pt x="1841" y="3350"/>
                  </a:lnTo>
                  <a:lnTo>
                    <a:pt x="2172" y="3284"/>
                  </a:lnTo>
                  <a:lnTo>
                    <a:pt x="2480" y="3152"/>
                  </a:lnTo>
                  <a:lnTo>
                    <a:pt x="2745" y="2976"/>
                  </a:lnTo>
                  <a:lnTo>
                    <a:pt x="2976" y="2744"/>
                  </a:lnTo>
                  <a:lnTo>
                    <a:pt x="3153" y="2480"/>
                  </a:lnTo>
                  <a:lnTo>
                    <a:pt x="3274" y="2182"/>
                  </a:lnTo>
                  <a:lnTo>
                    <a:pt x="3351" y="1852"/>
                  </a:lnTo>
                  <a:lnTo>
                    <a:pt x="3351" y="1675"/>
                  </a:lnTo>
                  <a:lnTo>
                    <a:pt x="3351" y="1510"/>
                  </a:lnTo>
                  <a:lnTo>
                    <a:pt x="3274" y="1179"/>
                  </a:lnTo>
                  <a:lnTo>
                    <a:pt x="3153" y="882"/>
                  </a:lnTo>
                  <a:lnTo>
                    <a:pt x="2976" y="606"/>
                  </a:lnTo>
                  <a:lnTo>
                    <a:pt x="2745" y="386"/>
                  </a:lnTo>
                  <a:lnTo>
                    <a:pt x="2480" y="199"/>
                  </a:lnTo>
                  <a:lnTo>
                    <a:pt x="2172" y="77"/>
                  </a:lnTo>
                  <a:lnTo>
                    <a:pt x="1841"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49"/>
          <p:cNvSpPr txBox="1"/>
          <p:nvPr>
            <p:ph idx="1" type="subTitle"/>
          </p:nvPr>
        </p:nvSpPr>
        <p:spPr>
          <a:xfrm>
            <a:off x="484825" y="969300"/>
            <a:ext cx="7317600" cy="585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i="1" lang="en" sz="1500" u="sng"/>
              <a:t>Simulateur d’un patient virtuel basé sur le Traitement Automatique du Langage Naturel et système tutoriel intelligent pour le processus de diagnostic clinique : Développement d’un simulateur et cas d’étude</a:t>
            </a:r>
            <a:endParaRPr i="1" sz="1500" u="sng"/>
          </a:p>
          <a:p>
            <a:pPr indent="0" lvl="0" marL="0" rtl="0" algn="l">
              <a:spcBef>
                <a:spcPts val="0"/>
              </a:spcBef>
              <a:spcAft>
                <a:spcPts val="0"/>
              </a:spcAft>
              <a:buNone/>
            </a:pPr>
            <a:r>
              <a:t/>
            </a:r>
            <a:endParaRPr i="1" sz="1500" u="sng"/>
          </a:p>
        </p:txBody>
      </p:sp>
      <p:sp>
        <p:nvSpPr>
          <p:cNvPr id="1392" name="Google Shape;1392;p49"/>
          <p:cNvSpPr txBox="1"/>
          <p:nvPr/>
        </p:nvSpPr>
        <p:spPr>
          <a:xfrm>
            <a:off x="510500" y="1950600"/>
            <a:ext cx="7317600" cy="1585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latin typeface="Montserrat"/>
                <a:ea typeface="Montserrat"/>
                <a:cs typeface="Montserrat"/>
                <a:sym typeface="Montserrat"/>
              </a:rPr>
              <a:t>C’est ainsi qu’a été développé le système </a:t>
            </a:r>
            <a:r>
              <a:rPr b="1" lang="en" sz="1300">
                <a:latin typeface="Montserrat"/>
                <a:ea typeface="Montserrat"/>
                <a:cs typeface="Montserrat"/>
                <a:sym typeface="Montserrat"/>
              </a:rPr>
              <a:t>Helpius</a:t>
            </a:r>
            <a:r>
              <a:rPr lang="en" sz="1300">
                <a:latin typeface="Montserrat"/>
                <a:ea typeface="Montserrat"/>
                <a:cs typeface="Montserrat"/>
                <a:sym typeface="Montserrat"/>
              </a:rPr>
              <a:t> qui permet à l’apprenant de récolter des informations cliniques sur les antécédents du patient, les examens physiques et les interviews qui devraient leur permettre de générer un différentiel. </a:t>
            </a:r>
            <a:endParaRPr sz="1300">
              <a:latin typeface="Montserrat"/>
              <a:ea typeface="Montserrat"/>
              <a:cs typeface="Montserrat"/>
              <a:sym typeface="Montserrat"/>
            </a:endParaRPr>
          </a:p>
          <a:p>
            <a:pPr indent="0" lvl="0" marL="0" rtl="0" algn="just">
              <a:spcBef>
                <a:spcPts val="0"/>
              </a:spcBef>
              <a:spcAft>
                <a:spcPts val="0"/>
              </a:spcAft>
              <a:buNone/>
            </a:pPr>
            <a:r>
              <a:t/>
            </a:r>
            <a:endParaRPr b="1" sz="1300">
              <a:latin typeface="Montserrat"/>
              <a:ea typeface="Montserrat"/>
              <a:cs typeface="Montserrat"/>
              <a:sym typeface="Montserrat"/>
            </a:endParaRPr>
          </a:p>
          <a:p>
            <a:pPr indent="0" lvl="0" marL="0" rtl="0" algn="just">
              <a:spcBef>
                <a:spcPts val="0"/>
              </a:spcBef>
              <a:spcAft>
                <a:spcPts val="0"/>
              </a:spcAft>
              <a:buNone/>
            </a:pPr>
            <a:r>
              <a:rPr b="1" lang="en" sz="1300">
                <a:latin typeface="Montserrat"/>
                <a:ea typeface="Montserrat"/>
                <a:cs typeface="Montserrat"/>
                <a:sym typeface="Montserrat"/>
              </a:rPr>
              <a:t>Helpius</a:t>
            </a:r>
            <a:r>
              <a:rPr lang="en" sz="1300">
                <a:latin typeface="Montserrat"/>
                <a:ea typeface="Montserrat"/>
                <a:cs typeface="Montserrat"/>
                <a:sym typeface="Montserrat"/>
              </a:rPr>
              <a:t> est aussi un STI qui permet de suivre les apprenants étape par étape et de proposer des sujets d’approfondissement pour couvrir leurs lacunes.</a:t>
            </a:r>
            <a:endParaRPr sz="1300">
              <a:latin typeface="Montserrat"/>
              <a:ea typeface="Montserrat"/>
              <a:cs typeface="Montserrat"/>
              <a:sym typeface="Montserrat"/>
            </a:endParaRPr>
          </a:p>
          <a:p>
            <a:pPr indent="0" lvl="0" marL="0" rtl="0" algn="just">
              <a:spcBef>
                <a:spcPts val="0"/>
              </a:spcBef>
              <a:spcAft>
                <a:spcPts val="0"/>
              </a:spcAft>
              <a:buNone/>
            </a:pPr>
            <a:r>
              <a:t/>
            </a:r>
            <a:endParaRPr sz="1300">
              <a:latin typeface="Montserrat"/>
              <a:ea typeface="Montserrat"/>
              <a:cs typeface="Montserrat"/>
              <a:sym typeface="Montserrat"/>
            </a:endParaRPr>
          </a:p>
        </p:txBody>
      </p:sp>
      <p:sp>
        <p:nvSpPr>
          <p:cNvPr id="1393" name="Google Shape;1393;p49"/>
          <p:cNvSpPr txBox="1"/>
          <p:nvPr/>
        </p:nvSpPr>
        <p:spPr>
          <a:xfrm>
            <a:off x="497600" y="3419825"/>
            <a:ext cx="7343400" cy="985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latin typeface="Montserrat"/>
                <a:ea typeface="Montserrat"/>
                <a:cs typeface="Montserrat"/>
                <a:sym typeface="Montserrat"/>
              </a:rPr>
              <a:t>Leurs résultats ont prouvé qu’en combinant les STI et le NLP, il est possible de fournir un outil aux médecins apprenants pour consolider leurs connaissances et leurs facultés de raisonnement dans la pose d’un diagnostic médical.</a:t>
            </a:r>
            <a:endParaRPr sz="1300">
              <a:latin typeface="Montserrat"/>
              <a:ea typeface="Montserrat"/>
              <a:cs typeface="Montserrat"/>
              <a:sym typeface="Montserrat"/>
            </a:endParaRPr>
          </a:p>
          <a:p>
            <a:pPr indent="0" lvl="0" marL="0" rtl="0" algn="just">
              <a:spcBef>
                <a:spcPts val="0"/>
              </a:spcBef>
              <a:spcAft>
                <a:spcPts val="0"/>
              </a:spcAft>
              <a:buNone/>
            </a:pPr>
            <a:r>
              <a:t/>
            </a:r>
            <a:endParaRPr sz="1300">
              <a:latin typeface="Montserrat"/>
              <a:ea typeface="Montserrat"/>
              <a:cs typeface="Montserrat"/>
              <a:sym typeface="Montserrat"/>
            </a:endParaRPr>
          </a:p>
        </p:txBody>
      </p:sp>
      <p:sp>
        <p:nvSpPr>
          <p:cNvPr id="1394" name="Google Shape;1394;p49"/>
          <p:cNvSpPr txBox="1"/>
          <p:nvPr>
            <p:ph type="title"/>
          </p:nvPr>
        </p:nvSpPr>
        <p:spPr>
          <a:xfrm>
            <a:off x="757224" y="366975"/>
            <a:ext cx="71964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Concepts généraux et État de l’art/Revue de la littérature</a:t>
            </a:r>
            <a:endParaRPr sz="1500"/>
          </a:p>
        </p:txBody>
      </p:sp>
      <p:sp>
        <p:nvSpPr>
          <p:cNvPr id="1395" name="Google Shape;1395;p49"/>
          <p:cNvSpPr txBox="1"/>
          <p:nvPr>
            <p:ph idx="2" type="title"/>
          </p:nvPr>
        </p:nvSpPr>
        <p:spPr>
          <a:xfrm>
            <a:off x="447982" y="482450"/>
            <a:ext cx="4485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01.</a:t>
            </a:r>
            <a:endParaRPr sz="1400"/>
          </a:p>
        </p:txBody>
      </p:sp>
      <p:sp>
        <p:nvSpPr>
          <p:cNvPr id="1396" name="Google Shape;1396;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97" name="Google Shape;1397;p49"/>
          <p:cNvPicPr preferRelativeResize="0"/>
          <p:nvPr/>
        </p:nvPicPr>
        <p:blipFill rotWithShape="1">
          <a:blip r:embed="rId3">
            <a:alphaModFix/>
          </a:blip>
          <a:srcRect b="0" l="0" r="0" t="0"/>
          <a:stretch/>
        </p:blipFill>
        <p:spPr>
          <a:xfrm>
            <a:off x="7925451" y="3795051"/>
            <a:ext cx="1012450" cy="992800"/>
          </a:xfrm>
          <a:prstGeom prst="rect">
            <a:avLst/>
          </a:prstGeom>
          <a:noFill/>
          <a:ln>
            <a:noFill/>
          </a:ln>
        </p:spPr>
      </p:pic>
      <p:grpSp>
        <p:nvGrpSpPr>
          <p:cNvPr id="1398" name="Google Shape;1398;p49"/>
          <p:cNvGrpSpPr/>
          <p:nvPr/>
        </p:nvGrpSpPr>
        <p:grpSpPr>
          <a:xfrm>
            <a:off x="8088581" y="4080653"/>
            <a:ext cx="158991" cy="572139"/>
            <a:chOff x="469768" y="1412710"/>
            <a:chExt cx="902843" cy="3248946"/>
          </a:xfrm>
        </p:grpSpPr>
        <p:sp>
          <p:nvSpPr>
            <p:cNvPr id="1399" name="Google Shape;1399;p49"/>
            <p:cNvSpPr/>
            <p:nvPr/>
          </p:nvSpPr>
          <p:spPr>
            <a:xfrm>
              <a:off x="537848" y="1412710"/>
              <a:ext cx="25214" cy="105648"/>
            </a:xfrm>
            <a:custGeom>
              <a:rect b="b" l="l" r="r" t="t"/>
              <a:pathLst>
                <a:path extrusionOk="0" h="4806" w="1147">
                  <a:moveTo>
                    <a:pt x="507" y="1"/>
                  </a:moveTo>
                  <a:lnTo>
                    <a:pt x="298" y="78"/>
                  </a:lnTo>
                  <a:lnTo>
                    <a:pt x="132" y="210"/>
                  </a:lnTo>
                  <a:lnTo>
                    <a:pt x="22" y="409"/>
                  </a:lnTo>
                  <a:lnTo>
                    <a:pt x="0" y="530"/>
                  </a:lnTo>
                  <a:lnTo>
                    <a:pt x="0" y="4233"/>
                  </a:lnTo>
                  <a:lnTo>
                    <a:pt x="11" y="4354"/>
                  </a:lnTo>
                  <a:lnTo>
                    <a:pt x="99" y="4552"/>
                  </a:lnTo>
                  <a:lnTo>
                    <a:pt x="254" y="4706"/>
                  </a:lnTo>
                  <a:lnTo>
                    <a:pt x="463" y="4795"/>
                  </a:lnTo>
                  <a:lnTo>
                    <a:pt x="573" y="4806"/>
                  </a:lnTo>
                  <a:lnTo>
                    <a:pt x="694" y="4795"/>
                  </a:lnTo>
                  <a:lnTo>
                    <a:pt x="893" y="4706"/>
                  </a:lnTo>
                  <a:lnTo>
                    <a:pt x="1047" y="4552"/>
                  </a:lnTo>
                  <a:lnTo>
                    <a:pt x="1135" y="4354"/>
                  </a:lnTo>
                  <a:lnTo>
                    <a:pt x="1146" y="4233"/>
                  </a:lnTo>
                  <a:lnTo>
                    <a:pt x="1146" y="530"/>
                  </a:lnTo>
                  <a:lnTo>
                    <a:pt x="1124" y="420"/>
                  </a:lnTo>
                  <a:lnTo>
                    <a:pt x="1047" y="243"/>
                  </a:lnTo>
                  <a:lnTo>
                    <a:pt x="904" y="111"/>
                  </a:lnTo>
                  <a:lnTo>
                    <a:pt x="727" y="23"/>
                  </a:lnTo>
                  <a:lnTo>
                    <a:pt x="628" y="12"/>
                  </a:lnTo>
                  <a:lnTo>
                    <a:pt x="50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9"/>
            <p:cNvSpPr/>
            <p:nvPr/>
          </p:nvSpPr>
          <p:spPr>
            <a:xfrm>
              <a:off x="498346" y="1452454"/>
              <a:ext cx="104197" cy="25214"/>
            </a:xfrm>
            <a:custGeom>
              <a:rect b="b" l="l" r="r" t="t"/>
              <a:pathLst>
                <a:path extrusionOk="0" h="1147" w="4740">
                  <a:moveTo>
                    <a:pt x="519" y="0"/>
                  </a:moveTo>
                  <a:lnTo>
                    <a:pt x="420" y="22"/>
                  </a:lnTo>
                  <a:lnTo>
                    <a:pt x="232" y="99"/>
                  </a:lnTo>
                  <a:lnTo>
                    <a:pt x="100" y="243"/>
                  </a:lnTo>
                  <a:lnTo>
                    <a:pt x="12" y="419"/>
                  </a:lnTo>
                  <a:lnTo>
                    <a:pt x="1" y="518"/>
                  </a:lnTo>
                  <a:lnTo>
                    <a:pt x="1" y="639"/>
                  </a:lnTo>
                  <a:lnTo>
                    <a:pt x="67" y="849"/>
                  </a:lnTo>
                  <a:lnTo>
                    <a:pt x="199" y="1014"/>
                  </a:lnTo>
                  <a:lnTo>
                    <a:pt x="398" y="1124"/>
                  </a:lnTo>
                  <a:lnTo>
                    <a:pt x="519" y="1146"/>
                  </a:lnTo>
                  <a:lnTo>
                    <a:pt x="4222" y="1146"/>
                  </a:lnTo>
                  <a:lnTo>
                    <a:pt x="4321" y="1124"/>
                  </a:lnTo>
                  <a:lnTo>
                    <a:pt x="4508" y="1036"/>
                  </a:lnTo>
                  <a:lnTo>
                    <a:pt x="4640" y="904"/>
                  </a:lnTo>
                  <a:lnTo>
                    <a:pt x="4728" y="727"/>
                  </a:lnTo>
                  <a:lnTo>
                    <a:pt x="4739" y="617"/>
                  </a:lnTo>
                  <a:lnTo>
                    <a:pt x="4739" y="507"/>
                  </a:lnTo>
                  <a:lnTo>
                    <a:pt x="4673" y="298"/>
                  </a:lnTo>
                  <a:lnTo>
                    <a:pt x="4541" y="121"/>
                  </a:lnTo>
                  <a:lnTo>
                    <a:pt x="4343" y="22"/>
                  </a:lnTo>
                  <a:lnTo>
                    <a:pt x="42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1" name="Google Shape;1401;p49"/>
            <p:cNvGrpSpPr/>
            <p:nvPr/>
          </p:nvGrpSpPr>
          <p:grpSpPr>
            <a:xfrm>
              <a:off x="469768" y="2403483"/>
              <a:ext cx="902843" cy="2258173"/>
              <a:chOff x="469768" y="2403483"/>
              <a:chExt cx="902843" cy="2258173"/>
            </a:xfrm>
          </p:grpSpPr>
          <p:sp>
            <p:nvSpPr>
              <p:cNvPr id="1402" name="Google Shape;1402;p49"/>
              <p:cNvSpPr/>
              <p:nvPr/>
            </p:nvSpPr>
            <p:spPr>
              <a:xfrm>
                <a:off x="634000" y="3050010"/>
                <a:ext cx="533449" cy="586735"/>
              </a:xfrm>
              <a:custGeom>
                <a:rect b="b" l="l" r="r" t="t"/>
                <a:pathLst>
                  <a:path extrusionOk="0" h="26691" w="24267">
                    <a:moveTo>
                      <a:pt x="12134" y="1"/>
                    </a:moveTo>
                    <a:lnTo>
                      <a:pt x="11913" y="12"/>
                    </a:lnTo>
                    <a:lnTo>
                      <a:pt x="11539" y="100"/>
                    </a:lnTo>
                    <a:lnTo>
                      <a:pt x="11252" y="265"/>
                    </a:lnTo>
                    <a:lnTo>
                      <a:pt x="11098" y="474"/>
                    </a:lnTo>
                    <a:lnTo>
                      <a:pt x="11087" y="596"/>
                    </a:lnTo>
                    <a:lnTo>
                      <a:pt x="11087" y="673"/>
                    </a:lnTo>
                    <a:lnTo>
                      <a:pt x="11197" y="805"/>
                    </a:lnTo>
                    <a:lnTo>
                      <a:pt x="11450" y="981"/>
                    </a:lnTo>
                    <a:lnTo>
                      <a:pt x="11616" y="1047"/>
                    </a:lnTo>
                    <a:lnTo>
                      <a:pt x="11528" y="4166"/>
                    </a:lnTo>
                    <a:lnTo>
                      <a:pt x="11065" y="4199"/>
                    </a:lnTo>
                    <a:lnTo>
                      <a:pt x="10139" y="4353"/>
                    </a:lnTo>
                    <a:lnTo>
                      <a:pt x="9246" y="4607"/>
                    </a:lnTo>
                    <a:lnTo>
                      <a:pt x="8376" y="4937"/>
                    </a:lnTo>
                    <a:lnTo>
                      <a:pt x="7946" y="5147"/>
                    </a:lnTo>
                    <a:lnTo>
                      <a:pt x="6921" y="3472"/>
                    </a:lnTo>
                    <a:lnTo>
                      <a:pt x="7043" y="3317"/>
                    </a:lnTo>
                    <a:lnTo>
                      <a:pt x="7186" y="3042"/>
                    </a:lnTo>
                    <a:lnTo>
                      <a:pt x="7208" y="2866"/>
                    </a:lnTo>
                    <a:lnTo>
                      <a:pt x="7186" y="2800"/>
                    </a:lnTo>
                    <a:lnTo>
                      <a:pt x="7120" y="2711"/>
                    </a:lnTo>
                    <a:lnTo>
                      <a:pt x="6899" y="2612"/>
                    </a:lnTo>
                    <a:lnTo>
                      <a:pt x="6591" y="2612"/>
                    </a:lnTo>
                    <a:lnTo>
                      <a:pt x="6249" y="2711"/>
                    </a:lnTo>
                    <a:lnTo>
                      <a:pt x="6084" y="2800"/>
                    </a:lnTo>
                    <a:lnTo>
                      <a:pt x="5919" y="2899"/>
                    </a:lnTo>
                    <a:lnTo>
                      <a:pt x="5654" y="3141"/>
                    </a:lnTo>
                    <a:lnTo>
                      <a:pt x="5500" y="3395"/>
                    </a:lnTo>
                    <a:lnTo>
                      <a:pt x="5478" y="3637"/>
                    </a:lnTo>
                    <a:lnTo>
                      <a:pt x="5522" y="3747"/>
                    </a:lnTo>
                    <a:lnTo>
                      <a:pt x="5555" y="3802"/>
                    </a:lnTo>
                    <a:lnTo>
                      <a:pt x="5709" y="3857"/>
                    </a:lnTo>
                    <a:lnTo>
                      <a:pt x="5996" y="3890"/>
                    </a:lnTo>
                    <a:lnTo>
                      <a:pt x="6161" y="3868"/>
                    </a:lnTo>
                    <a:lnTo>
                      <a:pt x="7109" y="5621"/>
                    </a:lnTo>
                    <a:lnTo>
                      <a:pt x="6712" y="5885"/>
                    </a:lnTo>
                    <a:lnTo>
                      <a:pt x="5985" y="6469"/>
                    </a:lnTo>
                    <a:lnTo>
                      <a:pt x="5312" y="7130"/>
                    </a:lnTo>
                    <a:lnTo>
                      <a:pt x="4717" y="7858"/>
                    </a:lnTo>
                    <a:lnTo>
                      <a:pt x="4453" y="8243"/>
                    </a:lnTo>
                    <a:lnTo>
                      <a:pt x="1742" y="6789"/>
                    </a:lnTo>
                    <a:lnTo>
                      <a:pt x="1775" y="6579"/>
                    </a:lnTo>
                    <a:lnTo>
                      <a:pt x="1753" y="6227"/>
                    </a:lnTo>
                    <a:lnTo>
                      <a:pt x="1676" y="6050"/>
                    </a:lnTo>
                    <a:lnTo>
                      <a:pt x="1621" y="5995"/>
                    </a:lnTo>
                    <a:lnTo>
                      <a:pt x="1511" y="5951"/>
                    </a:lnTo>
                    <a:lnTo>
                      <a:pt x="1246" y="5984"/>
                    </a:lnTo>
                    <a:lnTo>
                      <a:pt x="960" y="6149"/>
                    </a:lnTo>
                    <a:lnTo>
                      <a:pt x="695" y="6436"/>
                    </a:lnTo>
                    <a:lnTo>
                      <a:pt x="574" y="6612"/>
                    </a:lnTo>
                    <a:lnTo>
                      <a:pt x="475" y="6811"/>
                    </a:lnTo>
                    <a:lnTo>
                      <a:pt x="365" y="7174"/>
                    </a:lnTo>
                    <a:lnTo>
                      <a:pt x="365" y="7505"/>
                    </a:lnTo>
                    <a:lnTo>
                      <a:pt x="475" y="7758"/>
                    </a:lnTo>
                    <a:lnTo>
                      <a:pt x="574" y="7824"/>
                    </a:lnTo>
                    <a:lnTo>
                      <a:pt x="640" y="7858"/>
                    </a:lnTo>
                    <a:lnTo>
                      <a:pt x="816" y="7835"/>
                    </a:lnTo>
                    <a:lnTo>
                      <a:pt x="1103" y="7703"/>
                    </a:lnTo>
                    <a:lnTo>
                      <a:pt x="1257" y="7593"/>
                    </a:lnTo>
                    <a:lnTo>
                      <a:pt x="3902" y="9224"/>
                    </a:lnTo>
                    <a:lnTo>
                      <a:pt x="3704" y="9654"/>
                    </a:lnTo>
                    <a:lnTo>
                      <a:pt x="3373" y="10535"/>
                    </a:lnTo>
                    <a:lnTo>
                      <a:pt x="3131" y="11439"/>
                    </a:lnTo>
                    <a:lnTo>
                      <a:pt x="2987" y="12365"/>
                    </a:lnTo>
                    <a:lnTo>
                      <a:pt x="2954" y="12838"/>
                    </a:lnTo>
                    <a:lnTo>
                      <a:pt x="993" y="12893"/>
                    </a:lnTo>
                    <a:lnTo>
                      <a:pt x="916" y="12717"/>
                    </a:lnTo>
                    <a:lnTo>
                      <a:pt x="739" y="12453"/>
                    </a:lnTo>
                    <a:lnTo>
                      <a:pt x="607" y="12343"/>
                    </a:lnTo>
                    <a:lnTo>
                      <a:pt x="530" y="12331"/>
                    </a:lnTo>
                    <a:lnTo>
                      <a:pt x="420" y="12343"/>
                    </a:lnTo>
                    <a:lnTo>
                      <a:pt x="232" y="12486"/>
                    </a:lnTo>
                    <a:lnTo>
                      <a:pt x="89" y="12750"/>
                    </a:lnTo>
                    <a:lnTo>
                      <a:pt x="1" y="13092"/>
                    </a:lnTo>
                    <a:lnTo>
                      <a:pt x="1" y="13290"/>
                    </a:lnTo>
                    <a:lnTo>
                      <a:pt x="1" y="13489"/>
                    </a:lnTo>
                    <a:lnTo>
                      <a:pt x="89" y="13830"/>
                    </a:lnTo>
                    <a:lnTo>
                      <a:pt x="232" y="14095"/>
                    </a:lnTo>
                    <a:lnTo>
                      <a:pt x="420" y="14238"/>
                    </a:lnTo>
                    <a:lnTo>
                      <a:pt x="530" y="14249"/>
                    </a:lnTo>
                    <a:lnTo>
                      <a:pt x="596" y="14238"/>
                    </a:lnTo>
                    <a:lnTo>
                      <a:pt x="728" y="14150"/>
                    </a:lnTo>
                    <a:lnTo>
                      <a:pt x="894" y="13907"/>
                    </a:lnTo>
                    <a:lnTo>
                      <a:pt x="960" y="13753"/>
                    </a:lnTo>
                    <a:lnTo>
                      <a:pt x="2954" y="13819"/>
                    </a:lnTo>
                    <a:lnTo>
                      <a:pt x="2987" y="14282"/>
                    </a:lnTo>
                    <a:lnTo>
                      <a:pt x="3131" y="15219"/>
                    </a:lnTo>
                    <a:lnTo>
                      <a:pt x="3373" y="16122"/>
                    </a:lnTo>
                    <a:lnTo>
                      <a:pt x="3704" y="17004"/>
                    </a:lnTo>
                    <a:lnTo>
                      <a:pt x="3902" y="17423"/>
                    </a:lnTo>
                    <a:lnTo>
                      <a:pt x="1279" y="19042"/>
                    </a:lnTo>
                    <a:lnTo>
                      <a:pt x="1114" y="18910"/>
                    </a:lnTo>
                    <a:lnTo>
                      <a:pt x="794" y="18756"/>
                    </a:lnTo>
                    <a:lnTo>
                      <a:pt x="607" y="18723"/>
                    </a:lnTo>
                    <a:lnTo>
                      <a:pt x="530" y="18756"/>
                    </a:lnTo>
                    <a:lnTo>
                      <a:pt x="442" y="18822"/>
                    </a:lnTo>
                    <a:lnTo>
                      <a:pt x="332" y="19075"/>
                    </a:lnTo>
                    <a:lnTo>
                      <a:pt x="332" y="19395"/>
                    </a:lnTo>
                    <a:lnTo>
                      <a:pt x="442" y="19770"/>
                    </a:lnTo>
                    <a:lnTo>
                      <a:pt x="530" y="19968"/>
                    </a:lnTo>
                    <a:lnTo>
                      <a:pt x="651" y="20144"/>
                    </a:lnTo>
                    <a:lnTo>
                      <a:pt x="916" y="20431"/>
                    </a:lnTo>
                    <a:lnTo>
                      <a:pt x="1202" y="20596"/>
                    </a:lnTo>
                    <a:lnTo>
                      <a:pt x="1467" y="20629"/>
                    </a:lnTo>
                    <a:lnTo>
                      <a:pt x="1577" y="20585"/>
                    </a:lnTo>
                    <a:lnTo>
                      <a:pt x="1632" y="20541"/>
                    </a:lnTo>
                    <a:lnTo>
                      <a:pt x="1698" y="20376"/>
                    </a:lnTo>
                    <a:lnTo>
                      <a:pt x="1731" y="20067"/>
                    </a:lnTo>
                    <a:lnTo>
                      <a:pt x="1720" y="19880"/>
                    </a:lnTo>
                    <a:lnTo>
                      <a:pt x="4453" y="18403"/>
                    </a:lnTo>
                    <a:lnTo>
                      <a:pt x="4728" y="18789"/>
                    </a:lnTo>
                    <a:lnTo>
                      <a:pt x="5323" y="19516"/>
                    </a:lnTo>
                    <a:lnTo>
                      <a:pt x="5996" y="20177"/>
                    </a:lnTo>
                    <a:lnTo>
                      <a:pt x="6723" y="20773"/>
                    </a:lnTo>
                    <a:lnTo>
                      <a:pt x="7109" y="21037"/>
                    </a:lnTo>
                    <a:lnTo>
                      <a:pt x="6194" y="22767"/>
                    </a:lnTo>
                    <a:lnTo>
                      <a:pt x="6007" y="22734"/>
                    </a:lnTo>
                    <a:lnTo>
                      <a:pt x="5687" y="22745"/>
                    </a:lnTo>
                    <a:lnTo>
                      <a:pt x="5522" y="22811"/>
                    </a:lnTo>
                    <a:lnTo>
                      <a:pt x="5478" y="22877"/>
                    </a:lnTo>
                    <a:lnTo>
                      <a:pt x="5434" y="22976"/>
                    </a:lnTo>
                    <a:lnTo>
                      <a:pt x="5467" y="23219"/>
                    </a:lnTo>
                    <a:lnTo>
                      <a:pt x="5621" y="23472"/>
                    </a:lnTo>
                    <a:lnTo>
                      <a:pt x="5874" y="23715"/>
                    </a:lnTo>
                    <a:lnTo>
                      <a:pt x="6040" y="23814"/>
                    </a:lnTo>
                    <a:lnTo>
                      <a:pt x="6216" y="23913"/>
                    </a:lnTo>
                    <a:lnTo>
                      <a:pt x="6558" y="24012"/>
                    </a:lnTo>
                    <a:lnTo>
                      <a:pt x="6855" y="24012"/>
                    </a:lnTo>
                    <a:lnTo>
                      <a:pt x="7076" y="23913"/>
                    </a:lnTo>
                    <a:lnTo>
                      <a:pt x="7142" y="23814"/>
                    </a:lnTo>
                    <a:lnTo>
                      <a:pt x="7175" y="23759"/>
                    </a:lnTo>
                    <a:lnTo>
                      <a:pt x="7153" y="23605"/>
                    </a:lnTo>
                    <a:lnTo>
                      <a:pt x="7032" y="23340"/>
                    </a:lnTo>
                    <a:lnTo>
                      <a:pt x="6932" y="23197"/>
                    </a:lnTo>
                    <a:lnTo>
                      <a:pt x="7946" y="21533"/>
                    </a:lnTo>
                    <a:lnTo>
                      <a:pt x="8376" y="21742"/>
                    </a:lnTo>
                    <a:lnTo>
                      <a:pt x="9246" y="22073"/>
                    </a:lnTo>
                    <a:lnTo>
                      <a:pt x="10161" y="22326"/>
                    </a:lnTo>
                    <a:lnTo>
                      <a:pt x="11087" y="22481"/>
                    </a:lnTo>
                    <a:lnTo>
                      <a:pt x="11550" y="22514"/>
                    </a:lnTo>
                    <a:lnTo>
                      <a:pt x="11649" y="25599"/>
                    </a:lnTo>
                    <a:lnTo>
                      <a:pt x="11439" y="25676"/>
                    </a:lnTo>
                    <a:lnTo>
                      <a:pt x="11153" y="25864"/>
                    </a:lnTo>
                    <a:lnTo>
                      <a:pt x="11032" y="26018"/>
                    </a:lnTo>
                    <a:lnTo>
                      <a:pt x="11021" y="26095"/>
                    </a:lnTo>
                    <a:lnTo>
                      <a:pt x="11032" y="26216"/>
                    </a:lnTo>
                    <a:lnTo>
                      <a:pt x="11186" y="26426"/>
                    </a:lnTo>
                    <a:lnTo>
                      <a:pt x="11472" y="26591"/>
                    </a:lnTo>
                    <a:lnTo>
                      <a:pt x="11858" y="26679"/>
                    </a:lnTo>
                    <a:lnTo>
                      <a:pt x="12078" y="26690"/>
                    </a:lnTo>
                    <a:lnTo>
                      <a:pt x="12299" y="26679"/>
                    </a:lnTo>
                    <a:lnTo>
                      <a:pt x="12674" y="26591"/>
                    </a:lnTo>
                    <a:lnTo>
                      <a:pt x="12960" y="26426"/>
                    </a:lnTo>
                    <a:lnTo>
                      <a:pt x="13114" y="26216"/>
                    </a:lnTo>
                    <a:lnTo>
                      <a:pt x="13125" y="26095"/>
                    </a:lnTo>
                    <a:lnTo>
                      <a:pt x="13114" y="26018"/>
                    </a:lnTo>
                    <a:lnTo>
                      <a:pt x="13015" y="25886"/>
                    </a:lnTo>
                    <a:lnTo>
                      <a:pt x="12762" y="25709"/>
                    </a:lnTo>
                    <a:lnTo>
                      <a:pt x="12585" y="25643"/>
                    </a:lnTo>
                    <a:lnTo>
                      <a:pt x="12685" y="22525"/>
                    </a:lnTo>
                    <a:lnTo>
                      <a:pt x="13147" y="22492"/>
                    </a:lnTo>
                    <a:lnTo>
                      <a:pt x="14073" y="22337"/>
                    </a:lnTo>
                    <a:lnTo>
                      <a:pt x="14988" y="22095"/>
                    </a:lnTo>
                    <a:lnTo>
                      <a:pt x="15858" y="21753"/>
                    </a:lnTo>
                    <a:lnTo>
                      <a:pt x="16288" y="21544"/>
                    </a:lnTo>
                    <a:lnTo>
                      <a:pt x="17313" y="23219"/>
                    </a:lnTo>
                    <a:lnTo>
                      <a:pt x="17192" y="23373"/>
                    </a:lnTo>
                    <a:lnTo>
                      <a:pt x="17048" y="23660"/>
                    </a:lnTo>
                    <a:lnTo>
                      <a:pt x="17026" y="23825"/>
                    </a:lnTo>
                    <a:lnTo>
                      <a:pt x="17048" y="23891"/>
                    </a:lnTo>
                    <a:lnTo>
                      <a:pt x="17114" y="23990"/>
                    </a:lnTo>
                    <a:lnTo>
                      <a:pt x="17335" y="24078"/>
                    </a:lnTo>
                    <a:lnTo>
                      <a:pt x="17643" y="24078"/>
                    </a:lnTo>
                    <a:lnTo>
                      <a:pt x="17985" y="23979"/>
                    </a:lnTo>
                    <a:lnTo>
                      <a:pt x="18150" y="23891"/>
                    </a:lnTo>
                    <a:lnTo>
                      <a:pt x="18316" y="23792"/>
                    </a:lnTo>
                    <a:lnTo>
                      <a:pt x="18580" y="23560"/>
                    </a:lnTo>
                    <a:lnTo>
                      <a:pt x="18734" y="23296"/>
                    </a:lnTo>
                    <a:lnTo>
                      <a:pt x="18756" y="23054"/>
                    </a:lnTo>
                    <a:lnTo>
                      <a:pt x="18712" y="22954"/>
                    </a:lnTo>
                    <a:lnTo>
                      <a:pt x="18668" y="22899"/>
                    </a:lnTo>
                    <a:lnTo>
                      <a:pt x="18525" y="22833"/>
                    </a:lnTo>
                    <a:lnTo>
                      <a:pt x="18238" y="22811"/>
                    </a:lnTo>
                    <a:lnTo>
                      <a:pt x="18073" y="22822"/>
                    </a:lnTo>
                    <a:lnTo>
                      <a:pt x="17125" y="21081"/>
                    </a:lnTo>
                    <a:lnTo>
                      <a:pt x="17522" y="20817"/>
                    </a:lnTo>
                    <a:lnTo>
                      <a:pt x="18249" y="20222"/>
                    </a:lnTo>
                    <a:lnTo>
                      <a:pt x="18922" y="19560"/>
                    </a:lnTo>
                    <a:lnTo>
                      <a:pt x="19517" y="18833"/>
                    </a:lnTo>
                    <a:lnTo>
                      <a:pt x="19781" y="18447"/>
                    </a:lnTo>
                    <a:lnTo>
                      <a:pt x="22492" y="19902"/>
                    </a:lnTo>
                    <a:lnTo>
                      <a:pt x="22459" y="20122"/>
                    </a:lnTo>
                    <a:lnTo>
                      <a:pt x="22481" y="20464"/>
                    </a:lnTo>
                    <a:lnTo>
                      <a:pt x="22558" y="20651"/>
                    </a:lnTo>
                    <a:lnTo>
                      <a:pt x="22613" y="20695"/>
                    </a:lnTo>
                    <a:lnTo>
                      <a:pt x="22723" y="20739"/>
                    </a:lnTo>
                    <a:lnTo>
                      <a:pt x="22988" y="20706"/>
                    </a:lnTo>
                    <a:lnTo>
                      <a:pt x="23274" y="20541"/>
                    </a:lnTo>
                    <a:lnTo>
                      <a:pt x="23539" y="20266"/>
                    </a:lnTo>
                    <a:lnTo>
                      <a:pt x="23660" y="20078"/>
                    </a:lnTo>
                    <a:lnTo>
                      <a:pt x="23759" y="19891"/>
                    </a:lnTo>
                    <a:lnTo>
                      <a:pt x="23869" y="19516"/>
                    </a:lnTo>
                    <a:lnTo>
                      <a:pt x="23869" y="19186"/>
                    </a:lnTo>
                    <a:lnTo>
                      <a:pt x="23759" y="18943"/>
                    </a:lnTo>
                    <a:lnTo>
                      <a:pt x="23660" y="18866"/>
                    </a:lnTo>
                    <a:lnTo>
                      <a:pt x="23594" y="18844"/>
                    </a:lnTo>
                    <a:lnTo>
                      <a:pt x="23418" y="18866"/>
                    </a:lnTo>
                    <a:lnTo>
                      <a:pt x="23131" y="18998"/>
                    </a:lnTo>
                    <a:lnTo>
                      <a:pt x="22977" y="19098"/>
                    </a:lnTo>
                    <a:lnTo>
                      <a:pt x="20332" y="17467"/>
                    </a:lnTo>
                    <a:lnTo>
                      <a:pt x="20531" y="17048"/>
                    </a:lnTo>
                    <a:lnTo>
                      <a:pt x="20861" y="16166"/>
                    </a:lnTo>
                    <a:lnTo>
                      <a:pt x="21104" y="15252"/>
                    </a:lnTo>
                    <a:lnTo>
                      <a:pt x="21247" y="14326"/>
                    </a:lnTo>
                    <a:lnTo>
                      <a:pt x="21280" y="13852"/>
                    </a:lnTo>
                    <a:lnTo>
                      <a:pt x="23274" y="13775"/>
                    </a:lnTo>
                    <a:lnTo>
                      <a:pt x="23341" y="13951"/>
                    </a:lnTo>
                    <a:lnTo>
                      <a:pt x="23517" y="14216"/>
                    </a:lnTo>
                    <a:lnTo>
                      <a:pt x="23660" y="14326"/>
                    </a:lnTo>
                    <a:lnTo>
                      <a:pt x="23726" y="14337"/>
                    </a:lnTo>
                    <a:lnTo>
                      <a:pt x="23836" y="14326"/>
                    </a:lnTo>
                    <a:lnTo>
                      <a:pt x="24035" y="14183"/>
                    </a:lnTo>
                    <a:lnTo>
                      <a:pt x="24178" y="13918"/>
                    </a:lnTo>
                    <a:lnTo>
                      <a:pt x="24255" y="13577"/>
                    </a:lnTo>
                    <a:lnTo>
                      <a:pt x="24266" y="13378"/>
                    </a:lnTo>
                    <a:lnTo>
                      <a:pt x="24255" y="13180"/>
                    </a:lnTo>
                    <a:lnTo>
                      <a:pt x="24178" y="12838"/>
                    </a:lnTo>
                    <a:lnTo>
                      <a:pt x="24035" y="12574"/>
                    </a:lnTo>
                    <a:lnTo>
                      <a:pt x="23836" y="12431"/>
                    </a:lnTo>
                    <a:lnTo>
                      <a:pt x="23726" y="12420"/>
                    </a:lnTo>
                    <a:lnTo>
                      <a:pt x="23660" y="12431"/>
                    </a:lnTo>
                    <a:lnTo>
                      <a:pt x="23539" y="12519"/>
                    </a:lnTo>
                    <a:lnTo>
                      <a:pt x="23363" y="12750"/>
                    </a:lnTo>
                    <a:lnTo>
                      <a:pt x="23274" y="12916"/>
                    </a:lnTo>
                    <a:lnTo>
                      <a:pt x="21280" y="12849"/>
                    </a:lnTo>
                    <a:lnTo>
                      <a:pt x="21247" y="12387"/>
                    </a:lnTo>
                    <a:lnTo>
                      <a:pt x="21104" y="11450"/>
                    </a:lnTo>
                    <a:lnTo>
                      <a:pt x="20872" y="10546"/>
                    </a:lnTo>
                    <a:lnTo>
                      <a:pt x="20542" y="9665"/>
                    </a:lnTo>
                    <a:lnTo>
                      <a:pt x="20332" y="9235"/>
                    </a:lnTo>
                    <a:lnTo>
                      <a:pt x="22955" y="7626"/>
                    </a:lnTo>
                    <a:lnTo>
                      <a:pt x="23120" y="7758"/>
                    </a:lnTo>
                    <a:lnTo>
                      <a:pt x="23440" y="7913"/>
                    </a:lnTo>
                    <a:lnTo>
                      <a:pt x="23627" y="7946"/>
                    </a:lnTo>
                    <a:lnTo>
                      <a:pt x="23704" y="7913"/>
                    </a:lnTo>
                    <a:lnTo>
                      <a:pt x="23803" y="7847"/>
                    </a:lnTo>
                    <a:lnTo>
                      <a:pt x="23903" y="7593"/>
                    </a:lnTo>
                    <a:lnTo>
                      <a:pt x="23903" y="7262"/>
                    </a:lnTo>
                    <a:lnTo>
                      <a:pt x="23803" y="6899"/>
                    </a:lnTo>
                    <a:lnTo>
                      <a:pt x="23704" y="6700"/>
                    </a:lnTo>
                    <a:lnTo>
                      <a:pt x="23594" y="6524"/>
                    </a:lnTo>
                    <a:lnTo>
                      <a:pt x="23330" y="6238"/>
                    </a:lnTo>
                    <a:lnTo>
                      <a:pt x="23043" y="6072"/>
                    </a:lnTo>
                    <a:lnTo>
                      <a:pt x="22779" y="6039"/>
                    </a:lnTo>
                    <a:lnTo>
                      <a:pt x="22657" y="6083"/>
                    </a:lnTo>
                    <a:lnTo>
                      <a:pt x="22602" y="6127"/>
                    </a:lnTo>
                    <a:lnTo>
                      <a:pt x="22536" y="6293"/>
                    </a:lnTo>
                    <a:lnTo>
                      <a:pt x="22503" y="6601"/>
                    </a:lnTo>
                    <a:lnTo>
                      <a:pt x="22525" y="6789"/>
                    </a:lnTo>
                    <a:lnTo>
                      <a:pt x="19781" y="8265"/>
                    </a:lnTo>
                    <a:lnTo>
                      <a:pt x="19517" y="7869"/>
                    </a:lnTo>
                    <a:lnTo>
                      <a:pt x="18911" y="7152"/>
                    </a:lnTo>
                    <a:lnTo>
                      <a:pt x="18249" y="6491"/>
                    </a:lnTo>
                    <a:lnTo>
                      <a:pt x="17511" y="5896"/>
                    </a:lnTo>
                    <a:lnTo>
                      <a:pt x="17125" y="5632"/>
                    </a:lnTo>
                    <a:lnTo>
                      <a:pt x="18040" y="3901"/>
                    </a:lnTo>
                    <a:lnTo>
                      <a:pt x="18227" y="3935"/>
                    </a:lnTo>
                    <a:lnTo>
                      <a:pt x="18547" y="3924"/>
                    </a:lnTo>
                    <a:lnTo>
                      <a:pt x="18712" y="3857"/>
                    </a:lnTo>
                    <a:lnTo>
                      <a:pt x="18756" y="3791"/>
                    </a:lnTo>
                    <a:lnTo>
                      <a:pt x="18800" y="3692"/>
                    </a:lnTo>
                    <a:lnTo>
                      <a:pt x="18767" y="3450"/>
                    </a:lnTo>
                    <a:lnTo>
                      <a:pt x="18624" y="3196"/>
                    </a:lnTo>
                    <a:lnTo>
                      <a:pt x="18360" y="2954"/>
                    </a:lnTo>
                    <a:lnTo>
                      <a:pt x="18194" y="2855"/>
                    </a:lnTo>
                    <a:lnTo>
                      <a:pt x="18018" y="2755"/>
                    </a:lnTo>
                    <a:lnTo>
                      <a:pt x="17676" y="2656"/>
                    </a:lnTo>
                    <a:lnTo>
                      <a:pt x="17379" y="2656"/>
                    </a:lnTo>
                    <a:lnTo>
                      <a:pt x="17159" y="2755"/>
                    </a:lnTo>
                    <a:lnTo>
                      <a:pt x="17092" y="2855"/>
                    </a:lnTo>
                    <a:lnTo>
                      <a:pt x="17070" y="2910"/>
                    </a:lnTo>
                    <a:lnTo>
                      <a:pt x="17092" y="3064"/>
                    </a:lnTo>
                    <a:lnTo>
                      <a:pt x="17203" y="3328"/>
                    </a:lnTo>
                    <a:lnTo>
                      <a:pt x="17302" y="3472"/>
                    </a:lnTo>
                    <a:lnTo>
                      <a:pt x="16266" y="5158"/>
                    </a:lnTo>
                    <a:lnTo>
                      <a:pt x="15836" y="4959"/>
                    </a:lnTo>
                    <a:lnTo>
                      <a:pt x="14966" y="4618"/>
                    </a:lnTo>
                    <a:lnTo>
                      <a:pt x="14051" y="4375"/>
                    </a:lnTo>
                    <a:lnTo>
                      <a:pt x="13125" y="4221"/>
                    </a:lnTo>
                    <a:lnTo>
                      <a:pt x="12663" y="4188"/>
                    </a:lnTo>
                    <a:lnTo>
                      <a:pt x="12563" y="1103"/>
                    </a:lnTo>
                    <a:lnTo>
                      <a:pt x="12762" y="1025"/>
                    </a:lnTo>
                    <a:lnTo>
                      <a:pt x="13059" y="827"/>
                    </a:lnTo>
                    <a:lnTo>
                      <a:pt x="13180" y="673"/>
                    </a:lnTo>
                    <a:lnTo>
                      <a:pt x="13191" y="596"/>
                    </a:lnTo>
                    <a:lnTo>
                      <a:pt x="13180" y="474"/>
                    </a:lnTo>
                    <a:lnTo>
                      <a:pt x="13026" y="265"/>
                    </a:lnTo>
                    <a:lnTo>
                      <a:pt x="12740" y="100"/>
                    </a:lnTo>
                    <a:lnTo>
                      <a:pt x="12354" y="12"/>
                    </a:lnTo>
                    <a:lnTo>
                      <a:pt x="12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9"/>
              <p:cNvSpPr/>
              <p:nvPr/>
            </p:nvSpPr>
            <p:spPr>
              <a:xfrm>
                <a:off x="874796" y="3168716"/>
                <a:ext cx="41679" cy="41679"/>
              </a:xfrm>
              <a:custGeom>
                <a:rect b="b" l="l" r="r" t="t"/>
                <a:pathLst>
                  <a:path extrusionOk="0" h="1896" w="1896">
                    <a:moveTo>
                      <a:pt x="915" y="0"/>
                    </a:moveTo>
                    <a:lnTo>
                      <a:pt x="717" y="22"/>
                    </a:lnTo>
                    <a:lnTo>
                      <a:pt x="386" y="176"/>
                    </a:lnTo>
                    <a:lnTo>
                      <a:pt x="144" y="441"/>
                    </a:lnTo>
                    <a:lnTo>
                      <a:pt x="12" y="794"/>
                    </a:lnTo>
                    <a:lnTo>
                      <a:pt x="0" y="981"/>
                    </a:lnTo>
                    <a:lnTo>
                      <a:pt x="23" y="1179"/>
                    </a:lnTo>
                    <a:lnTo>
                      <a:pt x="177" y="1510"/>
                    </a:lnTo>
                    <a:lnTo>
                      <a:pt x="441" y="1763"/>
                    </a:lnTo>
                    <a:lnTo>
                      <a:pt x="783" y="1896"/>
                    </a:lnTo>
                    <a:lnTo>
                      <a:pt x="981" y="1896"/>
                    </a:lnTo>
                    <a:lnTo>
                      <a:pt x="1169" y="1873"/>
                    </a:lnTo>
                    <a:lnTo>
                      <a:pt x="1510" y="1719"/>
                    </a:lnTo>
                    <a:lnTo>
                      <a:pt x="1753" y="1455"/>
                    </a:lnTo>
                    <a:lnTo>
                      <a:pt x="1885" y="1113"/>
                    </a:lnTo>
                    <a:lnTo>
                      <a:pt x="1896" y="915"/>
                    </a:lnTo>
                    <a:lnTo>
                      <a:pt x="1896" y="904"/>
                    </a:lnTo>
                    <a:lnTo>
                      <a:pt x="1896" y="882"/>
                    </a:lnTo>
                    <a:lnTo>
                      <a:pt x="1874" y="705"/>
                    </a:lnTo>
                    <a:lnTo>
                      <a:pt x="1720" y="375"/>
                    </a:lnTo>
                    <a:lnTo>
                      <a:pt x="1466" y="143"/>
                    </a:lnTo>
                    <a:lnTo>
                      <a:pt x="1136" y="11"/>
                    </a:lnTo>
                    <a:lnTo>
                      <a:pt x="948" y="0"/>
                    </a:lnTo>
                    <a:close/>
                  </a:path>
                </a:pathLst>
              </a:custGeom>
              <a:solidFill>
                <a:srgbClr val="FFFFFF"/>
              </a:solidFill>
              <a:ln cap="flat" cmpd="sng" w="9525">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9"/>
              <p:cNvSpPr/>
              <p:nvPr/>
            </p:nvSpPr>
            <p:spPr>
              <a:xfrm>
                <a:off x="874796" y="3168716"/>
                <a:ext cx="41679" cy="41679"/>
              </a:xfrm>
              <a:custGeom>
                <a:rect b="b" l="l" r="r" t="t"/>
                <a:pathLst>
                  <a:path extrusionOk="0" fill="none" h="1896" w="1896">
                    <a:moveTo>
                      <a:pt x="1896" y="915"/>
                    </a:moveTo>
                    <a:lnTo>
                      <a:pt x="1885" y="1113"/>
                    </a:lnTo>
                    <a:lnTo>
                      <a:pt x="1753" y="1455"/>
                    </a:lnTo>
                    <a:lnTo>
                      <a:pt x="1510" y="1719"/>
                    </a:lnTo>
                    <a:lnTo>
                      <a:pt x="1169" y="1873"/>
                    </a:lnTo>
                    <a:lnTo>
                      <a:pt x="981" y="1896"/>
                    </a:lnTo>
                    <a:lnTo>
                      <a:pt x="783" y="1896"/>
                    </a:lnTo>
                    <a:lnTo>
                      <a:pt x="441" y="1763"/>
                    </a:lnTo>
                    <a:lnTo>
                      <a:pt x="177" y="1510"/>
                    </a:lnTo>
                    <a:lnTo>
                      <a:pt x="23" y="1179"/>
                    </a:lnTo>
                    <a:lnTo>
                      <a:pt x="0" y="981"/>
                    </a:lnTo>
                    <a:lnTo>
                      <a:pt x="12" y="794"/>
                    </a:lnTo>
                    <a:lnTo>
                      <a:pt x="144" y="441"/>
                    </a:lnTo>
                    <a:lnTo>
                      <a:pt x="386" y="176"/>
                    </a:lnTo>
                    <a:lnTo>
                      <a:pt x="717" y="22"/>
                    </a:lnTo>
                    <a:lnTo>
                      <a:pt x="915" y="0"/>
                    </a:lnTo>
                    <a:lnTo>
                      <a:pt x="926" y="0"/>
                    </a:lnTo>
                    <a:lnTo>
                      <a:pt x="948" y="0"/>
                    </a:lnTo>
                    <a:lnTo>
                      <a:pt x="1136" y="11"/>
                    </a:lnTo>
                    <a:lnTo>
                      <a:pt x="1466" y="143"/>
                    </a:lnTo>
                    <a:lnTo>
                      <a:pt x="1720" y="375"/>
                    </a:lnTo>
                    <a:lnTo>
                      <a:pt x="1874" y="705"/>
                    </a:lnTo>
                    <a:lnTo>
                      <a:pt x="1896" y="882"/>
                    </a:lnTo>
                    <a:lnTo>
                      <a:pt x="1896" y="904"/>
                    </a:lnTo>
                    <a:lnTo>
                      <a:pt x="1896"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9"/>
              <p:cNvSpPr/>
              <p:nvPr/>
            </p:nvSpPr>
            <p:spPr>
              <a:xfrm>
                <a:off x="748836" y="3329078"/>
                <a:ext cx="41921" cy="41921"/>
              </a:xfrm>
              <a:custGeom>
                <a:rect b="b" l="l" r="r" t="t"/>
                <a:pathLst>
                  <a:path extrusionOk="0" h="1907" w="1907">
                    <a:moveTo>
                      <a:pt x="915" y="0"/>
                    </a:moveTo>
                    <a:lnTo>
                      <a:pt x="728" y="22"/>
                    </a:lnTo>
                    <a:lnTo>
                      <a:pt x="386" y="176"/>
                    </a:lnTo>
                    <a:lnTo>
                      <a:pt x="144" y="452"/>
                    </a:lnTo>
                    <a:lnTo>
                      <a:pt x="11" y="794"/>
                    </a:lnTo>
                    <a:lnTo>
                      <a:pt x="0" y="992"/>
                    </a:lnTo>
                    <a:lnTo>
                      <a:pt x="22" y="1179"/>
                    </a:lnTo>
                    <a:lnTo>
                      <a:pt x="177" y="1521"/>
                    </a:lnTo>
                    <a:lnTo>
                      <a:pt x="452" y="1763"/>
                    </a:lnTo>
                    <a:lnTo>
                      <a:pt x="794" y="1896"/>
                    </a:lnTo>
                    <a:lnTo>
                      <a:pt x="992" y="1907"/>
                    </a:lnTo>
                    <a:lnTo>
                      <a:pt x="1179" y="1884"/>
                    </a:lnTo>
                    <a:lnTo>
                      <a:pt x="1521" y="1719"/>
                    </a:lnTo>
                    <a:lnTo>
                      <a:pt x="1763" y="1455"/>
                    </a:lnTo>
                    <a:lnTo>
                      <a:pt x="1896" y="1113"/>
                    </a:lnTo>
                    <a:lnTo>
                      <a:pt x="1907" y="915"/>
                    </a:lnTo>
                    <a:lnTo>
                      <a:pt x="1907" y="893"/>
                    </a:lnTo>
                    <a:lnTo>
                      <a:pt x="1907" y="882"/>
                    </a:lnTo>
                    <a:lnTo>
                      <a:pt x="1885" y="694"/>
                    </a:lnTo>
                    <a:lnTo>
                      <a:pt x="1730" y="375"/>
                    </a:lnTo>
                    <a:lnTo>
                      <a:pt x="1477" y="132"/>
                    </a:lnTo>
                    <a:lnTo>
                      <a:pt x="1135" y="11"/>
                    </a:lnTo>
                    <a:lnTo>
                      <a:pt x="948" y="0"/>
                    </a:lnTo>
                    <a:close/>
                  </a:path>
                </a:pathLst>
              </a:custGeom>
              <a:solidFill>
                <a:srgbClr val="FFFFFF"/>
              </a:solidFill>
              <a:ln cap="flat" cmpd="sng" w="9525">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9"/>
              <p:cNvSpPr/>
              <p:nvPr/>
            </p:nvSpPr>
            <p:spPr>
              <a:xfrm>
                <a:off x="748836" y="3329078"/>
                <a:ext cx="41921" cy="41921"/>
              </a:xfrm>
              <a:custGeom>
                <a:rect b="b" l="l" r="r" t="t"/>
                <a:pathLst>
                  <a:path extrusionOk="0" fill="none" h="1907" w="1907">
                    <a:moveTo>
                      <a:pt x="1907" y="915"/>
                    </a:moveTo>
                    <a:lnTo>
                      <a:pt x="1896" y="1113"/>
                    </a:lnTo>
                    <a:lnTo>
                      <a:pt x="1763" y="1455"/>
                    </a:lnTo>
                    <a:lnTo>
                      <a:pt x="1521" y="1719"/>
                    </a:lnTo>
                    <a:lnTo>
                      <a:pt x="1179" y="1884"/>
                    </a:lnTo>
                    <a:lnTo>
                      <a:pt x="992" y="1907"/>
                    </a:lnTo>
                    <a:lnTo>
                      <a:pt x="794" y="1896"/>
                    </a:lnTo>
                    <a:lnTo>
                      <a:pt x="452" y="1763"/>
                    </a:lnTo>
                    <a:lnTo>
                      <a:pt x="177" y="1521"/>
                    </a:lnTo>
                    <a:lnTo>
                      <a:pt x="22" y="1179"/>
                    </a:lnTo>
                    <a:lnTo>
                      <a:pt x="0" y="992"/>
                    </a:lnTo>
                    <a:lnTo>
                      <a:pt x="11" y="794"/>
                    </a:lnTo>
                    <a:lnTo>
                      <a:pt x="144" y="452"/>
                    </a:lnTo>
                    <a:lnTo>
                      <a:pt x="386" y="176"/>
                    </a:lnTo>
                    <a:lnTo>
                      <a:pt x="728" y="22"/>
                    </a:lnTo>
                    <a:lnTo>
                      <a:pt x="915" y="0"/>
                    </a:lnTo>
                    <a:lnTo>
                      <a:pt x="937" y="0"/>
                    </a:lnTo>
                    <a:lnTo>
                      <a:pt x="948" y="0"/>
                    </a:lnTo>
                    <a:lnTo>
                      <a:pt x="1135" y="11"/>
                    </a:lnTo>
                    <a:lnTo>
                      <a:pt x="1477" y="132"/>
                    </a:lnTo>
                    <a:lnTo>
                      <a:pt x="1730" y="375"/>
                    </a:lnTo>
                    <a:lnTo>
                      <a:pt x="1885" y="694"/>
                    </a:lnTo>
                    <a:lnTo>
                      <a:pt x="1907" y="882"/>
                    </a:lnTo>
                    <a:lnTo>
                      <a:pt x="1907" y="893"/>
                    </a:lnTo>
                    <a:lnTo>
                      <a:pt x="1907"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9"/>
              <p:cNvSpPr/>
              <p:nvPr/>
            </p:nvSpPr>
            <p:spPr>
              <a:xfrm>
                <a:off x="842086" y="3277463"/>
                <a:ext cx="41701" cy="41943"/>
              </a:xfrm>
              <a:custGeom>
                <a:rect b="b" l="l" r="r" t="t"/>
                <a:pathLst>
                  <a:path extrusionOk="0" h="1908" w="1897">
                    <a:moveTo>
                      <a:pt x="915" y="1"/>
                    </a:moveTo>
                    <a:lnTo>
                      <a:pt x="717" y="23"/>
                    </a:lnTo>
                    <a:lnTo>
                      <a:pt x="387" y="188"/>
                    </a:lnTo>
                    <a:lnTo>
                      <a:pt x="133" y="453"/>
                    </a:lnTo>
                    <a:lnTo>
                      <a:pt x="1" y="794"/>
                    </a:lnTo>
                    <a:lnTo>
                      <a:pt x="1" y="993"/>
                    </a:lnTo>
                    <a:lnTo>
                      <a:pt x="23" y="1180"/>
                    </a:lnTo>
                    <a:lnTo>
                      <a:pt x="177" y="1522"/>
                    </a:lnTo>
                    <a:lnTo>
                      <a:pt x="442" y="1764"/>
                    </a:lnTo>
                    <a:lnTo>
                      <a:pt x="794" y="1896"/>
                    </a:lnTo>
                    <a:lnTo>
                      <a:pt x="982" y="1907"/>
                    </a:lnTo>
                    <a:lnTo>
                      <a:pt x="1180" y="1885"/>
                    </a:lnTo>
                    <a:lnTo>
                      <a:pt x="1511" y="1731"/>
                    </a:lnTo>
                    <a:lnTo>
                      <a:pt x="1764" y="1456"/>
                    </a:lnTo>
                    <a:lnTo>
                      <a:pt x="1896" y="1114"/>
                    </a:lnTo>
                    <a:lnTo>
                      <a:pt x="1896" y="916"/>
                    </a:lnTo>
                    <a:lnTo>
                      <a:pt x="1896" y="905"/>
                    </a:lnTo>
                    <a:lnTo>
                      <a:pt x="1896" y="883"/>
                    </a:lnTo>
                    <a:lnTo>
                      <a:pt x="1874" y="695"/>
                    </a:lnTo>
                    <a:lnTo>
                      <a:pt x="1731" y="376"/>
                    </a:lnTo>
                    <a:lnTo>
                      <a:pt x="1477" y="133"/>
                    </a:lnTo>
                    <a:lnTo>
                      <a:pt x="1136" y="12"/>
                    </a:lnTo>
                    <a:lnTo>
                      <a:pt x="949" y="1"/>
                    </a:lnTo>
                    <a:close/>
                  </a:path>
                </a:pathLst>
              </a:custGeom>
              <a:solidFill>
                <a:srgbClr val="FFFFFF"/>
              </a:solidFill>
              <a:ln cap="flat" cmpd="sng" w="9525">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9"/>
              <p:cNvSpPr/>
              <p:nvPr/>
            </p:nvSpPr>
            <p:spPr>
              <a:xfrm>
                <a:off x="842086" y="3277463"/>
                <a:ext cx="41701" cy="41943"/>
              </a:xfrm>
              <a:custGeom>
                <a:rect b="b" l="l" r="r" t="t"/>
                <a:pathLst>
                  <a:path extrusionOk="0" fill="none" h="1908" w="1897">
                    <a:moveTo>
                      <a:pt x="1896" y="916"/>
                    </a:moveTo>
                    <a:lnTo>
                      <a:pt x="1896" y="1114"/>
                    </a:lnTo>
                    <a:lnTo>
                      <a:pt x="1764" y="1456"/>
                    </a:lnTo>
                    <a:lnTo>
                      <a:pt x="1511" y="1731"/>
                    </a:lnTo>
                    <a:lnTo>
                      <a:pt x="1180" y="1885"/>
                    </a:lnTo>
                    <a:lnTo>
                      <a:pt x="982" y="1907"/>
                    </a:lnTo>
                    <a:lnTo>
                      <a:pt x="794" y="1896"/>
                    </a:lnTo>
                    <a:lnTo>
                      <a:pt x="442" y="1764"/>
                    </a:lnTo>
                    <a:lnTo>
                      <a:pt x="177" y="1522"/>
                    </a:lnTo>
                    <a:lnTo>
                      <a:pt x="23" y="1180"/>
                    </a:lnTo>
                    <a:lnTo>
                      <a:pt x="1" y="993"/>
                    </a:lnTo>
                    <a:lnTo>
                      <a:pt x="1" y="794"/>
                    </a:lnTo>
                    <a:lnTo>
                      <a:pt x="133" y="453"/>
                    </a:lnTo>
                    <a:lnTo>
                      <a:pt x="387" y="188"/>
                    </a:lnTo>
                    <a:lnTo>
                      <a:pt x="717" y="23"/>
                    </a:lnTo>
                    <a:lnTo>
                      <a:pt x="915" y="1"/>
                    </a:lnTo>
                    <a:lnTo>
                      <a:pt x="938" y="1"/>
                    </a:lnTo>
                    <a:lnTo>
                      <a:pt x="949" y="1"/>
                    </a:lnTo>
                    <a:lnTo>
                      <a:pt x="1136" y="12"/>
                    </a:lnTo>
                    <a:lnTo>
                      <a:pt x="1477" y="133"/>
                    </a:lnTo>
                    <a:lnTo>
                      <a:pt x="1731" y="376"/>
                    </a:lnTo>
                    <a:lnTo>
                      <a:pt x="1874" y="695"/>
                    </a:lnTo>
                    <a:lnTo>
                      <a:pt x="1896" y="883"/>
                    </a:lnTo>
                    <a:lnTo>
                      <a:pt x="1896" y="905"/>
                    </a:lnTo>
                    <a:lnTo>
                      <a:pt x="1896" y="916"/>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9"/>
              <p:cNvSpPr/>
              <p:nvPr/>
            </p:nvSpPr>
            <p:spPr>
              <a:xfrm>
                <a:off x="793637" y="3450180"/>
                <a:ext cx="41459" cy="41459"/>
              </a:xfrm>
              <a:custGeom>
                <a:rect b="b" l="l" r="r" t="t"/>
                <a:pathLst>
                  <a:path extrusionOk="0" h="1886" w="1886">
                    <a:moveTo>
                      <a:pt x="916" y="1"/>
                    </a:moveTo>
                    <a:lnTo>
                      <a:pt x="717" y="12"/>
                    </a:lnTo>
                    <a:lnTo>
                      <a:pt x="387" y="166"/>
                    </a:lnTo>
                    <a:lnTo>
                      <a:pt x="133" y="442"/>
                    </a:lnTo>
                    <a:lnTo>
                      <a:pt x="1" y="783"/>
                    </a:lnTo>
                    <a:lnTo>
                      <a:pt x="1" y="971"/>
                    </a:lnTo>
                    <a:lnTo>
                      <a:pt x="23" y="1169"/>
                    </a:lnTo>
                    <a:lnTo>
                      <a:pt x="177" y="1500"/>
                    </a:lnTo>
                    <a:lnTo>
                      <a:pt x="442" y="1753"/>
                    </a:lnTo>
                    <a:lnTo>
                      <a:pt x="783" y="1885"/>
                    </a:lnTo>
                    <a:lnTo>
                      <a:pt x="982" y="1885"/>
                    </a:lnTo>
                    <a:lnTo>
                      <a:pt x="1169" y="1863"/>
                    </a:lnTo>
                    <a:lnTo>
                      <a:pt x="1500" y="1709"/>
                    </a:lnTo>
                    <a:lnTo>
                      <a:pt x="1753" y="1445"/>
                    </a:lnTo>
                    <a:lnTo>
                      <a:pt x="1885" y="1103"/>
                    </a:lnTo>
                    <a:lnTo>
                      <a:pt x="1885" y="916"/>
                    </a:lnTo>
                    <a:lnTo>
                      <a:pt x="1885" y="894"/>
                    </a:lnTo>
                    <a:lnTo>
                      <a:pt x="1885" y="883"/>
                    </a:lnTo>
                    <a:lnTo>
                      <a:pt x="1874" y="695"/>
                    </a:lnTo>
                    <a:lnTo>
                      <a:pt x="1720" y="365"/>
                    </a:lnTo>
                    <a:lnTo>
                      <a:pt x="1467" y="133"/>
                    </a:lnTo>
                    <a:lnTo>
                      <a:pt x="11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9"/>
              <p:cNvSpPr/>
              <p:nvPr/>
            </p:nvSpPr>
            <p:spPr>
              <a:xfrm>
                <a:off x="793637" y="3450180"/>
                <a:ext cx="41459" cy="41459"/>
              </a:xfrm>
              <a:custGeom>
                <a:rect b="b" l="l" r="r" t="t"/>
                <a:pathLst>
                  <a:path extrusionOk="0" fill="none" h="1886" w="1886">
                    <a:moveTo>
                      <a:pt x="1885" y="916"/>
                    </a:moveTo>
                    <a:lnTo>
                      <a:pt x="1885" y="1103"/>
                    </a:lnTo>
                    <a:lnTo>
                      <a:pt x="1753" y="1445"/>
                    </a:lnTo>
                    <a:lnTo>
                      <a:pt x="1500" y="1709"/>
                    </a:lnTo>
                    <a:lnTo>
                      <a:pt x="1169" y="1863"/>
                    </a:lnTo>
                    <a:lnTo>
                      <a:pt x="982" y="1885"/>
                    </a:lnTo>
                    <a:lnTo>
                      <a:pt x="783" y="1885"/>
                    </a:lnTo>
                    <a:lnTo>
                      <a:pt x="442" y="1753"/>
                    </a:lnTo>
                    <a:lnTo>
                      <a:pt x="177" y="1500"/>
                    </a:lnTo>
                    <a:lnTo>
                      <a:pt x="23" y="1169"/>
                    </a:lnTo>
                    <a:lnTo>
                      <a:pt x="1" y="971"/>
                    </a:lnTo>
                    <a:lnTo>
                      <a:pt x="1" y="783"/>
                    </a:lnTo>
                    <a:lnTo>
                      <a:pt x="133" y="442"/>
                    </a:lnTo>
                    <a:lnTo>
                      <a:pt x="387" y="166"/>
                    </a:lnTo>
                    <a:lnTo>
                      <a:pt x="717" y="12"/>
                    </a:lnTo>
                    <a:lnTo>
                      <a:pt x="916" y="1"/>
                    </a:lnTo>
                    <a:lnTo>
                      <a:pt x="927" y="1"/>
                    </a:lnTo>
                    <a:lnTo>
                      <a:pt x="949" y="1"/>
                    </a:lnTo>
                    <a:lnTo>
                      <a:pt x="1136" y="1"/>
                    </a:lnTo>
                    <a:lnTo>
                      <a:pt x="1467" y="133"/>
                    </a:lnTo>
                    <a:lnTo>
                      <a:pt x="1720" y="365"/>
                    </a:lnTo>
                    <a:lnTo>
                      <a:pt x="1874" y="695"/>
                    </a:lnTo>
                    <a:lnTo>
                      <a:pt x="1885" y="883"/>
                    </a:lnTo>
                    <a:lnTo>
                      <a:pt x="1885" y="894"/>
                    </a:lnTo>
                    <a:lnTo>
                      <a:pt x="1885" y="916"/>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9"/>
              <p:cNvSpPr/>
              <p:nvPr/>
            </p:nvSpPr>
            <p:spPr>
              <a:xfrm>
                <a:off x="1020628" y="3366866"/>
                <a:ext cx="41679" cy="41437"/>
              </a:xfrm>
              <a:custGeom>
                <a:rect b="b" l="l" r="r" t="t"/>
                <a:pathLst>
                  <a:path extrusionOk="0" h="1885" w="1896">
                    <a:moveTo>
                      <a:pt x="915" y="0"/>
                    </a:moveTo>
                    <a:lnTo>
                      <a:pt x="717" y="22"/>
                    </a:lnTo>
                    <a:lnTo>
                      <a:pt x="386" y="177"/>
                    </a:lnTo>
                    <a:lnTo>
                      <a:pt x="144" y="441"/>
                    </a:lnTo>
                    <a:lnTo>
                      <a:pt x="11" y="783"/>
                    </a:lnTo>
                    <a:lnTo>
                      <a:pt x="0" y="970"/>
                    </a:lnTo>
                    <a:lnTo>
                      <a:pt x="22" y="1168"/>
                    </a:lnTo>
                    <a:lnTo>
                      <a:pt x="177" y="1499"/>
                    </a:lnTo>
                    <a:lnTo>
                      <a:pt x="441" y="1752"/>
                    </a:lnTo>
                    <a:lnTo>
                      <a:pt x="783" y="1885"/>
                    </a:lnTo>
                    <a:lnTo>
                      <a:pt x="981" y="1885"/>
                    </a:lnTo>
                    <a:lnTo>
                      <a:pt x="1168" y="1874"/>
                    </a:lnTo>
                    <a:lnTo>
                      <a:pt x="1510" y="1719"/>
                    </a:lnTo>
                    <a:lnTo>
                      <a:pt x="1752" y="1444"/>
                    </a:lnTo>
                    <a:lnTo>
                      <a:pt x="1885" y="1102"/>
                    </a:lnTo>
                    <a:lnTo>
                      <a:pt x="1896" y="915"/>
                    </a:lnTo>
                    <a:lnTo>
                      <a:pt x="1896" y="893"/>
                    </a:lnTo>
                    <a:lnTo>
                      <a:pt x="1896" y="882"/>
                    </a:lnTo>
                    <a:lnTo>
                      <a:pt x="1874" y="694"/>
                    </a:lnTo>
                    <a:lnTo>
                      <a:pt x="1719" y="375"/>
                    </a:lnTo>
                    <a:lnTo>
                      <a:pt x="1466" y="132"/>
                    </a:lnTo>
                    <a:lnTo>
                      <a:pt x="11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9"/>
              <p:cNvSpPr/>
              <p:nvPr/>
            </p:nvSpPr>
            <p:spPr>
              <a:xfrm>
                <a:off x="1020628" y="3366866"/>
                <a:ext cx="41679" cy="41437"/>
              </a:xfrm>
              <a:custGeom>
                <a:rect b="b" l="l" r="r" t="t"/>
                <a:pathLst>
                  <a:path extrusionOk="0" fill="none" h="1885" w="1896">
                    <a:moveTo>
                      <a:pt x="1896" y="915"/>
                    </a:moveTo>
                    <a:lnTo>
                      <a:pt x="1885" y="1102"/>
                    </a:lnTo>
                    <a:lnTo>
                      <a:pt x="1752" y="1444"/>
                    </a:lnTo>
                    <a:lnTo>
                      <a:pt x="1510" y="1719"/>
                    </a:lnTo>
                    <a:lnTo>
                      <a:pt x="1168" y="1874"/>
                    </a:lnTo>
                    <a:lnTo>
                      <a:pt x="981" y="1885"/>
                    </a:lnTo>
                    <a:lnTo>
                      <a:pt x="783" y="1885"/>
                    </a:lnTo>
                    <a:lnTo>
                      <a:pt x="441" y="1752"/>
                    </a:lnTo>
                    <a:lnTo>
                      <a:pt x="177" y="1499"/>
                    </a:lnTo>
                    <a:lnTo>
                      <a:pt x="22" y="1168"/>
                    </a:lnTo>
                    <a:lnTo>
                      <a:pt x="0" y="970"/>
                    </a:lnTo>
                    <a:lnTo>
                      <a:pt x="11" y="783"/>
                    </a:lnTo>
                    <a:lnTo>
                      <a:pt x="144" y="441"/>
                    </a:lnTo>
                    <a:lnTo>
                      <a:pt x="386" y="177"/>
                    </a:lnTo>
                    <a:lnTo>
                      <a:pt x="717" y="22"/>
                    </a:lnTo>
                    <a:lnTo>
                      <a:pt x="915" y="0"/>
                    </a:lnTo>
                    <a:lnTo>
                      <a:pt x="926" y="0"/>
                    </a:lnTo>
                    <a:lnTo>
                      <a:pt x="948" y="0"/>
                    </a:lnTo>
                    <a:lnTo>
                      <a:pt x="1135" y="0"/>
                    </a:lnTo>
                    <a:lnTo>
                      <a:pt x="1466" y="132"/>
                    </a:lnTo>
                    <a:lnTo>
                      <a:pt x="1719" y="375"/>
                    </a:lnTo>
                    <a:lnTo>
                      <a:pt x="1874" y="694"/>
                    </a:lnTo>
                    <a:lnTo>
                      <a:pt x="1896" y="882"/>
                    </a:lnTo>
                    <a:lnTo>
                      <a:pt x="1896" y="893"/>
                    </a:lnTo>
                    <a:lnTo>
                      <a:pt x="1896"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9"/>
              <p:cNvSpPr/>
              <p:nvPr/>
            </p:nvSpPr>
            <p:spPr>
              <a:xfrm>
                <a:off x="871652" y="3393992"/>
                <a:ext cx="41679" cy="41437"/>
              </a:xfrm>
              <a:custGeom>
                <a:rect b="b" l="l" r="r" t="t"/>
                <a:pathLst>
                  <a:path extrusionOk="0" h="1885" w="1896">
                    <a:moveTo>
                      <a:pt x="915" y="0"/>
                    </a:moveTo>
                    <a:lnTo>
                      <a:pt x="728" y="22"/>
                    </a:lnTo>
                    <a:lnTo>
                      <a:pt x="386" y="177"/>
                    </a:lnTo>
                    <a:lnTo>
                      <a:pt x="143" y="441"/>
                    </a:lnTo>
                    <a:lnTo>
                      <a:pt x="11" y="783"/>
                    </a:lnTo>
                    <a:lnTo>
                      <a:pt x="0" y="970"/>
                    </a:lnTo>
                    <a:lnTo>
                      <a:pt x="22" y="1168"/>
                    </a:lnTo>
                    <a:lnTo>
                      <a:pt x="177" y="1499"/>
                    </a:lnTo>
                    <a:lnTo>
                      <a:pt x="441" y="1753"/>
                    </a:lnTo>
                    <a:lnTo>
                      <a:pt x="783" y="1885"/>
                    </a:lnTo>
                    <a:lnTo>
                      <a:pt x="981" y="1885"/>
                    </a:lnTo>
                    <a:lnTo>
                      <a:pt x="1168" y="1874"/>
                    </a:lnTo>
                    <a:lnTo>
                      <a:pt x="1510" y="1719"/>
                    </a:lnTo>
                    <a:lnTo>
                      <a:pt x="1752" y="1444"/>
                    </a:lnTo>
                    <a:lnTo>
                      <a:pt x="1885" y="1102"/>
                    </a:lnTo>
                    <a:lnTo>
                      <a:pt x="1896" y="915"/>
                    </a:lnTo>
                    <a:lnTo>
                      <a:pt x="1896" y="893"/>
                    </a:lnTo>
                    <a:lnTo>
                      <a:pt x="1896" y="882"/>
                    </a:lnTo>
                    <a:lnTo>
                      <a:pt x="1874" y="695"/>
                    </a:lnTo>
                    <a:lnTo>
                      <a:pt x="1719" y="375"/>
                    </a:lnTo>
                    <a:lnTo>
                      <a:pt x="1466" y="133"/>
                    </a:lnTo>
                    <a:lnTo>
                      <a:pt x="1135" y="0"/>
                    </a:lnTo>
                    <a:close/>
                  </a:path>
                </a:pathLst>
              </a:custGeom>
              <a:solidFill>
                <a:srgbClr val="FFFFFF"/>
              </a:solidFill>
              <a:ln cap="flat" cmpd="sng" w="9525">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9"/>
              <p:cNvSpPr/>
              <p:nvPr/>
            </p:nvSpPr>
            <p:spPr>
              <a:xfrm>
                <a:off x="871652" y="3393992"/>
                <a:ext cx="41679" cy="41437"/>
              </a:xfrm>
              <a:custGeom>
                <a:rect b="b" l="l" r="r" t="t"/>
                <a:pathLst>
                  <a:path extrusionOk="0" fill="none" h="1885" w="1896">
                    <a:moveTo>
                      <a:pt x="1896" y="915"/>
                    </a:moveTo>
                    <a:lnTo>
                      <a:pt x="1885" y="1102"/>
                    </a:lnTo>
                    <a:lnTo>
                      <a:pt x="1752" y="1444"/>
                    </a:lnTo>
                    <a:lnTo>
                      <a:pt x="1510" y="1719"/>
                    </a:lnTo>
                    <a:lnTo>
                      <a:pt x="1168" y="1874"/>
                    </a:lnTo>
                    <a:lnTo>
                      <a:pt x="981" y="1885"/>
                    </a:lnTo>
                    <a:lnTo>
                      <a:pt x="783" y="1885"/>
                    </a:lnTo>
                    <a:lnTo>
                      <a:pt x="441" y="1753"/>
                    </a:lnTo>
                    <a:lnTo>
                      <a:pt x="177" y="1499"/>
                    </a:lnTo>
                    <a:lnTo>
                      <a:pt x="22" y="1168"/>
                    </a:lnTo>
                    <a:lnTo>
                      <a:pt x="0" y="970"/>
                    </a:lnTo>
                    <a:lnTo>
                      <a:pt x="11" y="783"/>
                    </a:lnTo>
                    <a:lnTo>
                      <a:pt x="143" y="441"/>
                    </a:lnTo>
                    <a:lnTo>
                      <a:pt x="386" y="177"/>
                    </a:lnTo>
                    <a:lnTo>
                      <a:pt x="728" y="22"/>
                    </a:lnTo>
                    <a:lnTo>
                      <a:pt x="915" y="0"/>
                    </a:lnTo>
                    <a:lnTo>
                      <a:pt x="937" y="0"/>
                    </a:lnTo>
                    <a:lnTo>
                      <a:pt x="948" y="0"/>
                    </a:lnTo>
                    <a:lnTo>
                      <a:pt x="1135" y="0"/>
                    </a:lnTo>
                    <a:lnTo>
                      <a:pt x="1466" y="133"/>
                    </a:lnTo>
                    <a:lnTo>
                      <a:pt x="1719" y="375"/>
                    </a:lnTo>
                    <a:lnTo>
                      <a:pt x="1874" y="695"/>
                    </a:lnTo>
                    <a:lnTo>
                      <a:pt x="1896" y="882"/>
                    </a:lnTo>
                    <a:lnTo>
                      <a:pt x="1896" y="893"/>
                    </a:lnTo>
                    <a:lnTo>
                      <a:pt x="1896"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9"/>
              <p:cNvSpPr/>
              <p:nvPr/>
            </p:nvSpPr>
            <p:spPr>
              <a:xfrm>
                <a:off x="938985" y="3314526"/>
                <a:ext cx="41701" cy="41701"/>
              </a:xfrm>
              <a:custGeom>
                <a:rect b="b" l="l" r="r" t="t"/>
                <a:pathLst>
                  <a:path extrusionOk="0" h="1897" w="1897">
                    <a:moveTo>
                      <a:pt x="915" y="1"/>
                    </a:moveTo>
                    <a:lnTo>
                      <a:pt x="717" y="23"/>
                    </a:lnTo>
                    <a:lnTo>
                      <a:pt x="386" y="177"/>
                    </a:lnTo>
                    <a:lnTo>
                      <a:pt x="133" y="442"/>
                    </a:lnTo>
                    <a:lnTo>
                      <a:pt x="1" y="794"/>
                    </a:lnTo>
                    <a:lnTo>
                      <a:pt x="1" y="993"/>
                    </a:lnTo>
                    <a:lnTo>
                      <a:pt x="23" y="1180"/>
                    </a:lnTo>
                    <a:lnTo>
                      <a:pt x="177" y="1522"/>
                    </a:lnTo>
                    <a:lnTo>
                      <a:pt x="441" y="1764"/>
                    </a:lnTo>
                    <a:lnTo>
                      <a:pt x="794" y="1896"/>
                    </a:lnTo>
                    <a:lnTo>
                      <a:pt x="981" y="1896"/>
                    </a:lnTo>
                    <a:lnTo>
                      <a:pt x="1180" y="1885"/>
                    </a:lnTo>
                    <a:lnTo>
                      <a:pt x="1510" y="1720"/>
                    </a:lnTo>
                    <a:lnTo>
                      <a:pt x="1764" y="1456"/>
                    </a:lnTo>
                    <a:lnTo>
                      <a:pt x="1896" y="1114"/>
                    </a:lnTo>
                    <a:lnTo>
                      <a:pt x="1896" y="916"/>
                    </a:lnTo>
                    <a:lnTo>
                      <a:pt x="1896" y="894"/>
                    </a:lnTo>
                    <a:lnTo>
                      <a:pt x="1896" y="883"/>
                    </a:lnTo>
                    <a:lnTo>
                      <a:pt x="1874" y="695"/>
                    </a:lnTo>
                    <a:lnTo>
                      <a:pt x="1731" y="376"/>
                    </a:lnTo>
                    <a:lnTo>
                      <a:pt x="1466" y="133"/>
                    </a:lnTo>
                    <a:lnTo>
                      <a:pt x="1136" y="12"/>
                    </a:lnTo>
                    <a:lnTo>
                      <a:pt x="9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9"/>
              <p:cNvSpPr/>
              <p:nvPr/>
            </p:nvSpPr>
            <p:spPr>
              <a:xfrm>
                <a:off x="938985" y="3314526"/>
                <a:ext cx="41701" cy="41701"/>
              </a:xfrm>
              <a:custGeom>
                <a:rect b="b" l="l" r="r" t="t"/>
                <a:pathLst>
                  <a:path extrusionOk="0" fill="none" h="1897" w="1897">
                    <a:moveTo>
                      <a:pt x="1896" y="916"/>
                    </a:moveTo>
                    <a:lnTo>
                      <a:pt x="1896" y="1114"/>
                    </a:lnTo>
                    <a:lnTo>
                      <a:pt x="1764" y="1456"/>
                    </a:lnTo>
                    <a:lnTo>
                      <a:pt x="1510" y="1720"/>
                    </a:lnTo>
                    <a:lnTo>
                      <a:pt x="1180" y="1885"/>
                    </a:lnTo>
                    <a:lnTo>
                      <a:pt x="981" y="1896"/>
                    </a:lnTo>
                    <a:lnTo>
                      <a:pt x="794" y="1896"/>
                    </a:lnTo>
                    <a:lnTo>
                      <a:pt x="441" y="1764"/>
                    </a:lnTo>
                    <a:lnTo>
                      <a:pt x="177" y="1522"/>
                    </a:lnTo>
                    <a:lnTo>
                      <a:pt x="23" y="1180"/>
                    </a:lnTo>
                    <a:lnTo>
                      <a:pt x="1" y="993"/>
                    </a:lnTo>
                    <a:lnTo>
                      <a:pt x="1" y="794"/>
                    </a:lnTo>
                    <a:lnTo>
                      <a:pt x="133" y="442"/>
                    </a:lnTo>
                    <a:lnTo>
                      <a:pt x="386" y="177"/>
                    </a:lnTo>
                    <a:lnTo>
                      <a:pt x="717" y="23"/>
                    </a:lnTo>
                    <a:lnTo>
                      <a:pt x="915" y="1"/>
                    </a:lnTo>
                    <a:lnTo>
                      <a:pt x="926" y="1"/>
                    </a:lnTo>
                    <a:lnTo>
                      <a:pt x="948" y="1"/>
                    </a:lnTo>
                    <a:lnTo>
                      <a:pt x="1136" y="12"/>
                    </a:lnTo>
                    <a:lnTo>
                      <a:pt x="1466" y="133"/>
                    </a:lnTo>
                    <a:lnTo>
                      <a:pt x="1731" y="376"/>
                    </a:lnTo>
                    <a:lnTo>
                      <a:pt x="1874" y="695"/>
                    </a:lnTo>
                    <a:lnTo>
                      <a:pt x="1896" y="883"/>
                    </a:lnTo>
                    <a:lnTo>
                      <a:pt x="1896" y="894"/>
                    </a:lnTo>
                    <a:lnTo>
                      <a:pt x="1896" y="916"/>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9"/>
              <p:cNvSpPr/>
              <p:nvPr/>
            </p:nvSpPr>
            <p:spPr>
              <a:xfrm>
                <a:off x="989369" y="3222243"/>
                <a:ext cx="41701" cy="41437"/>
              </a:xfrm>
              <a:custGeom>
                <a:rect b="b" l="l" r="r" t="t"/>
                <a:pathLst>
                  <a:path extrusionOk="0" h="1885" w="1897">
                    <a:moveTo>
                      <a:pt x="915" y="0"/>
                    </a:moveTo>
                    <a:lnTo>
                      <a:pt x="717" y="23"/>
                    </a:lnTo>
                    <a:lnTo>
                      <a:pt x="386" y="177"/>
                    </a:lnTo>
                    <a:lnTo>
                      <a:pt x="144" y="441"/>
                    </a:lnTo>
                    <a:lnTo>
                      <a:pt x="12" y="783"/>
                    </a:lnTo>
                    <a:lnTo>
                      <a:pt x="1" y="970"/>
                    </a:lnTo>
                    <a:lnTo>
                      <a:pt x="23" y="1169"/>
                    </a:lnTo>
                    <a:lnTo>
                      <a:pt x="177" y="1499"/>
                    </a:lnTo>
                    <a:lnTo>
                      <a:pt x="442" y="1753"/>
                    </a:lnTo>
                    <a:lnTo>
                      <a:pt x="783" y="1885"/>
                    </a:lnTo>
                    <a:lnTo>
                      <a:pt x="982" y="1885"/>
                    </a:lnTo>
                    <a:lnTo>
                      <a:pt x="1169" y="1874"/>
                    </a:lnTo>
                    <a:lnTo>
                      <a:pt x="1499" y="1720"/>
                    </a:lnTo>
                    <a:lnTo>
                      <a:pt x="1753" y="1444"/>
                    </a:lnTo>
                    <a:lnTo>
                      <a:pt x="1885" y="1102"/>
                    </a:lnTo>
                    <a:lnTo>
                      <a:pt x="1896" y="915"/>
                    </a:lnTo>
                    <a:lnTo>
                      <a:pt x="1896" y="893"/>
                    </a:lnTo>
                    <a:lnTo>
                      <a:pt x="1896" y="882"/>
                    </a:lnTo>
                    <a:lnTo>
                      <a:pt x="1874" y="695"/>
                    </a:lnTo>
                    <a:lnTo>
                      <a:pt x="1720" y="375"/>
                    </a:lnTo>
                    <a:lnTo>
                      <a:pt x="1466" y="133"/>
                    </a:lnTo>
                    <a:lnTo>
                      <a:pt x="11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9"/>
              <p:cNvSpPr/>
              <p:nvPr/>
            </p:nvSpPr>
            <p:spPr>
              <a:xfrm>
                <a:off x="989369" y="3222243"/>
                <a:ext cx="41701" cy="41437"/>
              </a:xfrm>
              <a:custGeom>
                <a:rect b="b" l="l" r="r" t="t"/>
                <a:pathLst>
                  <a:path extrusionOk="0" fill="none" h="1885" w="1897">
                    <a:moveTo>
                      <a:pt x="1896" y="915"/>
                    </a:moveTo>
                    <a:lnTo>
                      <a:pt x="1885" y="1102"/>
                    </a:lnTo>
                    <a:lnTo>
                      <a:pt x="1753" y="1444"/>
                    </a:lnTo>
                    <a:lnTo>
                      <a:pt x="1499" y="1720"/>
                    </a:lnTo>
                    <a:lnTo>
                      <a:pt x="1169" y="1874"/>
                    </a:lnTo>
                    <a:lnTo>
                      <a:pt x="982" y="1885"/>
                    </a:lnTo>
                    <a:lnTo>
                      <a:pt x="783" y="1885"/>
                    </a:lnTo>
                    <a:lnTo>
                      <a:pt x="442" y="1753"/>
                    </a:lnTo>
                    <a:lnTo>
                      <a:pt x="177" y="1499"/>
                    </a:lnTo>
                    <a:lnTo>
                      <a:pt x="23" y="1169"/>
                    </a:lnTo>
                    <a:lnTo>
                      <a:pt x="1" y="970"/>
                    </a:lnTo>
                    <a:lnTo>
                      <a:pt x="12" y="783"/>
                    </a:lnTo>
                    <a:lnTo>
                      <a:pt x="144" y="441"/>
                    </a:lnTo>
                    <a:lnTo>
                      <a:pt x="386" y="177"/>
                    </a:lnTo>
                    <a:lnTo>
                      <a:pt x="717" y="23"/>
                    </a:lnTo>
                    <a:lnTo>
                      <a:pt x="915" y="0"/>
                    </a:lnTo>
                    <a:lnTo>
                      <a:pt x="926" y="0"/>
                    </a:lnTo>
                    <a:lnTo>
                      <a:pt x="948" y="0"/>
                    </a:lnTo>
                    <a:lnTo>
                      <a:pt x="1136" y="0"/>
                    </a:lnTo>
                    <a:lnTo>
                      <a:pt x="1466" y="133"/>
                    </a:lnTo>
                    <a:lnTo>
                      <a:pt x="1720" y="375"/>
                    </a:lnTo>
                    <a:lnTo>
                      <a:pt x="1874" y="695"/>
                    </a:lnTo>
                    <a:lnTo>
                      <a:pt x="1896" y="882"/>
                    </a:lnTo>
                    <a:lnTo>
                      <a:pt x="1896" y="893"/>
                    </a:lnTo>
                    <a:lnTo>
                      <a:pt x="1896"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9"/>
              <p:cNvSpPr/>
              <p:nvPr/>
            </p:nvSpPr>
            <p:spPr>
              <a:xfrm>
                <a:off x="941403" y="3459874"/>
                <a:ext cx="41459" cy="41701"/>
              </a:xfrm>
              <a:custGeom>
                <a:rect b="b" l="l" r="r" t="t"/>
                <a:pathLst>
                  <a:path extrusionOk="0" h="1897" w="1886">
                    <a:moveTo>
                      <a:pt x="916" y="1"/>
                    </a:moveTo>
                    <a:lnTo>
                      <a:pt x="717" y="23"/>
                    </a:lnTo>
                    <a:lnTo>
                      <a:pt x="387" y="177"/>
                    </a:lnTo>
                    <a:lnTo>
                      <a:pt x="133" y="442"/>
                    </a:lnTo>
                    <a:lnTo>
                      <a:pt x="1" y="783"/>
                    </a:lnTo>
                    <a:lnTo>
                      <a:pt x="1" y="981"/>
                    </a:lnTo>
                    <a:lnTo>
                      <a:pt x="12" y="1169"/>
                    </a:lnTo>
                    <a:lnTo>
                      <a:pt x="177" y="1510"/>
                    </a:lnTo>
                    <a:lnTo>
                      <a:pt x="442" y="1753"/>
                    </a:lnTo>
                    <a:lnTo>
                      <a:pt x="783" y="1885"/>
                    </a:lnTo>
                    <a:lnTo>
                      <a:pt x="971" y="1896"/>
                    </a:lnTo>
                    <a:lnTo>
                      <a:pt x="1169" y="1874"/>
                    </a:lnTo>
                    <a:lnTo>
                      <a:pt x="1500" y="1720"/>
                    </a:lnTo>
                    <a:lnTo>
                      <a:pt x="1753" y="1455"/>
                    </a:lnTo>
                    <a:lnTo>
                      <a:pt x="1885" y="1114"/>
                    </a:lnTo>
                    <a:lnTo>
                      <a:pt x="1885" y="915"/>
                    </a:lnTo>
                    <a:lnTo>
                      <a:pt x="1885" y="904"/>
                    </a:lnTo>
                    <a:lnTo>
                      <a:pt x="1885" y="882"/>
                    </a:lnTo>
                    <a:lnTo>
                      <a:pt x="1863" y="695"/>
                    </a:lnTo>
                    <a:lnTo>
                      <a:pt x="1720" y="375"/>
                    </a:lnTo>
                    <a:lnTo>
                      <a:pt x="1467" y="133"/>
                    </a:lnTo>
                    <a:lnTo>
                      <a:pt x="1125" y="12"/>
                    </a:lnTo>
                    <a:lnTo>
                      <a:pt x="9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9"/>
              <p:cNvSpPr/>
              <p:nvPr/>
            </p:nvSpPr>
            <p:spPr>
              <a:xfrm>
                <a:off x="941403" y="3459874"/>
                <a:ext cx="41459" cy="41701"/>
              </a:xfrm>
              <a:custGeom>
                <a:rect b="b" l="l" r="r" t="t"/>
                <a:pathLst>
                  <a:path extrusionOk="0" fill="none" h="1897" w="1886">
                    <a:moveTo>
                      <a:pt x="1885" y="915"/>
                    </a:moveTo>
                    <a:lnTo>
                      <a:pt x="1885" y="1114"/>
                    </a:lnTo>
                    <a:lnTo>
                      <a:pt x="1753" y="1455"/>
                    </a:lnTo>
                    <a:lnTo>
                      <a:pt x="1500" y="1720"/>
                    </a:lnTo>
                    <a:lnTo>
                      <a:pt x="1169" y="1874"/>
                    </a:lnTo>
                    <a:lnTo>
                      <a:pt x="971" y="1896"/>
                    </a:lnTo>
                    <a:lnTo>
                      <a:pt x="783" y="1885"/>
                    </a:lnTo>
                    <a:lnTo>
                      <a:pt x="442" y="1753"/>
                    </a:lnTo>
                    <a:lnTo>
                      <a:pt x="177" y="1510"/>
                    </a:lnTo>
                    <a:lnTo>
                      <a:pt x="12" y="1169"/>
                    </a:lnTo>
                    <a:lnTo>
                      <a:pt x="1" y="981"/>
                    </a:lnTo>
                    <a:lnTo>
                      <a:pt x="1" y="783"/>
                    </a:lnTo>
                    <a:lnTo>
                      <a:pt x="133" y="442"/>
                    </a:lnTo>
                    <a:lnTo>
                      <a:pt x="387" y="177"/>
                    </a:lnTo>
                    <a:lnTo>
                      <a:pt x="717" y="23"/>
                    </a:lnTo>
                    <a:lnTo>
                      <a:pt x="916" y="1"/>
                    </a:lnTo>
                    <a:lnTo>
                      <a:pt x="927" y="1"/>
                    </a:lnTo>
                    <a:lnTo>
                      <a:pt x="938" y="1"/>
                    </a:lnTo>
                    <a:lnTo>
                      <a:pt x="1125" y="12"/>
                    </a:lnTo>
                    <a:lnTo>
                      <a:pt x="1467" y="133"/>
                    </a:lnTo>
                    <a:lnTo>
                      <a:pt x="1720" y="375"/>
                    </a:lnTo>
                    <a:lnTo>
                      <a:pt x="1863" y="695"/>
                    </a:lnTo>
                    <a:lnTo>
                      <a:pt x="1885" y="882"/>
                    </a:lnTo>
                    <a:lnTo>
                      <a:pt x="1885" y="904"/>
                    </a:lnTo>
                    <a:lnTo>
                      <a:pt x="1885"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9"/>
              <p:cNvSpPr/>
              <p:nvPr/>
            </p:nvSpPr>
            <p:spPr>
              <a:xfrm>
                <a:off x="770643" y="3204086"/>
                <a:ext cx="41921" cy="41921"/>
              </a:xfrm>
              <a:custGeom>
                <a:rect b="b" l="l" r="r" t="t"/>
                <a:pathLst>
                  <a:path extrusionOk="0" h="1907" w="1907">
                    <a:moveTo>
                      <a:pt x="937" y="0"/>
                    </a:moveTo>
                    <a:lnTo>
                      <a:pt x="915" y="11"/>
                    </a:lnTo>
                    <a:lnTo>
                      <a:pt x="727" y="22"/>
                    </a:lnTo>
                    <a:lnTo>
                      <a:pt x="386" y="187"/>
                    </a:lnTo>
                    <a:lnTo>
                      <a:pt x="143" y="452"/>
                    </a:lnTo>
                    <a:lnTo>
                      <a:pt x="11" y="793"/>
                    </a:lnTo>
                    <a:lnTo>
                      <a:pt x="0" y="992"/>
                    </a:lnTo>
                    <a:lnTo>
                      <a:pt x="22" y="1190"/>
                    </a:lnTo>
                    <a:lnTo>
                      <a:pt x="176" y="1521"/>
                    </a:lnTo>
                    <a:lnTo>
                      <a:pt x="452" y="1774"/>
                    </a:lnTo>
                    <a:lnTo>
                      <a:pt x="793" y="1895"/>
                    </a:lnTo>
                    <a:lnTo>
                      <a:pt x="992" y="1906"/>
                    </a:lnTo>
                    <a:lnTo>
                      <a:pt x="1179" y="1884"/>
                    </a:lnTo>
                    <a:lnTo>
                      <a:pt x="1521" y="1730"/>
                    </a:lnTo>
                    <a:lnTo>
                      <a:pt x="1763" y="1455"/>
                    </a:lnTo>
                    <a:lnTo>
                      <a:pt x="1895" y="1113"/>
                    </a:lnTo>
                    <a:lnTo>
                      <a:pt x="1906" y="915"/>
                    </a:lnTo>
                    <a:lnTo>
                      <a:pt x="1906" y="904"/>
                    </a:lnTo>
                    <a:lnTo>
                      <a:pt x="1906" y="882"/>
                    </a:lnTo>
                    <a:lnTo>
                      <a:pt x="1884" y="694"/>
                    </a:lnTo>
                    <a:lnTo>
                      <a:pt x="1730" y="375"/>
                    </a:lnTo>
                    <a:lnTo>
                      <a:pt x="1477" y="132"/>
                    </a:lnTo>
                    <a:lnTo>
                      <a:pt x="1135" y="11"/>
                    </a:lnTo>
                    <a:lnTo>
                      <a:pt x="948" y="0"/>
                    </a:lnTo>
                    <a:close/>
                  </a:path>
                </a:pathLst>
              </a:custGeom>
              <a:solidFill>
                <a:srgbClr val="FFFFFF"/>
              </a:solidFill>
              <a:ln cap="flat" cmpd="sng" w="9525">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9"/>
              <p:cNvSpPr/>
              <p:nvPr/>
            </p:nvSpPr>
            <p:spPr>
              <a:xfrm>
                <a:off x="770643" y="3204086"/>
                <a:ext cx="41921" cy="41921"/>
              </a:xfrm>
              <a:custGeom>
                <a:rect b="b" l="l" r="r" t="t"/>
                <a:pathLst>
                  <a:path extrusionOk="0" fill="none" h="1907" w="1907">
                    <a:moveTo>
                      <a:pt x="1906" y="915"/>
                    </a:moveTo>
                    <a:lnTo>
                      <a:pt x="1895" y="1113"/>
                    </a:lnTo>
                    <a:lnTo>
                      <a:pt x="1763" y="1455"/>
                    </a:lnTo>
                    <a:lnTo>
                      <a:pt x="1521" y="1730"/>
                    </a:lnTo>
                    <a:lnTo>
                      <a:pt x="1179" y="1884"/>
                    </a:lnTo>
                    <a:lnTo>
                      <a:pt x="992" y="1906"/>
                    </a:lnTo>
                    <a:lnTo>
                      <a:pt x="793" y="1895"/>
                    </a:lnTo>
                    <a:lnTo>
                      <a:pt x="452" y="1774"/>
                    </a:lnTo>
                    <a:lnTo>
                      <a:pt x="176" y="1521"/>
                    </a:lnTo>
                    <a:lnTo>
                      <a:pt x="22" y="1190"/>
                    </a:lnTo>
                    <a:lnTo>
                      <a:pt x="0" y="992"/>
                    </a:lnTo>
                    <a:lnTo>
                      <a:pt x="11" y="793"/>
                    </a:lnTo>
                    <a:lnTo>
                      <a:pt x="143" y="452"/>
                    </a:lnTo>
                    <a:lnTo>
                      <a:pt x="386" y="187"/>
                    </a:lnTo>
                    <a:lnTo>
                      <a:pt x="727" y="22"/>
                    </a:lnTo>
                    <a:lnTo>
                      <a:pt x="915" y="11"/>
                    </a:lnTo>
                    <a:lnTo>
                      <a:pt x="937" y="0"/>
                    </a:lnTo>
                    <a:lnTo>
                      <a:pt x="948" y="0"/>
                    </a:lnTo>
                    <a:lnTo>
                      <a:pt x="1135" y="11"/>
                    </a:lnTo>
                    <a:lnTo>
                      <a:pt x="1477" y="132"/>
                    </a:lnTo>
                    <a:lnTo>
                      <a:pt x="1730" y="375"/>
                    </a:lnTo>
                    <a:lnTo>
                      <a:pt x="1884" y="694"/>
                    </a:lnTo>
                    <a:lnTo>
                      <a:pt x="1906" y="882"/>
                    </a:lnTo>
                    <a:lnTo>
                      <a:pt x="1906" y="904"/>
                    </a:lnTo>
                    <a:lnTo>
                      <a:pt x="1906"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9"/>
              <p:cNvSpPr/>
              <p:nvPr/>
            </p:nvSpPr>
            <p:spPr>
              <a:xfrm>
                <a:off x="767477" y="2722009"/>
                <a:ext cx="20136" cy="85776"/>
              </a:xfrm>
              <a:custGeom>
                <a:rect b="b" l="l" r="r" t="t"/>
                <a:pathLst>
                  <a:path extrusionOk="0" h="3902" w="916">
                    <a:moveTo>
                      <a:pt x="464" y="1"/>
                    </a:moveTo>
                    <a:lnTo>
                      <a:pt x="364" y="12"/>
                    </a:lnTo>
                    <a:lnTo>
                      <a:pt x="199" y="78"/>
                    </a:lnTo>
                    <a:lnTo>
                      <a:pt x="78" y="210"/>
                    </a:lnTo>
                    <a:lnTo>
                      <a:pt x="12" y="365"/>
                    </a:lnTo>
                    <a:lnTo>
                      <a:pt x="1" y="464"/>
                    </a:lnTo>
                    <a:lnTo>
                      <a:pt x="1" y="3439"/>
                    </a:lnTo>
                    <a:lnTo>
                      <a:pt x="12" y="3538"/>
                    </a:lnTo>
                    <a:lnTo>
                      <a:pt x="78" y="3704"/>
                    </a:lnTo>
                    <a:lnTo>
                      <a:pt x="199" y="3825"/>
                    </a:lnTo>
                    <a:lnTo>
                      <a:pt x="364" y="3891"/>
                    </a:lnTo>
                    <a:lnTo>
                      <a:pt x="464" y="3902"/>
                    </a:lnTo>
                    <a:lnTo>
                      <a:pt x="552" y="3891"/>
                    </a:lnTo>
                    <a:lnTo>
                      <a:pt x="717" y="3825"/>
                    </a:lnTo>
                    <a:lnTo>
                      <a:pt x="838" y="3704"/>
                    </a:lnTo>
                    <a:lnTo>
                      <a:pt x="915" y="3538"/>
                    </a:lnTo>
                    <a:lnTo>
                      <a:pt x="915" y="3439"/>
                    </a:lnTo>
                    <a:lnTo>
                      <a:pt x="915" y="464"/>
                    </a:lnTo>
                    <a:lnTo>
                      <a:pt x="915" y="365"/>
                    </a:lnTo>
                    <a:lnTo>
                      <a:pt x="838" y="210"/>
                    </a:lnTo>
                    <a:lnTo>
                      <a:pt x="717" y="78"/>
                    </a:lnTo>
                    <a:lnTo>
                      <a:pt x="552" y="12"/>
                    </a:lnTo>
                    <a:lnTo>
                      <a:pt x="4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9"/>
              <p:cNvSpPr/>
              <p:nvPr/>
            </p:nvSpPr>
            <p:spPr>
              <a:xfrm>
                <a:off x="734789" y="2754961"/>
                <a:ext cx="85534" cy="20136"/>
              </a:xfrm>
              <a:custGeom>
                <a:rect b="b" l="l" r="r" t="t"/>
                <a:pathLst>
                  <a:path extrusionOk="0" h="916" w="3891">
                    <a:moveTo>
                      <a:pt x="364" y="1"/>
                    </a:moveTo>
                    <a:lnTo>
                      <a:pt x="198" y="78"/>
                    </a:lnTo>
                    <a:lnTo>
                      <a:pt x="77" y="199"/>
                    </a:lnTo>
                    <a:lnTo>
                      <a:pt x="11" y="364"/>
                    </a:lnTo>
                    <a:lnTo>
                      <a:pt x="0" y="452"/>
                    </a:lnTo>
                    <a:lnTo>
                      <a:pt x="11" y="552"/>
                    </a:lnTo>
                    <a:lnTo>
                      <a:pt x="77" y="706"/>
                    </a:lnTo>
                    <a:lnTo>
                      <a:pt x="198" y="838"/>
                    </a:lnTo>
                    <a:lnTo>
                      <a:pt x="364" y="904"/>
                    </a:lnTo>
                    <a:lnTo>
                      <a:pt x="463" y="915"/>
                    </a:lnTo>
                    <a:lnTo>
                      <a:pt x="3438" y="915"/>
                    </a:lnTo>
                    <a:lnTo>
                      <a:pt x="3526" y="904"/>
                    </a:lnTo>
                    <a:lnTo>
                      <a:pt x="3692" y="838"/>
                    </a:lnTo>
                    <a:lnTo>
                      <a:pt x="3824" y="706"/>
                    </a:lnTo>
                    <a:lnTo>
                      <a:pt x="3890" y="552"/>
                    </a:lnTo>
                    <a:lnTo>
                      <a:pt x="3890" y="452"/>
                    </a:lnTo>
                    <a:lnTo>
                      <a:pt x="3890" y="364"/>
                    </a:lnTo>
                    <a:lnTo>
                      <a:pt x="3824" y="199"/>
                    </a:lnTo>
                    <a:lnTo>
                      <a:pt x="3692" y="78"/>
                    </a:lnTo>
                    <a:lnTo>
                      <a:pt x="35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9"/>
              <p:cNvSpPr/>
              <p:nvPr/>
            </p:nvSpPr>
            <p:spPr>
              <a:xfrm>
                <a:off x="502478" y="2403483"/>
                <a:ext cx="20114" cy="85776"/>
              </a:xfrm>
              <a:custGeom>
                <a:rect b="b" l="l" r="r" t="t"/>
                <a:pathLst>
                  <a:path extrusionOk="0" h="3902" w="915">
                    <a:moveTo>
                      <a:pt x="463" y="0"/>
                    </a:moveTo>
                    <a:lnTo>
                      <a:pt x="364" y="11"/>
                    </a:lnTo>
                    <a:lnTo>
                      <a:pt x="199" y="77"/>
                    </a:lnTo>
                    <a:lnTo>
                      <a:pt x="77" y="199"/>
                    </a:lnTo>
                    <a:lnTo>
                      <a:pt x="11" y="364"/>
                    </a:lnTo>
                    <a:lnTo>
                      <a:pt x="0" y="463"/>
                    </a:lnTo>
                    <a:lnTo>
                      <a:pt x="0" y="3438"/>
                    </a:lnTo>
                    <a:lnTo>
                      <a:pt x="11" y="3537"/>
                    </a:lnTo>
                    <a:lnTo>
                      <a:pt x="77" y="3703"/>
                    </a:lnTo>
                    <a:lnTo>
                      <a:pt x="199" y="3824"/>
                    </a:lnTo>
                    <a:lnTo>
                      <a:pt x="364" y="3890"/>
                    </a:lnTo>
                    <a:lnTo>
                      <a:pt x="463" y="3901"/>
                    </a:lnTo>
                    <a:lnTo>
                      <a:pt x="551" y="3890"/>
                    </a:lnTo>
                    <a:lnTo>
                      <a:pt x="717" y="3824"/>
                    </a:lnTo>
                    <a:lnTo>
                      <a:pt x="838" y="3703"/>
                    </a:lnTo>
                    <a:lnTo>
                      <a:pt x="915" y="3537"/>
                    </a:lnTo>
                    <a:lnTo>
                      <a:pt x="915" y="3438"/>
                    </a:lnTo>
                    <a:lnTo>
                      <a:pt x="915" y="463"/>
                    </a:lnTo>
                    <a:lnTo>
                      <a:pt x="915" y="364"/>
                    </a:lnTo>
                    <a:lnTo>
                      <a:pt x="838" y="199"/>
                    </a:lnTo>
                    <a:lnTo>
                      <a:pt x="717" y="77"/>
                    </a:lnTo>
                    <a:lnTo>
                      <a:pt x="551" y="11"/>
                    </a:lnTo>
                    <a:lnTo>
                      <a:pt x="4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9"/>
              <p:cNvSpPr/>
              <p:nvPr/>
            </p:nvSpPr>
            <p:spPr>
              <a:xfrm>
                <a:off x="469768" y="2436413"/>
                <a:ext cx="85776" cy="20136"/>
              </a:xfrm>
              <a:custGeom>
                <a:rect b="b" l="l" r="r" t="t"/>
                <a:pathLst>
                  <a:path extrusionOk="0" h="916" w="3902">
                    <a:moveTo>
                      <a:pt x="364" y="1"/>
                    </a:moveTo>
                    <a:lnTo>
                      <a:pt x="199" y="67"/>
                    </a:lnTo>
                    <a:lnTo>
                      <a:pt x="78" y="199"/>
                    </a:lnTo>
                    <a:lnTo>
                      <a:pt x="12" y="365"/>
                    </a:lnTo>
                    <a:lnTo>
                      <a:pt x="1" y="453"/>
                    </a:lnTo>
                    <a:lnTo>
                      <a:pt x="12" y="552"/>
                    </a:lnTo>
                    <a:lnTo>
                      <a:pt x="78" y="706"/>
                    </a:lnTo>
                    <a:lnTo>
                      <a:pt x="199" y="838"/>
                    </a:lnTo>
                    <a:lnTo>
                      <a:pt x="364" y="904"/>
                    </a:lnTo>
                    <a:lnTo>
                      <a:pt x="463" y="915"/>
                    </a:lnTo>
                    <a:lnTo>
                      <a:pt x="3439" y="915"/>
                    </a:lnTo>
                    <a:lnTo>
                      <a:pt x="3538" y="904"/>
                    </a:lnTo>
                    <a:lnTo>
                      <a:pt x="3692" y="838"/>
                    </a:lnTo>
                    <a:lnTo>
                      <a:pt x="3824" y="706"/>
                    </a:lnTo>
                    <a:lnTo>
                      <a:pt x="3891" y="552"/>
                    </a:lnTo>
                    <a:lnTo>
                      <a:pt x="3902" y="453"/>
                    </a:lnTo>
                    <a:lnTo>
                      <a:pt x="3891" y="365"/>
                    </a:lnTo>
                    <a:lnTo>
                      <a:pt x="3824" y="199"/>
                    </a:lnTo>
                    <a:lnTo>
                      <a:pt x="3692" y="67"/>
                    </a:lnTo>
                    <a:lnTo>
                      <a:pt x="35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9"/>
              <p:cNvSpPr/>
              <p:nvPr/>
            </p:nvSpPr>
            <p:spPr>
              <a:xfrm>
                <a:off x="1319546" y="4090662"/>
                <a:ext cx="20136" cy="85534"/>
              </a:xfrm>
              <a:custGeom>
                <a:rect b="b" l="l" r="r" t="t"/>
                <a:pathLst>
                  <a:path extrusionOk="0" h="3891" w="916">
                    <a:moveTo>
                      <a:pt x="364" y="1"/>
                    </a:moveTo>
                    <a:lnTo>
                      <a:pt x="210" y="78"/>
                    </a:lnTo>
                    <a:lnTo>
                      <a:pt x="78" y="199"/>
                    </a:lnTo>
                    <a:lnTo>
                      <a:pt x="12" y="364"/>
                    </a:lnTo>
                    <a:lnTo>
                      <a:pt x="1" y="453"/>
                    </a:lnTo>
                    <a:lnTo>
                      <a:pt x="1" y="3439"/>
                    </a:lnTo>
                    <a:lnTo>
                      <a:pt x="12" y="3527"/>
                    </a:lnTo>
                    <a:lnTo>
                      <a:pt x="78" y="3692"/>
                    </a:lnTo>
                    <a:lnTo>
                      <a:pt x="210" y="3814"/>
                    </a:lnTo>
                    <a:lnTo>
                      <a:pt x="364" y="3891"/>
                    </a:lnTo>
                    <a:lnTo>
                      <a:pt x="552" y="3891"/>
                    </a:lnTo>
                    <a:lnTo>
                      <a:pt x="717" y="3814"/>
                    </a:lnTo>
                    <a:lnTo>
                      <a:pt x="849" y="3692"/>
                    </a:lnTo>
                    <a:lnTo>
                      <a:pt x="915" y="3527"/>
                    </a:lnTo>
                    <a:lnTo>
                      <a:pt x="915" y="3439"/>
                    </a:lnTo>
                    <a:lnTo>
                      <a:pt x="915" y="453"/>
                    </a:lnTo>
                    <a:lnTo>
                      <a:pt x="915" y="364"/>
                    </a:lnTo>
                    <a:lnTo>
                      <a:pt x="849" y="199"/>
                    </a:lnTo>
                    <a:lnTo>
                      <a:pt x="717" y="78"/>
                    </a:lnTo>
                    <a:lnTo>
                      <a:pt x="5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9"/>
              <p:cNvSpPr/>
              <p:nvPr/>
            </p:nvSpPr>
            <p:spPr>
              <a:xfrm>
                <a:off x="1286836" y="4123372"/>
                <a:ext cx="85776" cy="20136"/>
              </a:xfrm>
              <a:custGeom>
                <a:rect b="b" l="l" r="r" t="t"/>
                <a:pathLst>
                  <a:path extrusionOk="0" h="916" w="3902">
                    <a:moveTo>
                      <a:pt x="453" y="0"/>
                    </a:moveTo>
                    <a:lnTo>
                      <a:pt x="365" y="11"/>
                    </a:lnTo>
                    <a:lnTo>
                      <a:pt x="199" y="78"/>
                    </a:lnTo>
                    <a:lnTo>
                      <a:pt x="78" y="199"/>
                    </a:lnTo>
                    <a:lnTo>
                      <a:pt x="1" y="364"/>
                    </a:lnTo>
                    <a:lnTo>
                      <a:pt x="1" y="463"/>
                    </a:lnTo>
                    <a:lnTo>
                      <a:pt x="1" y="551"/>
                    </a:lnTo>
                    <a:lnTo>
                      <a:pt x="78" y="717"/>
                    </a:lnTo>
                    <a:lnTo>
                      <a:pt x="199" y="838"/>
                    </a:lnTo>
                    <a:lnTo>
                      <a:pt x="365" y="904"/>
                    </a:lnTo>
                    <a:lnTo>
                      <a:pt x="453" y="915"/>
                    </a:lnTo>
                    <a:lnTo>
                      <a:pt x="3439" y="915"/>
                    </a:lnTo>
                    <a:lnTo>
                      <a:pt x="3538" y="904"/>
                    </a:lnTo>
                    <a:lnTo>
                      <a:pt x="3703" y="838"/>
                    </a:lnTo>
                    <a:lnTo>
                      <a:pt x="3825" y="717"/>
                    </a:lnTo>
                    <a:lnTo>
                      <a:pt x="3891" y="551"/>
                    </a:lnTo>
                    <a:lnTo>
                      <a:pt x="3902" y="463"/>
                    </a:lnTo>
                    <a:lnTo>
                      <a:pt x="3891" y="364"/>
                    </a:lnTo>
                    <a:lnTo>
                      <a:pt x="3825" y="199"/>
                    </a:lnTo>
                    <a:lnTo>
                      <a:pt x="3703" y="78"/>
                    </a:lnTo>
                    <a:lnTo>
                      <a:pt x="3538" y="11"/>
                    </a:lnTo>
                    <a:lnTo>
                      <a:pt x="34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9"/>
              <p:cNvSpPr/>
              <p:nvPr/>
            </p:nvSpPr>
            <p:spPr>
              <a:xfrm>
                <a:off x="625778" y="3801438"/>
                <a:ext cx="20114" cy="85776"/>
              </a:xfrm>
              <a:custGeom>
                <a:rect b="b" l="l" r="r" t="t"/>
                <a:pathLst>
                  <a:path extrusionOk="0" h="3902" w="915">
                    <a:moveTo>
                      <a:pt x="364" y="0"/>
                    </a:moveTo>
                    <a:lnTo>
                      <a:pt x="199" y="78"/>
                    </a:lnTo>
                    <a:lnTo>
                      <a:pt x="77" y="199"/>
                    </a:lnTo>
                    <a:lnTo>
                      <a:pt x="11" y="364"/>
                    </a:lnTo>
                    <a:lnTo>
                      <a:pt x="0" y="452"/>
                    </a:lnTo>
                    <a:lnTo>
                      <a:pt x="0" y="3438"/>
                    </a:lnTo>
                    <a:lnTo>
                      <a:pt x="11" y="3538"/>
                    </a:lnTo>
                    <a:lnTo>
                      <a:pt x="77" y="3703"/>
                    </a:lnTo>
                    <a:lnTo>
                      <a:pt x="199" y="3824"/>
                    </a:lnTo>
                    <a:lnTo>
                      <a:pt x="364" y="3890"/>
                    </a:lnTo>
                    <a:lnTo>
                      <a:pt x="463" y="3901"/>
                    </a:lnTo>
                    <a:lnTo>
                      <a:pt x="551" y="3890"/>
                    </a:lnTo>
                    <a:lnTo>
                      <a:pt x="717" y="3824"/>
                    </a:lnTo>
                    <a:lnTo>
                      <a:pt x="838" y="3703"/>
                    </a:lnTo>
                    <a:lnTo>
                      <a:pt x="915" y="3538"/>
                    </a:lnTo>
                    <a:lnTo>
                      <a:pt x="915" y="3438"/>
                    </a:lnTo>
                    <a:lnTo>
                      <a:pt x="915" y="452"/>
                    </a:lnTo>
                    <a:lnTo>
                      <a:pt x="915" y="364"/>
                    </a:lnTo>
                    <a:lnTo>
                      <a:pt x="838" y="199"/>
                    </a:lnTo>
                    <a:lnTo>
                      <a:pt x="717" y="78"/>
                    </a:lnTo>
                    <a:lnTo>
                      <a:pt x="5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9"/>
              <p:cNvSpPr/>
              <p:nvPr/>
            </p:nvSpPr>
            <p:spPr>
              <a:xfrm>
                <a:off x="593068" y="3834390"/>
                <a:ext cx="85776" cy="20114"/>
              </a:xfrm>
              <a:custGeom>
                <a:rect b="b" l="l" r="r" t="t"/>
                <a:pathLst>
                  <a:path extrusionOk="0" h="915" w="3902">
                    <a:moveTo>
                      <a:pt x="364" y="0"/>
                    </a:moveTo>
                    <a:lnTo>
                      <a:pt x="199" y="66"/>
                    </a:lnTo>
                    <a:lnTo>
                      <a:pt x="78" y="198"/>
                    </a:lnTo>
                    <a:lnTo>
                      <a:pt x="12" y="364"/>
                    </a:lnTo>
                    <a:lnTo>
                      <a:pt x="1" y="452"/>
                    </a:lnTo>
                    <a:lnTo>
                      <a:pt x="12" y="540"/>
                    </a:lnTo>
                    <a:lnTo>
                      <a:pt x="78" y="705"/>
                    </a:lnTo>
                    <a:lnTo>
                      <a:pt x="199" y="838"/>
                    </a:lnTo>
                    <a:lnTo>
                      <a:pt x="364" y="904"/>
                    </a:lnTo>
                    <a:lnTo>
                      <a:pt x="463" y="915"/>
                    </a:lnTo>
                    <a:lnTo>
                      <a:pt x="3439" y="915"/>
                    </a:lnTo>
                    <a:lnTo>
                      <a:pt x="3538" y="904"/>
                    </a:lnTo>
                    <a:lnTo>
                      <a:pt x="3692" y="838"/>
                    </a:lnTo>
                    <a:lnTo>
                      <a:pt x="3824" y="705"/>
                    </a:lnTo>
                    <a:lnTo>
                      <a:pt x="3891" y="540"/>
                    </a:lnTo>
                    <a:lnTo>
                      <a:pt x="3902" y="452"/>
                    </a:lnTo>
                    <a:lnTo>
                      <a:pt x="3891" y="364"/>
                    </a:lnTo>
                    <a:lnTo>
                      <a:pt x="3824" y="198"/>
                    </a:lnTo>
                    <a:lnTo>
                      <a:pt x="3692" y="66"/>
                    </a:lnTo>
                    <a:lnTo>
                      <a:pt x="35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9"/>
              <p:cNvSpPr/>
              <p:nvPr/>
            </p:nvSpPr>
            <p:spPr>
              <a:xfrm>
                <a:off x="967079" y="2863731"/>
                <a:ext cx="73905" cy="73905"/>
              </a:xfrm>
              <a:custGeom>
                <a:rect b="b" l="l" r="r" t="t"/>
                <a:pathLst>
                  <a:path extrusionOk="0" h="3362" w="3362">
                    <a:moveTo>
                      <a:pt x="1687" y="915"/>
                    </a:moveTo>
                    <a:lnTo>
                      <a:pt x="1841" y="926"/>
                    </a:lnTo>
                    <a:lnTo>
                      <a:pt x="2117" y="1047"/>
                    </a:lnTo>
                    <a:lnTo>
                      <a:pt x="2326" y="1257"/>
                    </a:lnTo>
                    <a:lnTo>
                      <a:pt x="2436" y="1532"/>
                    </a:lnTo>
                    <a:lnTo>
                      <a:pt x="2447" y="1686"/>
                    </a:lnTo>
                    <a:lnTo>
                      <a:pt x="2436" y="1841"/>
                    </a:lnTo>
                    <a:lnTo>
                      <a:pt x="2315" y="2116"/>
                    </a:lnTo>
                    <a:lnTo>
                      <a:pt x="2106" y="2326"/>
                    </a:lnTo>
                    <a:lnTo>
                      <a:pt x="1841" y="2436"/>
                    </a:lnTo>
                    <a:lnTo>
                      <a:pt x="1676" y="2447"/>
                    </a:lnTo>
                    <a:lnTo>
                      <a:pt x="1522" y="2436"/>
                    </a:lnTo>
                    <a:lnTo>
                      <a:pt x="1246" y="2326"/>
                    </a:lnTo>
                    <a:lnTo>
                      <a:pt x="1048" y="2116"/>
                    </a:lnTo>
                    <a:lnTo>
                      <a:pt x="927" y="1841"/>
                    </a:lnTo>
                    <a:lnTo>
                      <a:pt x="916" y="1686"/>
                    </a:lnTo>
                    <a:lnTo>
                      <a:pt x="927" y="1532"/>
                    </a:lnTo>
                    <a:lnTo>
                      <a:pt x="1048" y="1257"/>
                    </a:lnTo>
                    <a:lnTo>
                      <a:pt x="1246" y="1047"/>
                    </a:lnTo>
                    <a:lnTo>
                      <a:pt x="1522" y="937"/>
                    </a:lnTo>
                    <a:lnTo>
                      <a:pt x="1676" y="926"/>
                    </a:lnTo>
                    <a:lnTo>
                      <a:pt x="1676" y="915"/>
                    </a:lnTo>
                    <a:close/>
                    <a:moveTo>
                      <a:pt x="1676" y="0"/>
                    </a:moveTo>
                    <a:lnTo>
                      <a:pt x="1511" y="11"/>
                    </a:lnTo>
                    <a:lnTo>
                      <a:pt x="1180" y="78"/>
                    </a:lnTo>
                    <a:lnTo>
                      <a:pt x="883" y="210"/>
                    </a:lnTo>
                    <a:lnTo>
                      <a:pt x="607" y="386"/>
                    </a:lnTo>
                    <a:lnTo>
                      <a:pt x="387" y="618"/>
                    </a:lnTo>
                    <a:lnTo>
                      <a:pt x="199" y="882"/>
                    </a:lnTo>
                    <a:lnTo>
                      <a:pt x="78" y="1180"/>
                    </a:lnTo>
                    <a:lnTo>
                      <a:pt x="12" y="1510"/>
                    </a:lnTo>
                    <a:lnTo>
                      <a:pt x="1" y="1686"/>
                    </a:lnTo>
                    <a:lnTo>
                      <a:pt x="12" y="1852"/>
                    </a:lnTo>
                    <a:lnTo>
                      <a:pt x="78" y="2182"/>
                    </a:lnTo>
                    <a:lnTo>
                      <a:pt x="199" y="2480"/>
                    </a:lnTo>
                    <a:lnTo>
                      <a:pt x="387" y="2755"/>
                    </a:lnTo>
                    <a:lnTo>
                      <a:pt x="607" y="2976"/>
                    </a:lnTo>
                    <a:lnTo>
                      <a:pt x="883" y="3163"/>
                    </a:lnTo>
                    <a:lnTo>
                      <a:pt x="1180" y="3284"/>
                    </a:lnTo>
                    <a:lnTo>
                      <a:pt x="1511" y="3350"/>
                    </a:lnTo>
                    <a:lnTo>
                      <a:pt x="1676" y="3361"/>
                    </a:lnTo>
                    <a:lnTo>
                      <a:pt x="1852" y="3350"/>
                    </a:lnTo>
                    <a:lnTo>
                      <a:pt x="2183" y="3284"/>
                    </a:lnTo>
                    <a:lnTo>
                      <a:pt x="2480" y="3163"/>
                    </a:lnTo>
                    <a:lnTo>
                      <a:pt x="2745" y="2976"/>
                    </a:lnTo>
                    <a:lnTo>
                      <a:pt x="2976" y="2755"/>
                    </a:lnTo>
                    <a:lnTo>
                      <a:pt x="3153" y="2491"/>
                    </a:lnTo>
                    <a:lnTo>
                      <a:pt x="3285" y="2182"/>
                    </a:lnTo>
                    <a:lnTo>
                      <a:pt x="3351" y="1863"/>
                    </a:lnTo>
                    <a:lnTo>
                      <a:pt x="3362" y="1686"/>
                    </a:lnTo>
                    <a:lnTo>
                      <a:pt x="3351" y="1510"/>
                    </a:lnTo>
                    <a:lnTo>
                      <a:pt x="3285" y="1180"/>
                    </a:lnTo>
                    <a:lnTo>
                      <a:pt x="3153" y="882"/>
                    </a:lnTo>
                    <a:lnTo>
                      <a:pt x="2976" y="618"/>
                    </a:lnTo>
                    <a:lnTo>
                      <a:pt x="2745" y="386"/>
                    </a:lnTo>
                    <a:lnTo>
                      <a:pt x="2480" y="210"/>
                    </a:lnTo>
                    <a:lnTo>
                      <a:pt x="2183" y="78"/>
                    </a:lnTo>
                    <a:lnTo>
                      <a:pt x="1852"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9"/>
              <p:cNvSpPr/>
              <p:nvPr/>
            </p:nvSpPr>
            <p:spPr>
              <a:xfrm>
                <a:off x="998107" y="4510980"/>
                <a:ext cx="150676" cy="150676"/>
              </a:xfrm>
              <a:custGeom>
                <a:rect b="b" l="l" r="r" t="t"/>
                <a:pathLst>
                  <a:path extrusionOk="0" h="3362" w="3362">
                    <a:moveTo>
                      <a:pt x="1687" y="915"/>
                    </a:moveTo>
                    <a:lnTo>
                      <a:pt x="1841" y="926"/>
                    </a:lnTo>
                    <a:lnTo>
                      <a:pt x="2117" y="1047"/>
                    </a:lnTo>
                    <a:lnTo>
                      <a:pt x="2326" y="1257"/>
                    </a:lnTo>
                    <a:lnTo>
                      <a:pt x="2436" y="1532"/>
                    </a:lnTo>
                    <a:lnTo>
                      <a:pt x="2447" y="1686"/>
                    </a:lnTo>
                    <a:lnTo>
                      <a:pt x="2436" y="1841"/>
                    </a:lnTo>
                    <a:lnTo>
                      <a:pt x="2315" y="2116"/>
                    </a:lnTo>
                    <a:lnTo>
                      <a:pt x="2106" y="2326"/>
                    </a:lnTo>
                    <a:lnTo>
                      <a:pt x="1841" y="2436"/>
                    </a:lnTo>
                    <a:lnTo>
                      <a:pt x="1676" y="2447"/>
                    </a:lnTo>
                    <a:lnTo>
                      <a:pt x="1522" y="2436"/>
                    </a:lnTo>
                    <a:lnTo>
                      <a:pt x="1246" y="2326"/>
                    </a:lnTo>
                    <a:lnTo>
                      <a:pt x="1048" y="2116"/>
                    </a:lnTo>
                    <a:lnTo>
                      <a:pt x="927" y="1841"/>
                    </a:lnTo>
                    <a:lnTo>
                      <a:pt x="916" y="1686"/>
                    </a:lnTo>
                    <a:lnTo>
                      <a:pt x="927" y="1532"/>
                    </a:lnTo>
                    <a:lnTo>
                      <a:pt x="1048" y="1257"/>
                    </a:lnTo>
                    <a:lnTo>
                      <a:pt x="1246" y="1047"/>
                    </a:lnTo>
                    <a:lnTo>
                      <a:pt x="1522" y="937"/>
                    </a:lnTo>
                    <a:lnTo>
                      <a:pt x="1676" y="926"/>
                    </a:lnTo>
                    <a:lnTo>
                      <a:pt x="1676" y="915"/>
                    </a:lnTo>
                    <a:close/>
                    <a:moveTo>
                      <a:pt x="1676" y="0"/>
                    </a:moveTo>
                    <a:lnTo>
                      <a:pt x="1511" y="11"/>
                    </a:lnTo>
                    <a:lnTo>
                      <a:pt x="1180" y="78"/>
                    </a:lnTo>
                    <a:lnTo>
                      <a:pt x="883" y="210"/>
                    </a:lnTo>
                    <a:lnTo>
                      <a:pt x="607" y="386"/>
                    </a:lnTo>
                    <a:lnTo>
                      <a:pt x="387" y="618"/>
                    </a:lnTo>
                    <a:lnTo>
                      <a:pt x="199" y="882"/>
                    </a:lnTo>
                    <a:lnTo>
                      <a:pt x="78" y="1180"/>
                    </a:lnTo>
                    <a:lnTo>
                      <a:pt x="12" y="1510"/>
                    </a:lnTo>
                    <a:lnTo>
                      <a:pt x="1" y="1686"/>
                    </a:lnTo>
                    <a:lnTo>
                      <a:pt x="12" y="1852"/>
                    </a:lnTo>
                    <a:lnTo>
                      <a:pt x="78" y="2182"/>
                    </a:lnTo>
                    <a:lnTo>
                      <a:pt x="199" y="2480"/>
                    </a:lnTo>
                    <a:lnTo>
                      <a:pt x="387" y="2755"/>
                    </a:lnTo>
                    <a:lnTo>
                      <a:pt x="607" y="2976"/>
                    </a:lnTo>
                    <a:lnTo>
                      <a:pt x="883" y="3163"/>
                    </a:lnTo>
                    <a:lnTo>
                      <a:pt x="1180" y="3284"/>
                    </a:lnTo>
                    <a:lnTo>
                      <a:pt x="1511" y="3350"/>
                    </a:lnTo>
                    <a:lnTo>
                      <a:pt x="1676" y="3361"/>
                    </a:lnTo>
                    <a:lnTo>
                      <a:pt x="1852" y="3350"/>
                    </a:lnTo>
                    <a:lnTo>
                      <a:pt x="2183" y="3284"/>
                    </a:lnTo>
                    <a:lnTo>
                      <a:pt x="2480" y="3163"/>
                    </a:lnTo>
                    <a:lnTo>
                      <a:pt x="2745" y="2976"/>
                    </a:lnTo>
                    <a:lnTo>
                      <a:pt x="2976" y="2755"/>
                    </a:lnTo>
                    <a:lnTo>
                      <a:pt x="3153" y="2491"/>
                    </a:lnTo>
                    <a:lnTo>
                      <a:pt x="3285" y="2182"/>
                    </a:lnTo>
                    <a:lnTo>
                      <a:pt x="3351" y="1863"/>
                    </a:lnTo>
                    <a:lnTo>
                      <a:pt x="3362" y="1686"/>
                    </a:lnTo>
                    <a:lnTo>
                      <a:pt x="3351" y="1510"/>
                    </a:lnTo>
                    <a:lnTo>
                      <a:pt x="3285" y="1180"/>
                    </a:lnTo>
                    <a:lnTo>
                      <a:pt x="3153" y="882"/>
                    </a:lnTo>
                    <a:lnTo>
                      <a:pt x="2976" y="618"/>
                    </a:lnTo>
                    <a:lnTo>
                      <a:pt x="2745" y="386"/>
                    </a:lnTo>
                    <a:lnTo>
                      <a:pt x="2480" y="210"/>
                    </a:lnTo>
                    <a:lnTo>
                      <a:pt x="2183" y="78"/>
                    </a:lnTo>
                    <a:lnTo>
                      <a:pt x="1852"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3" name="Google Shape;1433;p49"/>
          <p:cNvGrpSpPr/>
          <p:nvPr/>
        </p:nvGrpSpPr>
        <p:grpSpPr>
          <a:xfrm>
            <a:off x="8464486" y="3997002"/>
            <a:ext cx="360424" cy="355988"/>
            <a:chOff x="2604379" y="937690"/>
            <a:chExt cx="2046703" cy="2021511"/>
          </a:xfrm>
        </p:grpSpPr>
        <p:sp>
          <p:nvSpPr>
            <p:cNvPr id="1434" name="Google Shape;1434;p49"/>
            <p:cNvSpPr/>
            <p:nvPr/>
          </p:nvSpPr>
          <p:spPr>
            <a:xfrm>
              <a:off x="2604621" y="1011331"/>
              <a:ext cx="1892144" cy="1892385"/>
            </a:xfrm>
            <a:custGeom>
              <a:rect b="b" l="l" r="r" t="t"/>
              <a:pathLst>
                <a:path extrusionOk="0" h="86086" w="86075">
                  <a:moveTo>
                    <a:pt x="42007" y="0"/>
                  </a:moveTo>
                  <a:lnTo>
                    <a:pt x="39936" y="100"/>
                  </a:lnTo>
                  <a:lnTo>
                    <a:pt x="37886" y="298"/>
                  </a:lnTo>
                  <a:lnTo>
                    <a:pt x="35837" y="596"/>
                  </a:lnTo>
                  <a:lnTo>
                    <a:pt x="33798" y="992"/>
                  </a:lnTo>
                  <a:lnTo>
                    <a:pt x="31781" y="1488"/>
                  </a:lnTo>
                  <a:lnTo>
                    <a:pt x="29787" y="2072"/>
                  </a:lnTo>
                  <a:lnTo>
                    <a:pt x="27814" y="2766"/>
                  </a:lnTo>
                  <a:lnTo>
                    <a:pt x="25864" y="3549"/>
                  </a:lnTo>
                  <a:lnTo>
                    <a:pt x="23957" y="4441"/>
                  </a:lnTo>
                  <a:lnTo>
                    <a:pt x="22084" y="5422"/>
                  </a:lnTo>
                  <a:lnTo>
                    <a:pt x="20244" y="6502"/>
                  </a:lnTo>
                  <a:lnTo>
                    <a:pt x="18459" y="7692"/>
                  </a:lnTo>
                  <a:lnTo>
                    <a:pt x="16717" y="8970"/>
                  </a:lnTo>
                  <a:lnTo>
                    <a:pt x="15020" y="10348"/>
                  </a:lnTo>
                  <a:lnTo>
                    <a:pt x="13390" y="11825"/>
                  </a:lnTo>
                  <a:lnTo>
                    <a:pt x="12596" y="12607"/>
                  </a:lnTo>
                  <a:lnTo>
                    <a:pt x="11814" y="13400"/>
                  </a:lnTo>
                  <a:lnTo>
                    <a:pt x="10337" y="15031"/>
                  </a:lnTo>
                  <a:lnTo>
                    <a:pt x="8960" y="16728"/>
                  </a:lnTo>
                  <a:lnTo>
                    <a:pt x="7681" y="18469"/>
                  </a:lnTo>
                  <a:lnTo>
                    <a:pt x="6491" y="20255"/>
                  </a:lnTo>
                  <a:lnTo>
                    <a:pt x="5411" y="22095"/>
                  </a:lnTo>
                  <a:lnTo>
                    <a:pt x="4431" y="23968"/>
                  </a:lnTo>
                  <a:lnTo>
                    <a:pt x="3538" y="25875"/>
                  </a:lnTo>
                  <a:lnTo>
                    <a:pt x="2756" y="27825"/>
                  </a:lnTo>
                  <a:lnTo>
                    <a:pt x="2061" y="29798"/>
                  </a:lnTo>
                  <a:lnTo>
                    <a:pt x="1477" y="31792"/>
                  </a:lnTo>
                  <a:lnTo>
                    <a:pt x="981" y="33809"/>
                  </a:lnTo>
                  <a:lnTo>
                    <a:pt x="585" y="35847"/>
                  </a:lnTo>
                  <a:lnTo>
                    <a:pt x="287" y="37897"/>
                  </a:lnTo>
                  <a:lnTo>
                    <a:pt x="89" y="39947"/>
                  </a:lnTo>
                  <a:lnTo>
                    <a:pt x="1" y="42018"/>
                  </a:lnTo>
                  <a:lnTo>
                    <a:pt x="1" y="44079"/>
                  </a:lnTo>
                  <a:lnTo>
                    <a:pt x="89" y="46140"/>
                  </a:lnTo>
                  <a:lnTo>
                    <a:pt x="287" y="48200"/>
                  </a:lnTo>
                  <a:lnTo>
                    <a:pt x="585" y="50250"/>
                  </a:lnTo>
                  <a:lnTo>
                    <a:pt x="981" y="52289"/>
                  </a:lnTo>
                  <a:lnTo>
                    <a:pt x="1477" y="54305"/>
                  </a:lnTo>
                  <a:lnTo>
                    <a:pt x="2061" y="56300"/>
                  </a:lnTo>
                  <a:lnTo>
                    <a:pt x="2756" y="58272"/>
                  </a:lnTo>
                  <a:lnTo>
                    <a:pt x="3538" y="60212"/>
                  </a:lnTo>
                  <a:lnTo>
                    <a:pt x="4431" y="62129"/>
                  </a:lnTo>
                  <a:lnTo>
                    <a:pt x="5411" y="64002"/>
                  </a:lnTo>
                  <a:lnTo>
                    <a:pt x="6491" y="65832"/>
                  </a:lnTo>
                  <a:lnTo>
                    <a:pt x="7681" y="67628"/>
                  </a:lnTo>
                  <a:lnTo>
                    <a:pt x="8960" y="69369"/>
                  </a:lnTo>
                  <a:lnTo>
                    <a:pt x="10337" y="71055"/>
                  </a:lnTo>
                  <a:lnTo>
                    <a:pt x="11814" y="72697"/>
                  </a:lnTo>
                  <a:lnTo>
                    <a:pt x="12596" y="73490"/>
                  </a:lnTo>
                  <a:lnTo>
                    <a:pt x="13390" y="74262"/>
                  </a:lnTo>
                  <a:lnTo>
                    <a:pt x="15020" y="75749"/>
                  </a:lnTo>
                  <a:lnTo>
                    <a:pt x="16717" y="77127"/>
                  </a:lnTo>
                  <a:lnTo>
                    <a:pt x="18459" y="78405"/>
                  </a:lnTo>
                  <a:lnTo>
                    <a:pt x="20244" y="79584"/>
                  </a:lnTo>
                  <a:lnTo>
                    <a:pt x="22084" y="80675"/>
                  </a:lnTo>
                  <a:lnTo>
                    <a:pt x="23957" y="81656"/>
                  </a:lnTo>
                  <a:lnTo>
                    <a:pt x="25864" y="82537"/>
                  </a:lnTo>
                  <a:lnTo>
                    <a:pt x="27814" y="83331"/>
                  </a:lnTo>
                  <a:lnTo>
                    <a:pt x="29787" y="84014"/>
                  </a:lnTo>
                  <a:lnTo>
                    <a:pt x="31781" y="84609"/>
                  </a:lnTo>
                  <a:lnTo>
                    <a:pt x="33798" y="85105"/>
                  </a:lnTo>
                  <a:lnTo>
                    <a:pt x="35837" y="85502"/>
                  </a:lnTo>
                  <a:lnTo>
                    <a:pt x="37886" y="85788"/>
                  </a:lnTo>
                  <a:lnTo>
                    <a:pt x="39936" y="85987"/>
                  </a:lnTo>
                  <a:lnTo>
                    <a:pt x="42007" y="86086"/>
                  </a:lnTo>
                  <a:lnTo>
                    <a:pt x="44068" y="86086"/>
                  </a:lnTo>
                  <a:lnTo>
                    <a:pt x="46129" y="85987"/>
                  </a:lnTo>
                  <a:lnTo>
                    <a:pt x="48190" y="85788"/>
                  </a:lnTo>
                  <a:lnTo>
                    <a:pt x="50239" y="85502"/>
                  </a:lnTo>
                  <a:lnTo>
                    <a:pt x="52278" y="85105"/>
                  </a:lnTo>
                  <a:lnTo>
                    <a:pt x="54294" y="84609"/>
                  </a:lnTo>
                  <a:lnTo>
                    <a:pt x="56289" y="84014"/>
                  </a:lnTo>
                  <a:lnTo>
                    <a:pt x="58261" y="83331"/>
                  </a:lnTo>
                  <a:lnTo>
                    <a:pt x="60201" y="82537"/>
                  </a:lnTo>
                  <a:lnTo>
                    <a:pt x="62118" y="81656"/>
                  </a:lnTo>
                  <a:lnTo>
                    <a:pt x="63992" y="80675"/>
                  </a:lnTo>
                  <a:lnTo>
                    <a:pt x="65821" y="79584"/>
                  </a:lnTo>
                  <a:lnTo>
                    <a:pt x="67617" y="78405"/>
                  </a:lnTo>
                  <a:lnTo>
                    <a:pt x="69358" y="77127"/>
                  </a:lnTo>
                  <a:lnTo>
                    <a:pt x="71044" y="75749"/>
                  </a:lnTo>
                  <a:lnTo>
                    <a:pt x="72686" y="74262"/>
                  </a:lnTo>
                  <a:lnTo>
                    <a:pt x="73480" y="73490"/>
                  </a:lnTo>
                  <a:lnTo>
                    <a:pt x="74262" y="72697"/>
                  </a:lnTo>
                  <a:lnTo>
                    <a:pt x="75739" y="71055"/>
                  </a:lnTo>
                  <a:lnTo>
                    <a:pt x="77116" y="69369"/>
                  </a:lnTo>
                  <a:lnTo>
                    <a:pt x="78394" y="67628"/>
                  </a:lnTo>
                  <a:lnTo>
                    <a:pt x="79573" y="65832"/>
                  </a:lnTo>
                  <a:lnTo>
                    <a:pt x="80664" y="64002"/>
                  </a:lnTo>
                  <a:lnTo>
                    <a:pt x="81645" y="62129"/>
                  </a:lnTo>
                  <a:lnTo>
                    <a:pt x="82527" y="60212"/>
                  </a:lnTo>
                  <a:lnTo>
                    <a:pt x="83320" y="58272"/>
                  </a:lnTo>
                  <a:lnTo>
                    <a:pt x="84014" y="56300"/>
                  </a:lnTo>
                  <a:lnTo>
                    <a:pt x="84598" y="54305"/>
                  </a:lnTo>
                  <a:lnTo>
                    <a:pt x="85094" y="52289"/>
                  </a:lnTo>
                  <a:lnTo>
                    <a:pt x="85491" y="50250"/>
                  </a:lnTo>
                  <a:lnTo>
                    <a:pt x="85777" y="48200"/>
                  </a:lnTo>
                  <a:lnTo>
                    <a:pt x="85976" y="46140"/>
                  </a:lnTo>
                  <a:lnTo>
                    <a:pt x="86075" y="44079"/>
                  </a:lnTo>
                  <a:lnTo>
                    <a:pt x="86075" y="42018"/>
                  </a:lnTo>
                  <a:lnTo>
                    <a:pt x="85976" y="39947"/>
                  </a:lnTo>
                  <a:lnTo>
                    <a:pt x="85777" y="37897"/>
                  </a:lnTo>
                  <a:lnTo>
                    <a:pt x="85491" y="35847"/>
                  </a:lnTo>
                  <a:lnTo>
                    <a:pt x="85094" y="33809"/>
                  </a:lnTo>
                  <a:lnTo>
                    <a:pt x="84598" y="31792"/>
                  </a:lnTo>
                  <a:lnTo>
                    <a:pt x="84014" y="29798"/>
                  </a:lnTo>
                  <a:lnTo>
                    <a:pt x="83320" y="27825"/>
                  </a:lnTo>
                  <a:lnTo>
                    <a:pt x="82527" y="25875"/>
                  </a:lnTo>
                  <a:lnTo>
                    <a:pt x="81645" y="23968"/>
                  </a:lnTo>
                  <a:lnTo>
                    <a:pt x="80664" y="22095"/>
                  </a:lnTo>
                  <a:lnTo>
                    <a:pt x="79573" y="20255"/>
                  </a:lnTo>
                  <a:lnTo>
                    <a:pt x="78394" y="18469"/>
                  </a:lnTo>
                  <a:lnTo>
                    <a:pt x="77116" y="16728"/>
                  </a:lnTo>
                  <a:lnTo>
                    <a:pt x="75739" y="15031"/>
                  </a:lnTo>
                  <a:lnTo>
                    <a:pt x="74262" y="13400"/>
                  </a:lnTo>
                  <a:lnTo>
                    <a:pt x="73480" y="12607"/>
                  </a:lnTo>
                  <a:lnTo>
                    <a:pt x="72686" y="11825"/>
                  </a:lnTo>
                  <a:lnTo>
                    <a:pt x="71044" y="10348"/>
                  </a:lnTo>
                  <a:lnTo>
                    <a:pt x="69358" y="8970"/>
                  </a:lnTo>
                  <a:lnTo>
                    <a:pt x="67617" y="7692"/>
                  </a:lnTo>
                  <a:lnTo>
                    <a:pt x="65821" y="6502"/>
                  </a:lnTo>
                  <a:lnTo>
                    <a:pt x="63992" y="5422"/>
                  </a:lnTo>
                  <a:lnTo>
                    <a:pt x="62118" y="4441"/>
                  </a:lnTo>
                  <a:lnTo>
                    <a:pt x="60201" y="3549"/>
                  </a:lnTo>
                  <a:lnTo>
                    <a:pt x="58261" y="2766"/>
                  </a:lnTo>
                  <a:lnTo>
                    <a:pt x="56289" y="2072"/>
                  </a:lnTo>
                  <a:lnTo>
                    <a:pt x="54294" y="1488"/>
                  </a:lnTo>
                  <a:lnTo>
                    <a:pt x="52278" y="992"/>
                  </a:lnTo>
                  <a:lnTo>
                    <a:pt x="50239" y="596"/>
                  </a:lnTo>
                  <a:lnTo>
                    <a:pt x="48190" y="298"/>
                  </a:lnTo>
                  <a:lnTo>
                    <a:pt x="46129" y="100"/>
                  </a:lnTo>
                  <a:lnTo>
                    <a:pt x="44068" y="0"/>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9"/>
            <p:cNvSpPr/>
            <p:nvPr/>
          </p:nvSpPr>
          <p:spPr>
            <a:xfrm>
              <a:off x="3226945" y="1829850"/>
              <a:ext cx="692097" cy="696472"/>
            </a:xfrm>
            <a:custGeom>
              <a:rect b="b" l="l" r="r" t="t"/>
              <a:pathLst>
                <a:path extrusionOk="0" h="31683" w="31484">
                  <a:moveTo>
                    <a:pt x="17709" y="1"/>
                  </a:moveTo>
                  <a:lnTo>
                    <a:pt x="0" y="20718"/>
                  </a:lnTo>
                  <a:lnTo>
                    <a:pt x="12177" y="31682"/>
                  </a:lnTo>
                  <a:lnTo>
                    <a:pt x="31483" y="8850"/>
                  </a:lnTo>
                  <a:lnTo>
                    <a:pt x="17709" y="1"/>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9"/>
            <p:cNvSpPr/>
            <p:nvPr/>
          </p:nvSpPr>
          <p:spPr>
            <a:xfrm>
              <a:off x="3226945" y="1829850"/>
              <a:ext cx="692097" cy="696472"/>
            </a:xfrm>
            <a:custGeom>
              <a:rect b="b" l="l" r="r" t="t"/>
              <a:pathLst>
                <a:path extrusionOk="0" fill="none" h="31683" w="31484">
                  <a:moveTo>
                    <a:pt x="17709" y="1"/>
                  </a:moveTo>
                  <a:lnTo>
                    <a:pt x="31483" y="8850"/>
                  </a:lnTo>
                  <a:lnTo>
                    <a:pt x="12177" y="31682"/>
                  </a:lnTo>
                  <a:lnTo>
                    <a:pt x="0" y="20718"/>
                  </a:lnTo>
                  <a:lnTo>
                    <a:pt x="17709" y="1"/>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9"/>
            <p:cNvSpPr/>
            <p:nvPr/>
          </p:nvSpPr>
          <p:spPr>
            <a:xfrm>
              <a:off x="3728850" y="1869572"/>
              <a:ext cx="90634" cy="72938"/>
            </a:xfrm>
            <a:custGeom>
              <a:rect b="b" l="l" r="r" t="t"/>
              <a:pathLst>
                <a:path extrusionOk="0" h="3318" w="4123">
                  <a:moveTo>
                    <a:pt x="904" y="1"/>
                  </a:moveTo>
                  <a:lnTo>
                    <a:pt x="1" y="1114"/>
                  </a:lnTo>
                  <a:lnTo>
                    <a:pt x="3020" y="3318"/>
                  </a:lnTo>
                  <a:lnTo>
                    <a:pt x="4122" y="2018"/>
                  </a:lnTo>
                  <a:lnTo>
                    <a:pt x="9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9"/>
            <p:cNvSpPr/>
            <p:nvPr/>
          </p:nvSpPr>
          <p:spPr>
            <a:xfrm>
              <a:off x="3728850" y="1869572"/>
              <a:ext cx="90634" cy="72938"/>
            </a:xfrm>
            <a:custGeom>
              <a:rect b="b" l="l" r="r" t="t"/>
              <a:pathLst>
                <a:path extrusionOk="0" fill="none" h="3318" w="4123">
                  <a:moveTo>
                    <a:pt x="1" y="1114"/>
                  </a:moveTo>
                  <a:lnTo>
                    <a:pt x="904" y="1"/>
                  </a:lnTo>
                  <a:lnTo>
                    <a:pt x="4122" y="2018"/>
                  </a:lnTo>
                  <a:lnTo>
                    <a:pt x="3020" y="3318"/>
                  </a:lnTo>
                  <a:lnTo>
                    <a:pt x="1" y="111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9"/>
            <p:cNvSpPr/>
            <p:nvPr/>
          </p:nvSpPr>
          <p:spPr>
            <a:xfrm>
              <a:off x="3264492" y="1871770"/>
              <a:ext cx="601485" cy="623534"/>
            </a:xfrm>
            <a:custGeom>
              <a:rect b="b" l="l" r="r" t="t"/>
              <a:pathLst>
                <a:path extrusionOk="0" h="28365" w="27362">
                  <a:moveTo>
                    <a:pt x="15890" y="0"/>
                  </a:moveTo>
                  <a:lnTo>
                    <a:pt x="0" y="18711"/>
                  </a:lnTo>
                  <a:lnTo>
                    <a:pt x="10061" y="28365"/>
                  </a:lnTo>
                  <a:lnTo>
                    <a:pt x="27362" y="7549"/>
                  </a:lnTo>
                  <a:lnTo>
                    <a:pt x="158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9"/>
            <p:cNvSpPr/>
            <p:nvPr/>
          </p:nvSpPr>
          <p:spPr>
            <a:xfrm>
              <a:off x="3264492" y="1871770"/>
              <a:ext cx="601485" cy="623534"/>
            </a:xfrm>
            <a:custGeom>
              <a:rect b="b" l="l" r="r" t="t"/>
              <a:pathLst>
                <a:path extrusionOk="0" fill="none" h="28365" w="27362">
                  <a:moveTo>
                    <a:pt x="15890" y="0"/>
                  </a:moveTo>
                  <a:lnTo>
                    <a:pt x="27362" y="7549"/>
                  </a:lnTo>
                  <a:lnTo>
                    <a:pt x="10061" y="28365"/>
                  </a:lnTo>
                  <a:lnTo>
                    <a:pt x="0" y="18711"/>
                  </a:lnTo>
                  <a:lnTo>
                    <a:pt x="15890"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9"/>
            <p:cNvSpPr/>
            <p:nvPr/>
          </p:nvSpPr>
          <p:spPr>
            <a:xfrm>
              <a:off x="3601923" y="1962602"/>
              <a:ext cx="150932" cy="116046"/>
            </a:xfrm>
            <a:custGeom>
              <a:rect b="b" l="l" r="r" t="t"/>
              <a:pathLst>
                <a:path extrusionOk="0" fill="none" h="5279" w="6866">
                  <a:moveTo>
                    <a:pt x="0" y="0"/>
                  </a:moveTo>
                  <a:lnTo>
                    <a:pt x="6866" y="527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9"/>
            <p:cNvSpPr/>
            <p:nvPr/>
          </p:nvSpPr>
          <p:spPr>
            <a:xfrm>
              <a:off x="3568971" y="2003050"/>
              <a:ext cx="150954" cy="116068"/>
            </a:xfrm>
            <a:custGeom>
              <a:rect b="b" l="l" r="r" t="t"/>
              <a:pathLst>
                <a:path extrusionOk="0" fill="none" h="5280" w="6867">
                  <a:moveTo>
                    <a:pt x="1" y="1"/>
                  </a:moveTo>
                  <a:lnTo>
                    <a:pt x="6866" y="527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9"/>
            <p:cNvSpPr/>
            <p:nvPr/>
          </p:nvSpPr>
          <p:spPr>
            <a:xfrm>
              <a:off x="3536041" y="2043761"/>
              <a:ext cx="150932" cy="116046"/>
            </a:xfrm>
            <a:custGeom>
              <a:rect b="b" l="l" r="r" t="t"/>
              <a:pathLst>
                <a:path extrusionOk="0" fill="none" h="5279" w="6866">
                  <a:moveTo>
                    <a:pt x="0" y="0"/>
                  </a:moveTo>
                  <a:lnTo>
                    <a:pt x="6865" y="5278"/>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9"/>
            <p:cNvSpPr/>
            <p:nvPr/>
          </p:nvSpPr>
          <p:spPr>
            <a:xfrm>
              <a:off x="3503090" y="2084209"/>
              <a:ext cx="150690" cy="116046"/>
            </a:xfrm>
            <a:custGeom>
              <a:rect b="b" l="l" r="r" t="t"/>
              <a:pathLst>
                <a:path extrusionOk="0" fill="none" h="5279" w="6855">
                  <a:moveTo>
                    <a:pt x="0" y="0"/>
                  </a:moveTo>
                  <a:lnTo>
                    <a:pt x="6855" y="527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9"/>
            <p:cNvSpPr/>
            <p:nvPr/>
          </p:nvSpPr>
          <p:spPr>
            <a:xfrm>
              <a:off x="3470138" y="2124899"/>
              <a:ext cx="150690" cy="115826"/>
            </a:xfrm>
            <a:custGeom>
              <a:rect b="b" l="l" r="r" t="t"/>
              <a:pathLst>
                <a:path extrusionOk="0" fill="none" h="5269" w="6855">
                  <a:moveTo>
                    <a:pt x="1" y="1"/>
                  </a:moveTo>
                  <a:lnTo>
                    <a:pt x="6855" y="5268"/>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9"/>
            <p:cNvSpPr/>
            <p:nvPr/>
          </p:nvSpPr>
          <p:spPr>
            <a:xfrm>
              <a:off x="3437208" y="2165347"/>
              <a:ext cx="150690" cy="116068"/>
            </a:xfrm>
            <a:custGeom>
              <a:rect b="b" l="l" r="r" t="t"/>
              <a:pathLst>
                <a:path extrusionOk="0" fill="none" h="5280" w="6855">
                  <a:moveTo>
                    <a:pt x="0" y="1"/>
                  </a:moveTo>
                  <a:lnTo>
                    <a:pt x="6854" y="527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9"/>
            <p:cNvSpPr/>
            <p:nvPr/>
          </p:nvSpPr>
          <p:spPr>
            <a:xfrm>
              <a:off x="3404256" y="2206058"/>
              <a:ext cx="150690" cy="115804"/>
            </a:xfrm>
            <a:custGeom>
              <a:rect b="b" l="l" r="r" t="t"/>
              <a:pathLst>
                <a:path extrusionOk="0" fill="none" h="5268" w="6855">
                  <a:moveTo>
                    <a:pt x="0" y="0"/>
                  </a:moveTo>
                  <a:lnTo>
                    <a:pt x="6855" y="5268"/>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9"/>
            <p:cNvSpPr/>
            <p:nvPr/>
          </p:nvSpPr>
          <p:spPr>
            <a:xfrm>
              <a:off x="3371305" y="2246506"/>
              <a:ext cx="150690" cy="116046"/>
            </a:xfrm>
            <a:custGeom>
              <a:rect b="b" l="l" r="r" t="t"/>
              <a:pathLst>
                <a:path extrusionOk="0" fill="none" h="5279" w="6855">
                  <a:moveTo>
                    <a:pt x="1" y="0"/>
                  </a:moveTo>
                  <a:lnTo>
                    <a:pt x="6855" y="527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9"/>
            <p:cNvSpPr/>
            <p:nvPr/>
          </p:nvSpPr>
          <p:spPr>
            <a:xfrm>
              <a:off x="3669255" y="1878541"/>
              <a:ext cx="156999" cy="114837"/>
            </a:xfrm>
            <a:custGeom>
              <a:rect b="b" l="l" r="r" t="t"/>
              <a:pathLst>
                <a:path extrusionOk="0" h="5224" w="7142">
                  <a:moveTo>
                    <a:pt x="1400" y="1"/>
                  </a:moveTo>
                  <a:lnTo>
                    <a:pt x="1" y="1709"/>
                  </a:lnTo>
                  <a:lnTo>
                    <a:pt x="5830" y="5224"/>
                  </a:lnTo>
                  <a:lnTo>
                    <a:pt x="7142" y="3615"/>
                  </a:lnTo>
                  <a:lnTo>
                    <a:pt x="14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9"/>
            <p:cNvSpPr/>
            <p:nvPr/>
          </p:nvSpPr>
          <p:spPr>
            <a:xfrm>
              <a:off x="3669255" y="1878541"/>
              <a:ext cx="156999" cy="114837"/>
            </a:xfrm>
            <a:custGeom>
              <a:rect b="b" l="l" r="r" t="t"/>
              <a:pathLst>
                <a:path extrusionOk="0" fill="none" h="5224" w="7142">
                  <a:moveTo>
                    <a:pt x="1400" y="1"/>
                  </a:moveTo>
                  <a:lnTo>
                    <a:pt x="1" y="1709"/>
                  </a:lnTo>
                  <a:lnTo>
                    <a:pt x="5830" y="5224"/>
                  </a:lnTo>
                  <a:lnTo>
                    <a:pt x="7142" y="3615"/>
                  </a:lnTo>
                  <a:lnTo>
                    <a:pt x="1400" y="1"/>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9"/>
            <p:cNvSpPr/>
            <p:nvPr/>
          </p:nvSpPr>
          <p:spPr>
            <a:xfrm>
              <a:off x="3288958" y="2037694"/>
              <a:ext cx="248314" cy="123805"/>
            </a:xfrm>
            <a:custGeom>
              <a:rect b="b" l="l" r="r" t="t"/>
              <a:pathLst>
                <a:path extrusionOk="0" h="5632" w="11296">
                  <a:moveTo>
                    <a:pt x="4926" y="1"/>
                  </a:moveTo>
                  <a:lnTo>
                    <a:pt x="4694" y="23"/>
                  </a:lnTo>
                  <a:lnTo>
                    <a:pt x="4066" y="232"/>
                  </a:lnTo>
                  <a:lnTo>
                    <a:pt x="2887" y="816"/>
                  </a:lnTo>
                  <a:lnTo>
                    <a:pt x="474" y="2293"/>
                  </a:lnTo>
                  <a:lnTo>
                    <a:pt x="0" y="2612"/>
                  </a:lnTo>
                  <a:lnTo>
                    <a:pt x="1807" y="5632"/>
                  </a:lnTo>
                  <a:lnTo>
                    <a:pt x="1796" y="5543"/>
                  </a:lnTo>
                  <a:lnTo>
                    <a:pt x="2028" y="5081"/>
                  </a:lnTo>
                  <a:lnTo>
                    <a:pt x="2358" y="4827"/>
                  </a:lnTo>
                  <a:lnTo>
                    <a:pt x="2700" y="4684"/>
                  </a:lnTo>
                  <a:lnTo>
                    <a:pt x="2920" y="4629"/>
                  </a:lnTo>
                  <a:lnTo>
                    <a:pt x="3141" y="4563"/>
                  </a:lnTo>
                  <a:lnTo>
                    <a:pt x="3604" y="4364"/>
                  </a:lnTo>
                  <a:lnTo>
                    <a:pt x="4276" y="3990"/>
                  </a:lnTo>
                  <a:lnTo>
                    <a:pt x="5356" y="3185"/>
                  </a:lnTo>
                  <a:lnTo>
                    <a:pt x="5532" y="3020"/>
                  </a:lnTo>
                  <a:lnTo>
                    <a:pt x="5796" y="3031"/>
                  </a:lnTo>
                  <a:lnTo>
                    <a:pt x="7901" y="3064"/>
                  </a:lnTo>
                  <a:lnTo>
                    <a:pt x="9047" y="3020"/>
                  </a:lnTo>
                  <a:lnTo>
                    <a:pt x="9301" y="2998"/>
                  </a:lnTo>
                  <a:lnTo>
                    <a:pt x="9730" y="2910"/>
                  </a:lnTo>
                  <a:lnTo>
                    <a:pt x="10083" y="2778"/>
                  </a:lnTo>
                  <a:lnTo>
                    <a:pt x="10370" y="2612"/>
                  </a:lnTo>
                  <a:lnTo>
                    <a:pt x="10711" y="2293"/>
                  </a:lnTo>
                  <a:lnTo>
                    <a:pt x="11075" y="1742"/>
                  </a:lnTo>
                  <a:lnTo>
                    <a:pt x="11262" y="1411"/>
                  </a:lnTo>
                  <a:lnTo>
                    <a:pt x="11295" y="1323"/>
                  </a:lnTo>
                  <a:lnTo>
                    <a:pt x="11262" y="1158"/>
                  </a:lnTo>
                  <a:lnTo>
                    <a:pt x="11097" y="1014"/>
                  </a:lnTo>
                  <a:lnTo>
                    <a:pt x="10821" y="871"/>
                  </a:lnTo>
                  <a:lnTo>
                    <a:pt x="10259" y="673"/>
                  </a:lnTo>
                  <a:lnTo>
                    <a:pt x="9268" y="452"/>
                  </a:lnTo>
                  <a:lnTo>
                    <a:pt x="7549" y="199"/>
                  </a:lnTo>
                  <a:lnTo>
                    <a:pt x="5488" y="12"/>
                  </a:lnTo>
                  <a:lnTo>
                    <a:pt x="4926" y="1"/>
                  </a:lnTo>
                  <a:close/>
                </a:path>
              </a:pathLst>
            </a:custGeom>
            <a:solidFill>
              <a:srgbClr val="9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9"/>
            <p:cNvSpPr/>
            <p:nvPr/>
          </p:nvSpPr>
          <p:spPr>
            <a:xfrm>
              <a:off x="3288958" y="2037694"/>
              <a:ext cx="248314" cy="123805"/>
            </a:xfrm>
            <a:custGeom>
              <a:rect b="b" l="l" r="r" t="t"/>
              <a:pathLst>
                <a:path extrusionOk="0" fill="none" h="5632" w="11296">
                  <a:moveTo>
                    <a:pt x="0" y="2612"/>
                  </a:moveTo>
                  <a:lnTo>
                    <a:pt x="474" y="2293"/>
                  </a:lnTo>
                  <a:lnTo>
                    <a:pt x="2887" y="816"/>
                  </a:lnTo>
                  <a:lnTo>
                    <a:pt x="4066" y="232"/>
                  </a:lnTo>
                  <a:lnTo>
                    <a:pt x="4694" y="23"/>
                  </a:lnTo>
                  <a:lnTo>
                    <a:pt x="4926" y="1"/>
                  </a:lnTo>
                  <a:lnTo>
                    <a:pt x="5488" y="12"/>
                  </a:lnTo>
                  <a:lnTo>
                    <a:pt x="7549" y="199"/>
                  </a:lnTo>
                  <a:lnTo>
                    <a:pt x="9268" y="452"/>
                  </a:lnTo>
                  <a:lnTo>
                    <a:pt x="10259" y="673"/>
                  </a:lnTo>
                  <a:lnTo>
                    <a:pt x="10821" y="871"/>
                  </a:lnTo>
                  <a:lnTo>
                    <a:pt x="11097" y="1014"/>
                  </a:lnTo>
                  <a:lnTo>
                    <a:pt x="11262" y="1158"/>
                  </a:lnTo>
                  <a:lnTo>
                    <a:pt x="11295" y="1323"/>
                  </a:lnTo>
                  <a:lnTo>
                    <a:pt x="11262" y="1411"/>
                  </a:lnTo>
                  <a:lnTo>
                    <a:pt x="11075" y="1742"/>
                  </a:lnTo>
                  <a:lnTo>
                    <a:pt x="10711" y="2293"/>
                  </a:lnTo>
                  <a:lnTo>
                    <a:pt x="10370" y="2612"/>
                  </a:lnTo>
                  <a:lnTo>
                    <a:pt x="10083" y="2778"/>
                  </a:lnTo>
                  <a:lnTo>
                    <a:pt x="9730" y="2910"/>
                  </a:lnTo>
                  <a:lnTo>
                    <a:pt x="9301" y="2998"/>
                  </a:lnTo>
                  <a:lnTo>
                    <a:pt x="9047" y="3020"/>
                  </a:lnTo>
                  <a:lnTo>
                    <a:pt x="7901" y="3064"/>
                  </a:lnTo>
                  <a:lnTo>
                    <a:pt x="5796" y="3031"/>
                  </a:lnTo>
                  <a:lnTo>
                    <a:pt x="5532" y="3020"/>
                  </a:lnTo>
                  <a:lnTo>
                    <a:pt x="5356" y="3185"/>
                  </a:lnTo>
                  <a:lnTo>
                    <a:pt x="4276" y="3990"/>
                  </a:lnTo>
                  <a:lnTo>
                    <a:pt x="3604" y="4364"/>
                  </a:lnTo>
                  <a:lnTo>
                    <a:pt x="3141" y="4563"/>
                  </a:lnTo>
                  <a:lnTo>
                    <a:pt x="2920" y="4629"/>
                  </a:lnTo>
                  <a:lnTo>
                    <a:pt x="2700" y="4684"/>
                  </a:lnTo>
                  <a:lnTo>
                    <a:pt x="2358" y="4827"/>
                  </a:lnTo>
                  <a:lnTo>
                    <a:pt x="2028" y="5081"/>
                  </a:lnTo>
                  <a:lnTo>
                    <a:pt x="1796" y="5543"/>
                  </a:lnTo>
                  <a:lnTo>
                    <a:pt x="1807" y="5632"/>
                  </a:lnTo>
                  <a:lnTo>
                    <a:pt x="0" y="261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9"/>
            <p:cNvSpPr/>
            <p:nvPr/>
          </p:nvSpPr>
          <p:spPr>
            <a:xfrm>
              <a:off x="3027081" y="1254787"/>
              <a:ext cx="321472" cy="407709"/>
            </a:xfrm>
            <a:custGeom>
              <a:rect b="b" l="l" r="r" t="t"/>
              <a:pathLst>
                <a:path extrusionOk="0" h="18547" w="14624">
                  <a:moveTo>
                    <a:pt x="10084" y="0"/>
                  </a:moveTo>
                  <a:lnTo>
                    <a:pt x="9401" y="44"/>
                  </a:lnTo>
                  <a:lnTo>
                    <a:pt x="8717" y="210"/>
                  </a:lnTo>
                  <a:lnTo>
                    <a:pt x="8045" y="452"/>
                  </a:lnTo>
                  <a:lnTo>
                    <a:pt x="7384" y="783"/>
                  </a:lnTo>
                  <a:lnTo>
                    <a:pt x="6734" y="1168"/>
                  </a:lnTo>
                  <a:lnTo>
                    <a:pt x="5797" y="1829"/>
                  </a:lnTo>
                  <a:lnTo>
                    <a:pt x="4640" y="2810"/>
                  </a:lnTo>
                  <a:lnTo>
                    <a:pt x="3637" y="3791"/>
                  </a:lnTo>
                  <a:lnTo>
                    <a:pt x="3208" y="4232"/>
                  </a:lnTo>
                  <a:lnTo>
                    <a:pt x="1" y="8353"/>
                  </a:lnTo>
                  <a:lnTo>
                    <a:pt x="8552" y="18546"/>
                  </a:lnTo>
                  <a:lnTo>
                    <a:pt x="13412" y="12673"/>
                  </a:lnTo>
                  <a:lnTo>
                    <a:pt x="13511" y="12430"/>
                  </a:lnTo>
                  <a:lnTo>
                    <a:pt x="13996" y="10821"/>
                  </a:lnTo>
                  <a:lnTo>
                    <a:pt x="14337" y="9312"/>
                  </a:lnTo>
                  <a:lnTo>
                    <a:pt x="14525" y="8000"/>
                  </a:lnTo>
                  <a:lnTo>
                    <a:pt x="14602" y="7086"/>
                  </a:lnTo>
                  <a:lnTo>
                    <a:pt x="14624" y="6160"/>
                  </a:lnTo>
                  <a:lnTo>
                    <a:pt x="14569" y="5223"/>
                  </a:lnTo>
                  <a:lnTo>
                    <a:pt x="14426" y="4309"/>
                  </a:lnTo>
                  <a:lnTo>
                    <a:pt x="14183" y="3416"/>
                  </a:lnTo>
                  <a:lnTo>
                    <a:pt x="13831" y="2579"/>
                  </a:lnTo>
                  <a:lnTo>
                    <a:pt x="13346" y="1818"/>
                  </a:lnTo>
                  <a:lnTo>
                    <a:pt x="13048" y="1466"/>
                  </a:lnTo>
                  <a:lnTo>
                    <a:pt x="12740" y="1135"/>
                  </a:lnTo>
                  <a:lnTo>
                    <a:pt x="12100" y="617"/>
                  </a:lnTo>
                  <a:lnTo>
                    <a:pt x="11439" y="265"/>
                  </a:lnTo>
                  <a:lnTo>
                    <a:pt x="10767" y="66"/>
                  </a:lnTo>
                  <a:lnTo>
                    <a:pt x="100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9"/>
            <p:cNvSpPr/>
            <p:nvPr/>
          </p:nvSpPr>
          <p:spPr>
            <a:xfrm>
              <a:off x="3027081" y="1254787"/>
              <a:ext cx="321472" cy="407709"/>
            </a:xfrm>
            <a:custGeom>
              <a:rect b="b" l="l" r="r" t="t"/>
              <a:pathLst>
                <a:path extrusionOk="0" fill="none" h="18547" w="14624">
                  <a:moveTo>
                    <a:pt x="3208" y="4232"/>
                  </a:moveTo>
                  <a:lnTo>
                    <a:pt x="1" y="8353"/>
                  </a:lnTo>
                  <a:lnTo>
                    <a:pt x="8552" y="18546"/>
                  </a:lnTo>
                  <a:lnTo>
                    <a:pt x="13412" y="12673"/>
                  </a:lnTo>
                  <a:lnTo>
                    <a:pt x="13511" y="12430"/>
                  </a:lnTo>
                  <a:lnTo>
                    <a:pt x="13996" y="10821"/>
                  </a:lnTo>
                  <a:lnTo>
                    <a:pt x="14337" y="9312"/>
                  </a:lnTo>
                  <a:lnTo>
                    <a:pt x="14525" y="8000"/>
                  </a:lnTo>
                  <a:lnTo>
                    <a:pt x="14602" y="7086"/>
                  </a:lnTo>
                  <a:lnTo>
                    <a:pt x="14624" y="6160"/>
                  </a:lnTo>
                  <a:lnTo>
                    <a:pt x="14569" y="5223"/>
                  </a:lnTo>
                  <a:lnTo>
                    <a:pt x="14426" y="4309"/>
                  </a:lnTo>
                  <a:lnTo>
                    <a:pt x="14183" y="3416"/>
                  </a:lnTo>
                  <a:lnTo>
                    <a:pt x="13831" y="2579"/>
                  </a:lnTo>
                  <a:lnTo>
                    <a:pt x="13346" y="1818"/>
                  </a:lnTo>
                  <a:lnTo>
                    <a:pt x="13048" y="1466"/>
                  </a:lnTo>
                  <a:lnTo>
                    <a:pt x="12740" y="1135"/>
                  </a:lnTo>
                  <a:lnTo>
                    <a:pt x="12100" y="617"/>
                  </a:lnTo>
                  <a:lnTo>
                    <a:pt x="11439" y="265"/>
                  </a:lnTo>
                  <a:lnTo>
                    <a:pt x="10767" y="66"/>
                  </a:lnTo>
                  <a:lnTo>
                    <a:pt x="10084" y="0"/>
                  </a:lnTo>
                  <a:lnTo>
                    <a:pt x="9401" y="44"/>
                  </a:lnTo>
                  <a:lnTo>
                    <a:pt x="8717" y="210"/>
                  </a:lnTo>
                  <a:lnTo>
                    <a:pt x="8045" y="452"/>
                  </a:lnTo>
                  <a:lnTo>
                    <a:pt x="7384" y="783"/>
                  </a:lnTo>
                  <a:lnTo>
                    <a:pt x="6734" y="1168"/>
                  </a:lnTo>
                  <a:lnTo>
                    <a:pt x="5797" y="1829"/>
                  </a:lnTo>
                  <a:lnTo>
                    <a:pt x="4640" y="2810"/>
                  </a:lnTo>
                  <a:lnTo>
                    <a:pt x="3637" y="3791"/>
                  </a:lnTo>
                  <a:lnTo>
                    <a:pt x="3208" y="423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9"/>
            <p:cNvSpPr/>
            <p:nvPr/>
          </p:nvSpPr>
          <p:spPr>
            <a:xfrm>
              <a:off x="3163702" y="1254787"/>
              <a:ext cx="184367" cy="345455"/>
            </a:xfrm>
            <a:custGeom>
              <a:rect b="b" l="l" r="r" t="t"/>
              <a:pathLst>
                <a:path extrusionOk="0" h="15715" w="8387">
                  <a:moveTo>
                    <a:pt x="3538" y="0"/>
                  </a:moveTo>
                  <a:lnTo>
                    <a:pt x="2987" y="77"/>
                  </a:lnTo>
                  <a:lnTo>
                    <a:pt x="2436" y="210"/>
                  </a:lnTo>
                  <a:lnTo>
                    <a:pt x="1621" y="518"/>
                  </a:lnTo>
                  <a:lnTo>
                    <a:pt x="552" y="1113"/>
                  </a:lnTo>
                  <a:lnTo>
                    <a:pt x="45" y="1466"/>
                  </a:lnTo>
                  <a:lnTo>
                    <a:pt x="1" y="1818"/>
                  </a:lnTo>
                  <a:lnTo>
                    <a:pt x="1" y="2502"/>
                  </a:lnTo>
                  <a:lnTo>
                    <a:pt x="100" y="3185"/>
                  </a:lnTo>
                  <a:lnTo>
                    <a:pt x="299" y="3846"/>
                  </a:lnTo>
                  <a:lnTo>
                    <a:pt x="442" y="4166"/>
                  </a:lnTo>
                  <a:lnTo>
                    <a:pt x="530" y="4298"/>
                  </a:lnTo>
                  <a:lnTo>
                    <a:pt x="794" y="4529"/>
                  </a:lnTo>
                  <a:lnTo>
                    <a:pt x="1301" y="4849"/>
                  </a:lnTo>
                  <a:lnTo>
                    <a:pt x="2381" y="5312"/>
                  </a:lnTo>
                  <a:lnTo>
                    <a:pt x="2602" y="5378"/>
                  </a:lnTo>
                  <a:lnTo>
                    <a:pt x="2547" y="5532"/>
                  </a:lnTo>
                  <a:lnTo>
                    <a:pt x="2062" y="6909"/>
                  </a:lnTo>
                  <a:lnTo>
                    <a:pt x="1665" y="8408"/>
                  </a:lnTo>
                  <a:lnTo>
                    <a:pt x="1489" y="9444"/>
                  </a:lnTo>
                  <a:lnTo>
                    <a:pt x="1456" y="10414"/>
                  </a:lnTo>
                  <a:lnTo>
                    <a:pt x="1555" y="11031"/>
                  </a:lnTo>
                  <a:lnTo>
                    <a:pt x="1687" y="11372"/>
                  </a:lnTo>
                  <a:lnTo>
                    <a:pt x="1786" y="11527"/>
                  </a:lnTo>
                  <a:lnTo>
                    <a:pt x="2271" y="12232"/>
                  </a:lnTo>
                  <a:lnTo>
                    <a:pt x="3770" y="14491"/>
                  </a:lnTo>
                  <a:lnTo>
                    <a:pt x="4662" y="15714"/>
                  </a:lnTo>
                  <a:lnTo>
                    <a:pt x="7186" y="12684"/>
                  </a:lnTo>
                  <a:lnTo>
                    <a:pt x="7274" y="12452"/>
                  </a:lnTo>
                  <a:lnTo>
                    <a:pt x="7770" y="10843"/>
                  </a:lnTo>
                  <a:lnTo>
                    <a:pt x="8111" y="9323"/>
                  </a:lnTo>
                  <a:lnTo>
                    <a:pt x="8299" y="8022"/>
                  </a:lnTo>
                  <a:lnTo>
                    <a:pt x="8376" y="7108"/>
                  </a:lnTo>
                  <a:lnTo>
                    <a:pt x="8387" y="6171"/>
                  </a:lnTo>
                  <a:lnTo>
                    <a:pt x="8332" y="5246"/>
                  </a:lnTo>
                  <a:lnTo>
                    <a:pt x="8189" y="4320"/>
                  </a:lnTo>
                  <a:lnTo>
                    <a:pt x="7957" y="3438"/>
                  </a:lnTo>
                  <a:lnTo>
                    <a:pt x="7593" y="2601"/>
                  </a:lnTo>
                  <a:lnTo>
                    <a:pt x="7120" y="1829"/>
                  </a:lnTo>
                  <a:lnTo>
                    <a:pt x="6822" y="1477"/>
                  </a:lnTo>
                  <a:lnTo>
                    <a:pt x="6646" y="1289"/>
                  </a:lnTo>
                  <a:lnTo>
                    <a:pt x="6271" y="937"/>
                  </a:lnTo>
                  <a:lnTo>
                    <a:pt x="5852" y="639"/>
                  </a:lnTo>
                  <a:lnTo>
                    <a:pt x="5401" y="386"/>
                  </a:lnTo>
                  <a:lnTo>
                    <a:pt x="5169" y="276"/>
                  </a:lnTo>
                  <a:lnTo>
                    <a:pt x="5015" y="584"/>
                  </a:lnTo>
                  <a:lnTo>
                    <a:pt x="4750" y="915"/>
                  </a:lnTo>
                  <a:lnTo>
                    <a:pt x="4574" y="992"/>
                  </a:lnTo>
                  <a:lnTo>
                    <a:pt x="4486" y="948"/>
                  </a:lnTo>
                  <a:lnTo>
                    <a:pt x="4453" y="496"/>
                  </a:lnTo>
                  <a:lnTo>
                    <a:pt x="4365" y="44"/>
                  </a:lnTo>
                  <a:lnTo>
                    <a:pt x="4089" y="0"/>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9"/>
            <p:cNvSpPr/>
            <p:nvPr/>
          </p:nvSpPr>
          <p:spPr>
            <a:xfrm>
              <a:off x="3163702" y="1254787"/>
              <a:ext cx="184367" cy="345455"/>
            </a:xfrm>
            <a:custGeom>
              <a:rect b="b" l="l" r="r" t="t"/>
              <a:pathLst>
                <a:path extrusionOk="0" fill="none" h="15715" w="8387">
                  <a:moveTo>
                    <a:pt x="7186" y="12684"/>
                  </a:moveTo>
                  <a:lnTo>
                    <a:pt x="7274" y="12452"/>
                  </a:lnTo>
                  <a:lnTo>
                    <a:pt x="7770" y="10843"/>
                  </a:lnTo>
                  <a:lnTo>
                    <a:pt x="8111" y="9323"/>
                  </a:lnTo>
                  <a:lnTo>
                    <a:pt x="8299" y="8022"/>
                  </a:lnTo>
                  <a:lnTo>
                    <a:pt x="8376" y="7108"/>
                  </a:lnTo>
                  <a:lnTo>
                    <a:pt x="8387" y="6171"/>
                  </a:lnTo>
                  <a:lnTo>
                    <a:pt x="8332" y="5246"/>
                  </a:lnTo>
                  <a:lnTo>
                    <a:pt x="8189" y="4320"/>
                  </a:lnTo>
                  <a:lnTo>
                    <a:pt x="7957" y="3438"/>
                  </a:lnTo>
                  <a:lnTo>
                    <a:pt x="7593" y="2601"/>
                  </a:lnTo>
                  <a:lnTo>
                    <a:pt x="7120" y="1829"/>
                  </a:lnTo>
                  <a:lnTo>
                    <a:pt x="6822" y="1477"/>
                  </a:lnTo>
                  <a:lnTo>
                    <a:pt x="6646" y="1289"/>
                  </a:lnTo>
                  <a:lnTo>
                    <a:pt x="6271" y="937"/>
                  </a:lnTo>
                  <a:lnTo>
                    <a:pt x="5852" y="639"/>
                  </a:lnTo>
                  <a:lnTo>
                    <a:pt x="5401" y="386"/>
                  </a:lnTo>
                  <a:lnTo>
                    <a:pt x="5169" y="276"/>
                  </a:lnTo>
                  <a:lnTo>
                    <a:pt x="5015" y="584"/>
                  </a:lnTo>
                  <a:lnTo>
                    <a:pt x="4750" y="915"/>
                  </a:lnTo>
                  <a:lnTo>
                    <a:pt x="4574" y="992"/>
                  </a:lnTo>
                  <a:lnTo>
                    <a:pt x="4486" y="948"/>
                  </a:lnTo>
                  <a:lnTo>
                    <a:pt x="4453" y="496"/>
                  </a:lnTo>
                  <a:lnTo>
                    <a:pt x="4365" y="44"/>
                  </a:lnTo>
                  <a:lnTo>
                    <a:pt x="4089" y="0"/>
                  </a:lnTo>
                  <a:lnTo>
                    <a:pt x="3538" y="0"/>
                  </a:lnTo>
                  <a:lnTo>
                    <a:pt x="2987" y="77"/>
                  </a:lnTo>
                  <a:lnTo>
                    <a:pt x="2436" y="210"/>
                  </a:lnTo>
                  <a:lnTo>
                    <a:pt x="1621" y="518"/>
                  </a:lnTo>
                  <a:lnTo>
                    <a:pt x="552" y="1113"/>
                  </a:lnTo>
                  <a:lnTo>
                    <a:pt x="45" y="1466"/>
                  </a:lnTo>
                  <a:lnTo>
                    <a:pt x="1" y="1818"/>
                  </a:lnTo>
                  <a:lnTo>
                    <a:pt x="1" y="2502"/>
                  </a:lnTo>
                  <a:lnTo>
                    <a:pt x="100" y="3185"/>
                  </a:lnTo>
                  <a:lnTo>
                    <a:pt x="299" y="3846"/>
                  </a:lnTo>
                  <a:lnTo>
                    <a:pt x="442" y="4166"/>
                  </a:lnTo>
                  <a:lnTo>
                    <a:pt x="530" y="4298"/>
                  </a:lnTo>
                  <a:lnTo>
                    <a:pt x="794" y="4529"/>
                  </a:lnTo>
                  <a:lnTo>
                    <a:pt x="1301" y="4849"/>
                  </a:lnTo>
                  <a:lnTo>
                    <a:pt x="2381" y="5312"/>
                  </a:lnTo>
                  <a:lnTo>
                    <a:pt x="2602" y="5378"/>
                  </a:lnTo>
                  <a:lnTo>
                    <a:pt x="2547" y="5532"/>
                  </a:lnTo>
                  <a:lnTo>
                    <a:pt x="2062" y="6909"/>
                  </a:lnTo>
                  <a:lnTo>
                    <a:pt x="1665" y="8408"/>
                  </a:lnTo>
                  <a:lnTo>
                    <a:pt x="1489" y="9444"/>
                  </a:lnTo>
                  <a:lnTo>
                    <a:pt x="1456" y="10414"/>
                  </a:lnTo>
                  <a:lnTo>
                    <a:pt x="1555" y="11031"/>
                  </a:lnTo>
                  <a:lnTo>
                    <a:pt x="1687" y="11372"/>
                  </a:lnTo>
                  <a:lnTo>
                    <a:pt x="1786" y="11527"/>
                  </a:lnTo>
                  <a:lnTo>
                    <a:pt x="2271" y="12232"/>
                  </a:lnTo>
                  <a:lnTo>
                    <a:pt x="3770" y="14491"/>
                  </a:lnTo>
                  <a:lnTo>
                    <a:pt x="4662" y="15714"/>
                  </a:lnTo>
                  <a:lnTo>
                    <a:pt x="7186" y="1268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9"/>
            <p:cNvSpPr/>
            <p:nvPr/>
          </p:nvSpPr>
          <p:spPr>
            <a:xfrm>
              <a:off x="3078212" y="937690"/>
              <a:ext cx="664223" cy="435078"/>
            </a:xfrm>
            <a:custGeom>
              <a:rect b="b" l="l" r="r" t="t"/>
              <a:pathLst>
                <a:path extrusionOk="0" h="19792" w="30216">
                  <a:moveTo>
                    <a:pt x="13080" y="1"/>
                  </a:moveTo>
                  <a:lnTo>
                    <a:pt x="11736" y="12"/>
                  </a:lnTo>
                  <a:lnTo>
                    <a:pt x="10469" y="100"/>
                  </a:lnTo>
                  <a:lnTo>
                    <a:pt x="9268" y="276"/>
                  </a:lnTo>
                  <a:lnTo>
                    <a:pt x="8188" y="540"/>
                  </a:lnTo>
                  <a:lnTo>
                    <a:pt x="7240" y="915"/>
                  </a:lnTo>
                  <a:lnTo>
                    <a:pt x="6447" y="1400"/>
                  </a:lnTo>
                  <a:lnTo>
                    <a:pt x="6127" y="1698"/>
                  </a:lnTo>
                  <a:lnTo>
                    <a:pt x="5829" y="2017"/>
                  </a:lnTo>
                  <a:lnTo>
                    <a:pt x="5212" y="2855"/>
                  </a:lnTo>
                  <a:lnTo>
                    <a:pt x="4595" y="3901"/>
                  </a:lnTo>
                  <a:lnTo>
                    <a:pt x="3978" y="5103"/>
                  </a:lnTo>
                  <a:lnTo>
                    <a:pt x="3394" y="6436"/>
                  </a:lnTo>
                  <a:lnTo>
                    <a:pt x="2821" y="7869"/>
                  </a:lnTo>
                  <a:lnTo>
                    <a:pt x="2017" y="10106"/>
                  </a:lnTo>
                  <a:lnTo>
                    <a:pt x="1102" y="13092"/>
                  </a:lnTo>
                  <a:lnTo>
                    <a:pt x="430" y="15814"/>
                  </a:lnTo>
                  <a:lnTo>
                    <a:pt x="121" y="17478"/>
                  </a:lnTo>
                  <a:lnTo>
                    <a:pt x="11" y="18381"/>
                  </a:lnTo>
                  <a:lnTo>
                    <a:pt x="0" y="19042"/>
                  </a:lnTo>
                  <a:lnTo>
                    <a:pt x="66" y="19362"/>
                  </a:lnTo>
                  <a:lnTo>
                    <a:pt x="143" y="19494"/>
                  </a:lnTo>
                  <a:lnTo>
                    <a:pt x="187" y="19527"/>
                  </a:lnTo>
                  <a:lnTo>
                    <a:pt x="419" y="19626"/>
                  </a:lnTo>
                  <a:lnTo>
                    <a:pt x="1212" y="19748"/>
                  </a:lnTo>
                  <a:lnTo>
                    <a:pt x="2292" y="19792"/>
                  </a:lnTo>
                  <a:lnTo>
                    <a:pt x="3537" y="19759"/>
                  </a:lnTo>
                  <a:lnTo>
                    <a:pt x="4860" y="19671"/>
                  </a:lnTo>
                  <a:lnTo>
                    <a:pt x="6127" y="19527"/>
                  </a:lnTo>
                  <a:lnTo>
                    <a:pt x="7262" y="19329"/>
                  </a:lnTo>
                  <a:lnTo>
                    <a:pt x="8133" y="19109"/>
                  </a:lnTo>
                  <a:lnTo>
                    <a:pt x="8419" y="18987"/>
                  </a:lnTo>
                  <a:lnTo>
                    <a:pt x="8540" y="18921"/>
                  </a:lnTo>
                  <a:lnTo>
                    <a:pt x="8783" y="18734"/>
                  </a:lnTo>
                  <a:lnTo>
                    <a:pt x="9124" y="18359"/>
                  </a:lnTo>
                  <a:lnTo>
                    <a:pt x="9796" y="17378"/>
                  </a:lnTo>
                  <a:lnTo>
                    <a:pt x="10557" y="16310"/>
                  </a:lnTo>
                  <a:lnTo>
                    <a:pt x="11152" y="15670"/>
                  </a:lnTo>
                  <a:lnTo>
                    <a:pt x="11692" y="15296"/>
                  </a:lnTo>
                  <a:lnTo>
                    <a:pt x="12089" y="15108"/>
                  </a:lnTo>
                  <a:lnTo>
                    <a:pt x="12529" y="14987"/>
                  </a:lnTo>
                  <a:lnTo>
                    <a:pt x="13003" y="14932"/>
                  </a:lnTo>
                  <a:lnTo>
                    <a:pt x="13268" y="14932"/>
                  </a:lnTo>
                  <a:lnTo>
                    <a:pt x="13786" y="14965"/>
                  </a:lnTo>
                  <a:lnTo>
                    <a:pt x="14744" y="15064"/>
                  </a:lnTo>
                  <a:lnTo>
                    <a:pt x="16023" y="15285"/>
                  </a:lnTo>
                  <a:lnTo>
                    <a:pt x="17499" y="15593"/>
                  </a:lnTo>
                  <a:lnTo>
                    <a:pt x="18491" y="15737"/>
                  </a:lnTo>
                  <a:lnTo>
                    <a:pt x="19152" y="15770"/>
                  </a:lnTo>
                  <a:lnTo>
                    <a:pt x="19483" y="15748"/>
                  </a:lnTo>
                  <a:lnTo>
                    <a:pt x="20221" y="15670"/>
                  </a:lnTo>
                  <a:lnTo>
                    <a:pt x="22216" y="15340"/>
                  </a:lnTo>
                  <a:lnTo>
                    <a:pt x="25125" y="14767"/>
                  </a:lnTo>
                  <a:lnTo>
                    <a:pt x="25676" y="14646"/>
                  </a:lnTo>
                  <a:lnTo>
                    <a:pt x="25753" y="14657"/>
                  </a:lnTo>
                  <a:lnTo>
                    <a:pt x="26315" y="14712"/>
                  </a:lnTo>
                  <a:lnTo>
                    <a:pt x="26855" y="14701"/>
                  </a:lnTo>
                  <a:lnTo>
                    <a:pt x="27483" y="14624"/>
                  </a:lnTo>
                  <a:lnTo>
                    <a:pt x="28177" y="14447"/>
                  </a:lnTo>
                  <a:lnTo>
                    <a:pt x="28871" y="14117"/>
                  </a:lnTo>
                  <a:lnTo>
                    <a:pt x="29544" y="13610"/>
                  </a:lnTo>
                  <a:lnTo>
                    <a:pt x="29863" y="13268"/>
                  </a:lnTo>
                  <a:lnTo>
                    <a:pt x="29995" y="13081"/>
                  </a:lnTo>
                  <a:lnTo>
                    <a:pt x="30172" y="12618"/>
                  </a:lnTo>
                  <a:lnTo>
                    <a:pt x="30216" y="12067"/>
                  </a:lnTo>
                  <a:lnTo>
                    <a:pt x="30150" y="11439"/>
                  </a:lnTo>
                  <a:lnTo>
                    <a:pt x="29984" y="10756"/>
                  </a:lnTo>
                  <a:lnTo>
                    <a:pt x="29720" y="10017"/>
                  </a:lnTo>
                  <a:lnTo>
                    <a:pt x="29191" y="8838"/>
                  </a:lnTo>
                  <a:lnTo>
                    <a:pt x="28232" y="7229"/>
                  </a:lnTo>
                  <a:lnTo>
                    <a:pt x="27108" y="5654"/>
                  </a:lnTo>
                  <a:lnTo>
                    <a:pt x="25885" y="4221"/>
                  </a:lnTo>
                  <a:lnTo>
                    <a:pt x="24960" y="3328"/>
                  </a:lnTo>
                  <a:lnTo>
                    <a:pt x="24353" y="2822"/>
                  </a:lnTo>
                  <a:lnTo>
                    <a:pt x="24056" y="2612"/>
                  </a:lnTo>
                  <a:lnTo>
                    <a:pt x="23747" y="2414"/>
                  </a:lnTo>
                  <a:lnTo>
                    <a:pt x="22987" y="2017"/>
                  </a:lnTo>
                  <a:lnTo>
                    <a:pt x="22050" y="1631"/>
                  </a:lnTo>
                  <a:lnTo>
                    <a:pt x="20981" y="1279"/>
                  </a:lnTo>
                  <a:lnTo>
                    <a:pt x="19802" y="948"/>
                  </a:lnTo>
                  <a:lnTo>
                    <a:pt x="18535" y="651"/>
                  </a:lnTo>
                  <a:lnTo>
                    <a:pt x="17202" y="408"/>
                  </a:lnTo>
                  <a:lnTo>
                    <a:pt x="15835" y="210"/>
                  </a:lnTo>
                  <a:lnTo>
                    <a:pt x="14447" y="78"/>
                  </a:lnTo>
                  <a:lnTo>
                    <a:pt x="13080" y="1"/>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9"/>
            <p:cNvSpPr/>
            <p:nvPr/>
          </p:nvSpPr>
          <p:spPr>
            <a:xfrm>
              <a:off x="3078212" y="937690"/>
              <a:ext cx="664223" cy="435078"/>
            </a:xfrm>
            <a:custGeom>
              <a:rect b="b" l="l" r="r" t="t"/>
              <a:pathLst>
                <a:path extrusionOk="0" fill="none" h="19792" w="30216">
                  <a:moveTo>
                    <a:pt x="25676" y="14646"/>
                  </a:moveTo>
                  <a:lnTo>
                    <a:pt x="25753" y="14657"/>
                  </a:lnTo>
                  <a:lnTo>
                    <a:pt x="26315" y="14712"/>
                  </a:lnTo>
                  <a:lnTo>
                    <a:pt x="26855" y="14701"/>
                  </a:lnTo>
                  <a:lnTo>
                    <a:pt x="27483" y="14624"/>
                  </a:lnTo>
                  <a:lnTo>
                    <a:pt x="28177" y="14447"/>
                  </a:lnTo>
                  <a:lnTo>
                    <a:pt x="28871" y="14117"/>
                  </a:lnTo>
                  <a:lnTo>
                    <a:pt x="29544" y="13610"/>
                  </a:lnTo>
                  <a:lnTo>
                    <a:pt x="29863" y="13268"/>
                  </a:lnTo>
                  <a:lnTo>
                    <a:pt x="29995" y="13081"/>
                  </a:lnTo>
                  <a:lnTo>
                    <a:pt x="30172" y="12618"/>
                  </a:lnTo>
                  <a:lnTo>
                    <a:pt x="30216" y="12067"/>
                  </a:lnTo>
                  <a:lnTo>
                    <a:pt x="30150" y="11439"/>
                  </a:lnTo>
                  <a:lnTo>
                    <a:pt x="29984" y="10756"/>
                  </a:lnTo>
                  <a:lnTo>
                    <a:pt x="29720" y="10017"/>
                  </a:lnTo>
                  <a:lnTo>
                    <a:pt x="29191" y="8838"/>
                  </a:lnTo>
                  <a:lnTo>
                    <a:pt x="28232" y="7229"/>
                  </a:lnTo>
                  <a:lnTo>
                    <a:pt x="27108" y="5654"/>
                  </a:lnTo>
                  <a:lnTo>
                    <a:pt x="25885" y="4221"/>
                  </a:lnTo>
                  <a:lnTo>
                    <a:pt x="24960" y="3328"/>
                  </a:lnTo>
                  <a:lnTo>
                    <a:pt x="24353" y="2822"/>
                  </a:lnTo>
                  <a:lnTo>
                    <a:pt x="24056" y="2612"/>
                  </a:lnTo>
                  <a:lnTo>
                    <a:pt x="23747" y="2414"/>
                  </a:lnTo>
                  <a:lnTo>
                    <a:pt x="22987" y="2017"/>
                  </a:lnTo>
                  <a:lnTo>
                    <a:pt x="22050" y="1631"/>
                  </a:lnTo>
                  <a:lnTo>
                    <a:pt x="20981" y="1279"/>
                  </a:lnTo>
                  <a:lnTo>
                    <a:pt x="19802" y="948"/>
                  </a:lnTo>
                  <a:lnTo>
                    <a:pt x="18535" y="651"/>
                  </a:lnTo>
                  <a:lnTo>
                    <a:pt x="17202" y="408"/>
                  </a:lnTo>
                  <a:lnTo>
                    <a:pt x="15835" y="210"/>
                  </a:lnTo>
                  <a:lnTo>
                    <a:pt x="14447" y="78"/>
                  </a:lnTo>
                  <a:lnTo>
                    <a:pt x="13080" y="1"/>
                  </a:lnTo>
                  <a:lnTo>
                    <a:pt x="11736" y="12"/>
                  </a:lnTo>
                  <a:lnTo>
                    <a:pt x="10469" y="100"/>
                  </a:lnTo>
                  <a:lnTo>
                    <a:pt x="9268" y="276"/>
                  </a:lnTo>
                  <a:lnTo>
                    <a:pt x="8188" y="540"/>
                  </a:lnTo>
                  <a:lnTo>
                    <a:pt x="7240" y="915"/>
                  </a:lnTo>
                  <a:lnTo>
                    <a:pt x="6447" y="1400"/>
                  </a:lnTo>
                  <a:lnTo>
                    <a:pt x="6127" y="1698"/>
                  </a:lnTo>
                  <a:lnTo>
                    <a:pt x="5829" y="2017"/>
                  </a:lnTo>
                  <a:lnTo>
                    <a:pt x="5212" y="2855"/>
                  </a:lnTo>
                  <a:lnTo>
                    <a:pt x="4595" y="3901"/>
                  </a:lnTo>
                  <a:lnTo>
                    <a:pt x="3978" y="5103"/>
                  </a:lnTo>
                  <a:lnTo>
                    <a:pt x="3394" y="6436"/>
                  </a:lnTo>
                  <a:lnTo>
                    <a:pt x="2821" y="7869"/>
                  </a:lnTo>
                  <a:lnTo>
                    <a:pt x="2017" y="10106"/>
                  </a:lnTo>
                  <a:lnTo>
                    <a:pt x="1102" y="13092"/>
                  </a:lnTo>
                  <a:lnTo>
                    <a:pt x="430" y="15814"/>
                  </a:lnTo>
                  <a:lnTo>
                    <a:pt x="121" y="17478"/>
                  </a:lnTo>
                  <a:lnTo>
                    <a:pt x="11" y="18381"/>
                  </a:lnTo>
                  <a:lnTo>
                    <a:pt x="0" y="19042"/>
                  </a:lnTo>
                  <a:lnTo>
                    <a:pt x="66" y="19362"/>
                  </a:lnTo>
                  <a:lnTo>
                    <a:pt x="143" y="19494"/>
                  </a:lnTo>
                  <a:lnTo>
                    <a:pt x="187" y="19527"/>
                  </a:lnTo>
                  <a:lnTo>
                    <a:pt x="419" y="19626"/>
                  </a:lnTo>
                  <a:lnTo>
                    <a:pt x="1212" y="19748"/>
                  </a:lnTo>
                  <a:lnTo>
                    <a:pt x="2292" y="19792"/>
                  </a:lnTo>
                  <a:lnTo>
                    <a:pt x="3537" y="19759"/>
                  </a:lnTo>
                  <a:lnTo>
                    <a:pt x="4860" y="19671"/>
                  </a:lnTo>
                  <a:lnTo>
                    <a:pt x="6127" y="19527"/>
                  </a:lnTo>
                  <a:lnTo>
                    <a:pt x="7262" y="19329"/>
                  </a:lnTo>
                  <a:lnTo>
                    <a:pt x="8133" y="19109"/>
                  </a:lnTo>
                  <a:lnTo>
                    <a:pt x="8419" y="18987"/>
                  </a:lnTo>
                  <a:lnTo>
                    <a:pt x="8540" y="18921"/>
                  </a:lnTo>
                  <a:lnTo>
                    <a:pt x="8783" y="18734"/>
                  </a:lnTo>
                  <a:lnTo>
                    <a:pt x="9124" y="18359"/>
                  </a:lnTo>
                  <a:lnTo>
                    <a:pt x="9796" y="17378"/>
                  </a:lnTo>
                  <a:lnTo>
                    <a:pt x="10557" y="16310"/>
                  </a:lnTo>
                  <a:lnTo>
                    <a:pt x="11152" y="15670"/>
                  </a:lnTo>
                  <a:lnTo>
                    <a:pt x="11692" y="15296"/>
                  </a:lnTo>
                  <a:lnTo>
                    <a:pt x="12089" y="15108"/>
                  </a:lnTo>
                  <a:lnTo>
                    <a:pt x="12529" y="14987"/>
                  </a:lnTo>
                  <a:lnTo>
                    <a:pt x="13003" y="14932"/>
                  </a:lnTo>
                  <a:lnTo>
                    <a:pt x="13268" y="14932"/>
                  </a:lnTo>
                  <a:lnTo>
                    <a:pt x="13786" y="14965"/>
                  </a:lnTo>
                  <a:lnTo>
                    <a:pt x="14744" y="15064"/>
                  </a:lnTo>
                  <a:lnTo>
                    <a:pt x="16023" y="15285"/>
                  </a:lnTo>
                  <a:lnTo>
                    <a:pt x="17499" y="15593"/>
                  </a:lnTo>
                  <a:lnTo>
                    <a:pt x="18491" y="15737"/>
                  </a:lnTo>
                  <a:lnTo>
                    <a:pt x="19152" y="15770"/>
                  </a:lnTo>
                  <a:lnTo>
                    <a:pt x="19483" y="15748"/>
                  </a:lnTo>
                  <a:lnTo>
                    <a:pt x="20221" y="15670"/>
                  </a:lnTo>
                  <a:lnTo>
                    <a:pt x="22216" y="15340"/>
                  </a:lnTo>
                  <a:lnTo>
                    <a:pt x="25125" y="14767"/>
                  </a:lnTo>
                  <a:lnTo>
                    <a:pt x="25676" y="14646"/>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9"/>
            <p:cNvSpPr/>
            <p:nvPr/>
          </p:nvSpPr>
          <p:spPr>
            <a:xfrm>
              <a:off x="3185267" y="1179453"/>
              <a:ext cx="457610" cy="475525"/>
            </a:xfrm>
            <a:custGeom>
              <a:rect b="b" l="l" r="r" t="t"/>
              <a:pathLst>
                <a:path extrusionOk="0" h="21632" w="20817">
                  <a:moveTo>
                    <a:pt x="12321" y="0"/>
                  </a:moveTo>
                  <a:lnTo>
                    <a:pt x="12299" y="99"/>
                  </a:lnTo>
                  <a:lnTo>
                    <a:pt x="12100" y="705"/>
                  </a:lnTo>
                  <a:lnTo>
                    <a:pt x="11869" y="1223"/>
                  </a:lnTo>
                  <a:lnTo>
                    <a:pt x="11538" y="1774"/>
                  </a:lnTo>
                  <a:lnTo>
                    <a:pt x="11109" y="2259"/>
                  </a:lnTo>
                  <a:lnTo>
                    <a:pt x="10701" y="2535"/>
                  </a:lnTo>
                  <a:lnTo>
                    <a:pt x="10392" y="2656"/>
                  </a:lnTo>
                  <a:lnTo>
                    <a:pt x="10062" y="2722"/>
                  </a:lnTo>
                  <a:lnTo>
                    <a:pt x="9687" y="2733"/>
                  </a:lnTo>
                  <a:lnTo>
                    <a:pt x="9489" y="2700"/>
                  </a:lnTo>
                  <a:lnTo>
                    <a:pt x="8982" y="2612"/>
                  </a:lnTo>
                  <a:lnTo>
                    <a:pt x="7968" y="2524"/>
                  </a:lnTo>
                  <a:lnTo>
                    <a:pt x="6954" y="2524"/>
                  </a:lnTo>
                  <a:lnTo>
                    <a:pt x="5940" y="2612"/>
                  </a:lnTo>
                  <a:lnTo>
                    <a:pt x="5444" y="2700"/>
                  </a:lnTo>
                  <a:lnTo>
                    <a:pt x="5378" y="2898"/>
                  </a:lnTo>
                  <a:lnTo>
                    <a:pt x="4971" y="3747"/>
                  </a:lnTo>
                  <a:lnTo>
                    <a:pt x="4739" y="4033"/>
                  </a:lnTo>
                  <a:lnTo>
                    <a:pt x="4574" y="4088"/>
                  </a:lnTo>
                  <a:lnTo>
                    <a:pt x="4497" y="4055"/>
                  </a:lnTo>
                  <a:lnTo>
                    <a:pt x="4497" y="3934"/>
                  </a:lnTo>
                  <a:lnTo>
                    <a:pt x="4387" y="3229"/>
                  </a:lnTo>
                  <a:lnTo>
                    <a:pt x="4232" y="2645"/>
                  </a:lnTo>
                  <a:lnTo>
                    <a:pt x="3968" y="2094"/>
                  </a:lnTo>
                  <a:lnTo>
                    <a:pt x="3681" y="1763"/>
                  </a:lnTo>
                  <a:lnTo>
                    <a:pt x="3439" y="1598"/>
                  </a:lnTo>
                  <a:lnTo>
                    <a:pt x="3163" y="1510"/>
                  </a:lnTo>
                  <a:lnTo>
                    <a:pt x="2833" y="1488"/>
                  </a:lnTo>
                  <a:lnTo>
                    <a:pt x="2458" y="1565"/>
                  </a:lnTo>
                  <a:lnTo>
                    <a:pt x="2039" y="1752"/>
                  </a:lnTo>
                  <a:lnTo>
                    <a:pt x="1797" y="1895"/>
                  </a:lnTo>
                  <a:lnTo>
                    <a:pt x="1566" y="2050"/>
                  </a:lnTo>
                  <a:lnTo>
                    <a:pt x="1158" y="2380"/>
                  </a:lnTo>
                  <a:lnTo>
                    <a:pt x="827" y="2744"/>
                  </a:lnTo>
                  <a:lnTo>
                    <a:pt x="563" y="3130"/>
                  </a:lnTo>
                  <a:lnTo>
                    <a:pt x="265" y="3725"/>
                  </a:lnTo>
                  <a:lnTo>
                    <a:pt x="45" y="4540"/>
                  </a:lnTo>
                  <a:lnTo>
                    <a:pt x="1" y="5345"/>
                  </a:lnTo>
                  <a:lnTo>
                    <a:pt x="67" y="6072"/>
                  </a:lnTo>
                  <a:lnTo>
                    <a:pt x="199" y="6689"/>
                  </a:lnTo>
                  <a:lnTo>
                    <a:pt x="375" y="7141"/>
                  </a:lnTo>
                  <a:lnTo>
                    <a:pt x="453" y="7284"/>
                  </a:lnTo>
                  <a:lnTo>
                    <a:pt x="541" y="7416"/>
                  </a:lnTo>
                  <a:lnTo>
                    <a:pt x="794" y="7648"/>
                  </a:lnTo>
                  <a:lnTo>
                    <a:pt x="1312" y="7967"/>
                  </a:lnTo>
                  <a:lnTo>
                    <a:pt x="2392" y="8441"/>
                  </a:lnTo>
                  <a:lnTo>
                    <a:pt x="2612" y="8507"/>
                  </a:lnTo>
                  <a:lnTo>
                    <a:pt x="2546" y="8650"/>
                  </a:lnTo>
                  <a:lnTo>
                    <a:pt x="2072" y="10028"/>
                  </a:lnTo>
                  <a:lnTo>
                    <a:pt x="1676" y="11527"/>
                  </a:lnTo>
                  <a:lnTo>
                    <a:pt x="1499" y="12562"/>
                  </a:lnTo>
                  <a:lnTo>
                    <a:pt x="1455" y="13532"/>
                  </a:lnTo>
                  <a:lnTo>
                    <a:pt x="1566" y="14149"/>
                  </a:lnTo>
                  <a:lnTo>
                    <a:pt x="1698" y="14502"/>
                  </a:lnTo>
                  <a:lnTo>
                    <a:pt x="1797" y="14645"/>
                  </a:lnTo>
                  <a:lnTo>
                    <a:pt x="2260" y="15328"/>
                  </a:lnTo>
                  <a:lnTo>
                    <a:pt x="3692" y="17499"/>
                  </a:lnTo>
                  <a:lnTo>
                    <a:pt x="4993" y="19273"/>
                  </a:lnTo>
                  <a:lnTo>
                    <a:pt x="5885" y="20320"/>
                  </a:lnTo>
                  <a:lnTo>
                    <a:pt x="6546" y="20937"/>
                  </a:lnTo>
                  <a:lnTo>
                    <a:pt x="6976" y="21268"/>
                  </a:lnTo>
                  <a:lnTo>
                    <a:pt x="7384" y="21499"/>
                  </a:lnTo>
                  <a:lnTo>
                    <a:pt x="7770" y="21621"/>
                  </a:lnTo>
                  <a:lnTo>
                    <a:pt x="7957" y="21632"/>
                  </a:lnTo>
                  <a:lnTo>
                    <a:pt x="8023" y="21621"/>
                  </a:lnTo>
                  <a:lnTo>
                    <a:pt x="8243" y="21477"/>
                  </a:lnTo>
                  <a:lnTo>
                    <a:pt x="8739" y="21070"/>
                  </a:lnTo>
                  <a:lnTo>
                    <a:pt x="10183" y="19681"/>
                  </a:lnTo>
                  <a:lnTo>
                    <a:pt x="13500" y="16166"/>
                  </a:lnTo>
                  <a:lnTo>
                    <a:pt x="14205" y="15383"/>
                  </a:lnTo>
                  <a:lnTo>
                    <a:pt x="15968" y="15923"/>
                  </a:lnTo>
                  <a:lnTo>
                    <a:pt x="18789" y="8959"/>
                  </a:lnTo>
                  <a:lnTo>
                    <a:pt x="20817" y="3659"/>
                  </a:lnTo>
                  <a:lnTo>
                    <a:pt x="123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9"/>
            <p:cNvSpPr/>
            <p:nvPr/>
          </p:nvSpPr>
          <p:spPr>
            <a:xfrm>
              <a:off x="3185267" y="1179453"/>
              <a:ext cx="457610" cy="475525"/>
            </a:xfrm>
            <a:custGeom>
              <a:rect b="b" l="l" r="r" t="t"/>
              <a:pathLst>
                <a:path extrusionOk="0" fill="none" h="21632" w="20817">
                  <a:moveTo>
                    <a:pt x="4497" y="4055"/>
                  </a:moveTo>
                  <a:lnTo>
                    <a:pt x="4497" y="3934"/>
                  </a:lnTo>
                  <a:lnTo>
                    <a:pt x="4387" y="3229"/>
                  </a:lnTo>
                  <a:lnTo>
                    <a:pt x="4232" y="2645"/>
                  </a:lnTo>
                  <a:lnTo>
                    <a:pt x="3968" y="2094"/>
                  </a:lnTo>
                  <a:lnTo>
                    <a:pt x="3681" y="1763"/>
                  </a:lnTo>
                  <a:lnTo>
                    <a:pt x="3439" y="1598"/>
                  </a:lnTo>
                  <a:lnTo>
                    <a:pt x="3163" y="1510"/>
                  </a:lnTo>
                  <a:lnTo>
                    <a:pt x="2833" y="1488"/>
                  </a:lnTo>
                  <a:lnTo>
                    <a:pt x="2458" y="1565"/>
                  </a:lnTo>
                  <a:lnTo>
                    <a:pt x="2039" y="1752"/>
                  </a:lnTo>
                  <a:lnTo>
                    <a:pt x="1797" y="1895"/>
                  </a:lnTo>
                  <a:lnTo>
                    <a:pt x="1566" y="2050"/>
                  </a:lnTo>
                  <a:lnTo>
                    <a:pt x="1158" y="2380"/>
                  </a:lnTo>
                  <a:lnTo>
                    <a:pt x="827" y="2744"/>
                  </a:lnTo>
                  <a:lnTo>
                    <a:pt x="563" y="3130"/>
                  </a:lnTo>
                  <a:lnTo>
                    <a:pt x="265" y="3725"/>
                  </a:lnTo>
                  <a:lnTo>
                    <a:pt x="45" y="4540"/>
                  </a:lnTo>
                  <a:lnTo>
                    <a:pt x="1" y="5345"/>
                  </a:lnTo>
                  <a:lnTo>
                    <a:pt x="67" y="6072"/>
                  </a:lnTo>
                  <a:lnTo>
                    <a:pt x="199" y="6689"/>
                  </a:lnTo>
                  <a:lnTo>
                    <a:pt x="375" y="7141"/>
                  </a:lnTo>
                  <a:lnTo>
                    <a:pt x="453" y="7284"/>
                  </a:lnTo>
                  <a:lnTo>
                    <a:pt x="541" y="7416"/>
                  </a:lnTo>
                  <a:lnTo>
                    <a:pt x="794" y="7648"/>
                  </a:lnTo>
                  <a:lnTo>
                    <a:pt x="1312" y="7967"/>
                  </a:lnTo>
                  <a:lnTo>
                    <a:pt x="2392" y="8441"/>
                  </a:lnTo>
                  <a:lnTo>
                    <a:pt x="2612" y="8507"/>
                  </a:lnTo>
                  <a:lnTo>
                    <a:pt x="2546" y="8650"/>
                  </a:lnTo>
                  <a:lnTo>
                    <a:pt x="2072" y="10028"/>
                  </a:lnTo>
                  <a:lnTo>
                    <a:pt x="1676" y="11527"/>
                  </a:lnTo>
                  <a:lnTo>
                    <a:pt x="1499" y="12562"/>
                  </a:lnTo>
                  <a:lnTo>
                    <a:pt x="1455" y="13532"/>
                  </a:lnTo>
                  <a:lnTo>
                    <a:pt x="1566" y="14149"/>
                  </a:lnTo>
                  <a:lnTo>
                    <a:pt x="1698" y="14502"/>
                  </a:lnTo>
                  <a:lnTo>
                    <a:pt x="1797" y="14645"/>
                  </a:lnTo>
                  <a:lnTo>
                    <a:pt x="2260" y="15328"/>
                  </a:lnTo>
                  <a:lnTo>
                    <a:pt x="3692" y="17499"/>
                  </a:lnTo>
                  <a:lnTo>
                    <a:pt x="4993" y="19273"/>
                  </a:lnTo>
                  <a:lnTo>
                    <a:pt x="5885" y="20320"/>
                  </a:lnTo>
                  <a:lnTo>
                    <a:pt x="6546" y="20937"/>
                  </a:lnTo>
                  <a:lnTo>
                    <a:pt x="6976" y="21268"/>
                  </a:lnTo>
                  <a:lnTo>
                    <a:pt x="7384" y="21499"/>
                  </a:lnTo>
                  <a:lnTo>
                    <a:pt x="7770" y="21621"/>
                  </a:lnTo>
                  <a:lnTo>
                    <a:pt x="7957" y="21632"/>
                  </a:lnTo>
                  <a:lnTo>
                    <a:pt x="8023" y="21621"/>
                  </a:lnTo>
                  <a:lnTo>
                    <a:pt x="8243" y="21477"/>
                  </a:lnTo>
                  <a:lnTo>
                    <a:pt x="8739" y="21070"/>
                  </a:lnTo>
                  <a:lnTo>
                    <a:pt x="10183" y="19681"/>
                  </a:lnTo>
                  <a:lnTo>
                    <a:pt x="13500" y="16166"/>
                  </a:lnTo>
                  <a:lnTo>
                    <a:pt x="14205" y="15383"/>
                  </a:lnTo>
                  <a:lnTo>
                    <a:pt x="15968" y="15923"/>
                  </a:lnTo>
                  <a:lnTo>
                    <a:pt x="18789" y="8959"/>
                  </a:lnTo>
                  <a:lnTo>
                    <a:pt x="20817" y="3659"/>
                  </a:lnTo>
                  <a:lnTo>
                    <a:pt x="12321" y="0"/>
                  </a:lnTo>
                  <a:lnTo>
                    <a:pt x="12299" y="99"/>
                  </a:lnTo>
                  <a:lnTo>
                    <a:pt x="12100" y="705"/>
                  </a:lnTo>
                  <a:lnTo>
                    <a:pt x="11869" y="1223"/>
                  </a:lnTo>
                  <a:lnTo>
                    <a:pt x="11538" y="1774"/>
                  </a:lnTo>
                  <a:lnTo>
                    <a:pt x="11109" y="2259"/>
                  </a:lnTo>
                  <a:lnTo>
                    <a:pt x="10701" y="2535"/>
                  </a:lnTo>
                  <a:lnTo>
                    <a:pt x="10392" y="2656"/>
                  </a:lnTo>
                  <a:lnTo>
                    <a:pt x="10062" y="2722"/>
                  </a:lnTo>
                  <a:lnTo>
                    <a:pt x="9687" y="2733"/>
                  </a:lnTo>
                  <a:lnTo>
                    <a:pt x="9489" y="2700"/>
                  </a:lnTo>
                  <a:lnTo>
                    <a:pt x="8982" y="2612"/>
                  </a:lnTo>
                  <a:lnTo>
                    <a:pt x="7968" y="2524"/>
                  </a:lnTo>
                  <a:lnTo>
                    <a:pt x="6954" y="2524"/>
                  </a:lnTo>
                  <a:lnTo>
                    <a:pt x="5940" y="2612"/>
                  </a:lnTo>
                  <a:lnTo>
                    <a:pt x="5444" y="2700"/>
                  </a:lnTo>
                  <a:lnTo>
                    <a:pt x="5378" y="2898"/>
                  </a:lnTo>
                  <a:lnTo>
                    <a:pt x="4971" y="3747"/>
                  </a:lnTo>
                  <a:lnTo>
                    <a:pt x="4739" y="4033"/>
                  </a:lnTo>
                  <a:lnTo>
                    <a:pt x="4574" y="4088"/>
                  </a:lnTo>
                  <a:lnTo>
                    <a:pt x="4497" y="4055"/>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9"/>
            <p:cNvSpPr/>
            <p:nvPr/>
          </p:nvSpPr>
          <p:spPr>
            <a:xfrm>
              <a:off x="3376163" y="1291366"/>
              <a:ext cx="242489" cy="192347"/>
            </a:xfrm>
            <a:custGeom>
              <a:rect b="b" l="l" r="r" t="t"/>
              <a:pathLst>
                <a:path extrusionOk="0" h="8750" w="11031">
                  <a:moveTo>
                    <a:pt x="1102" y="0"/>
                  </a:moveTo>
                  <a:lnTo>
                    <a:pt x="0" y="3130"/>
                  </a:lnTo>
                  <a:lnTo>
                    <a:pt x="441" y="3648"/>
                  </a:lnTo>
                  <a:lnTo>
                    <a:pt x="2380" y="5719"/>
                  </a:lnTo>
                  <a:lnTo>
                    <a:pt x="3251" y="6524"/>
                  </a:lnTo>
                  <a:lnTo>
                    <a:pt x="4111" y="7218"/>
                  </a:lnTo>
                  <a:lnTo>
                    <a:pt x="4706" y="7593"/>
                  </a:lnTo>
                  <a:lnTo>
                    <a:pt x="5069" y="7758"/>
                  </a:lnTo>
                  <a:lnTo>
                    <a:pt x="5235" y="7813"/>
                  </a:lnTo>
                  <a:lnTo>
                    <a:pt x="5565" y="7879"/>
                  </a:lnTo>
                  <a:lnTo>
                    <a:pt x="6160" y="7879"/>
                  </a:lnTo>
                  <a:lnTo>
                    <a:pt x="6700" y="7747"/>
                  </a:lnTo>
                  <a:lnTo>
                    <a:pt x="7196" y="7549"/>
                  </a:lnTo>
                  <a:lnTo>
                    <a:pt x="7846" y="7196"/>
                  </a:lnTo>
                  <a:lnTo>
                    <a:pt x="8408" y="6954"/>
                  </a:lnTo>
                  <a:lnTo>
                    <a:pt x="8739" y="6931"/>
                  </a:lnTo>
                  <a:lnTo>
                    <a:pt x="8893" y="6987"/>
                  </a:lnTo>
                  <a:lnTo>
                    <a:pt x="8441" y="8728"/>
                  </a:lnTo>
                  <a:lnTo>
                    <a:pt x="8496" y="8750"/>
                  </a:lnTo>
                  <a:lnTo>
                    <a:pt x="8871" y="8728"/>
                  </a:lnTo>
                  <a:lnTo>
                    <a:pt x="9224" y="8573"/>
                  </a:lnTo>
                  <a:lnTo>
                    <a:pt x="9631" y="8232"/>
                  </a:lnTo>
                  <a:lnTo>
                    <a:pt x="10061" y="7615"/>
                  </a:lnTo>
                  <a:lnTo>
                    <a:pt x="10480" y="6667"/>
                  </a:lnTo>
                  <a:lnTo>
                    <a:pt x="10866" y="5290"/>
                  </a:lnTo>
                  <a:lnTo>
                    <a:pt x="11031" y="4408"/>
                  </a:lnTo>
                  <a:lnTo>
                    <a:pt x="11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9"/>
            <p:cNvSpPr/>
            <p:nvPr/>
          </p:nvSpPr>
          <p:spPr>
            <a:xfrm>
              <a:off x="3376163" y="1291366"/>
              <a:ext cx="242489" cy="192347"/>
            </a:xfrm>
            <a:custGeom>
              <a:rect b="b" l="l" r="r" t="t"/>
              <a:pathLst>
                <a:path extrusionOk="0" fill="none" h="8750" w="11031">
                  <a:moveTo>
                    <a:pt x="11031" y="4408"/>
                  </a:moveTo>
                  <a:lnTo>
                    <a:pt x="1102" y="0"/>
                  </a:lnTo>
                  <a:lnTo>
                    <a:pt x="0" y="3130"/>
                  </a:lnTo>
                  <a:lnTo>
                    <a:pt x="441" y="3648"/>
                  </a:lnTo>
                  <a:lnTo>
                    <a:pt x="2380" y="5719"/>
                  </a:lnTo>
                  <a:lnTo>
                    <a:pt x="3251" y="6524"/>
                  </a:lnTo>
                  <a:lnTo>
                    <a:pt x="4111" y="7218"/>
                  </a:lnTo>
                  <a:lnTo>
                    <a:pt x="4706" y="7593"/>
                  </a:lnTo>
                  <a:lnTo>
                    <a:pt x="5069" y="7758"/>
                  </a:lnTo>
                  <a:lnTo>
                    <a:pt x="5235" y="7813"/>
                  </a:lnTo>
                  <a:lnTo>
                    <a:pt x="5565" y="7879"/>
                  </a:lnTo>
                  <a:lnTo>
                    <a:pt x="6160" y="7879"/>
                  </a:lnTo>
                  <a:lnTo>
                    <a:pt x="6700" y="7747"/>
                  </a:lnTo>
                  <a:lnTo>
                    <a:pt x="7196" y="7549"/>
                  </a:lnTo>
                  <a:lnTo>
                    <a:pt x="7846" y="7196"/>
                  </a:lnTo>
                  <a:lnTo>
                    <a:pt x="8408" y="6954"/>
                  </a:lnTo>
                  <a:lnTo>
                    <a:pt x="8739" y="6931"/>
                  </a:lnTo>
                  <a:lnTo>
                    <a:pt x="8893" y="6987"/>
                  </a:lnTo>
                  <a:lnTo>
                    <a:pt x="8441" y="8728"/>
                  </a:lnTo>
                  <a:lnTo>
                    <a:pt x="8496" y="8750"/>
                  </a:lnTo>
                  <a:lnTo>
                    <a:pt x="8871" y="8728"/>
                  </a:lnTo>
                  <a:lnTo>
                    <a:pt x="9224" y="8573"/>
                  </a:lnTo>
                  <a:lnTo>
                    <a:pt x="9631" y="8232"/>
                  </a:lnTo>
                  <a:lnTo>
                    <a:pt x="10061" y="7615"/>
                  </a:lnTo>
                  <a:lnTo>
                    <a:pt x="10480" y="6667"/>
                  </a:lnTo>
                  <a:lnTo>
                    <a:pt x="10866" y="5290"/>
                  </a:lnTo>
                  <a:lnTo>
                    <a:pt x="11031" y="4408"/>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9"/>
            <p:cNvSpPr/>
            <p:nvPr/>
          </p:nvSpPr>
          <p:spPr>
            <a:xfrm>
              <a:off x="3274406" y="1231772"/>
              <a:ext cx="344246" cy="156493"/>
            </a:xfrm>
            <a:custGeom>
              <a:rect b="b" l="l" r="r" t="t"/>
              <a:pathLst>
                <a:path extrusionOk="0" fill="none" h="7119" w="15660">
                  <a:moveTo>
                    <a:pt x="1" y="0"/>
                  </a:moveTo>
                  <a:lnTo>
                    <a:pt x="15660" y="7119"/>
                  </a:lnTo>
                </a:path>
              </a:pathLst>
            </a:custGeom>
            <a:noFill/>
            <a:ln cap="rnd" cmpd="sng" w="22875">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9"/>
            <p:cNvSpPr/>
            <p:nvPr/>
          </p:nvSpPr>
          <p:spPr>
            <a:xfrm>
              <a:off x="2927764" y="1380264"/>
              <a:ext cx="325363" cy="444288"/>
            </a:xfrm>
            <a:custGeom>
              <a:rect b="b" l="l" r="r" t="t"/>
              <a:pathLst>
                <a:path extrusionOk="0" h="20211" w="14801">
                  <a:moveTo>
                    <a:pt x="3307" y="0"/>
                  </a:moveTo>
                  <a:lnTo>
                    <a:pt x="1" y="2656"/>
                  </a:lnTo>
                  <a:lnTo>
                    <a:pt x="398" y="3108"/>
                  </a:lnTo>
                  <a:lnTo>
                    <a:pt x="3428" y="6524"/>
                  </a:lnTo>
                  <a:lnTo>
                    <a:pt x="4960" y="8177"/>
                  </a:lnTo>
                  <a:lnTo>
                    <a:pt x="5356" y="8596"/>
                  </a:lnTo>
                  <a:lnTo>
                    <a:pt x="6480" y="9984"/>
                  </a:lnTo>
                  <a:lnTo>
                    <a:pt x="8673" y="12805"/>
                  </a:lnTo>
                  <a:lnTo>
                    <a:pt x="13235" y="18943"/>
                  </a:lnTo>
                  <a:lnTo>
                    <a:pt x="14150" y="20210"/>
                  </a:lnTo>
                  <a:lnTo>
                    <a:pt x="14800" y="14061"/>
                  </a:lnTo>
                  <a:lnTo>
                    <a:pt x="13599" y="12497"/>
                  </a:lnTo>
                  <a:lnTo>
                    <a:pt x="10381" y="8452"/>
                  </a:lnTo>
                  <a:lnTo>
                    <a:pt x="5841" y="2987"/>
                  </a:lnTo>
                  <a:lnTo>
                    <a:pt x="33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9"/>
            <p:cNvSpPr/>
            <p:nvPr/>
          </p:nvSpPr>
          <p:spPr>
            <a:xfrm>
              <a:off x="2927764" y="1380264"/>
              <a:ext cx="325363" cy="444288"/>
            </a:xfrm>
            <a:custGeom>
              <a:rect b="b" l="l" r="r" t="t"/>
              <a:pathLst>
                <a:path extrusionOk="0" fill="none" h="20211" w="14801">
                  <a:moveTo>
                    <a:pt x="3307" y="0"/>
                  </a:moveTo>
                  <a:lnTo>
                    <a:pt x="5841" y="2987"/>
                  </a:lnTo>
                  <a:lnTo>
                    <a:pt x="10381" y="8452"/>
                  </a:lnTo>
                  <a:lnTo>
                    <a:pt x="13599" y="12497"/>
                  </a:lnTo>
                  <a:lnTo>
                    <a:pt x="14800" y="14061"/>
                  </a:lnTo>
                  <a:lnTo>
                    <a:pt x="14150" y="20210"/>
                  </a:lnTo>
                  <a:lnTo>
                    <a:pt x="13235" y="18943"/>
                  </a:lnTo>
                  <a:lnTo>
                    <a:pt x="8673" y="12805"/>
                  </a:lnTo>
                  <a:lnTo>
                    <a:pt x="6480" y="9984"/>
                  </a:lnTo>
                  <a:lnTo>
                    <a:pt x="5356" y="8596"/>
                  </a:lnTo>
                  <a:lnTo>
                    <a:pt x="4960" y="8177"/>
                  </a:lnTo>
                  <a:lnTo>
                    <a:pt x="3428" y="6524"/>
                  </a:lnTo>
                  <a:lnTo>
                    <a:pt x="398" y="3108"/>
                  </a:lnTo>
                  <a:lnTo>
                    <a:pt x="1" y="2656"/>
                  </a:lnTo>
                  <a:lnTo>
                    <a:pt x="3307"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9"/>
            <p:cNvSpPr/>
            <p:nvPr/>
          </p:nvSpPr>
          <p:spPr>
            <a:xfrm>
              <a:off x="4494325" y="2528475"/>
              <a:ext cx="86259" cy="390497"/>
            </a:xfrm>
            <a:custGeom>
              <a:rect b="b" l="l" r="r" t="t"/>
              <a:pathLst>
                <a:path extrusionOk="0" h="17764" w="3924">
                  <a:moveTo>
                    <a:pt x="1" y="0"/>
                  </a:moveTo>
                  <a:lnTo>
                    <a:pt x="1" y="16276"/>
                  </a:lnTo>
                  <a:lnTo>
                    <a:pt x="1" y="16431"/>
                  </a:lnTo>
                  <a:lnTo>
                    <a:pt x="67" y="16717"/>
                  </a:lnTo>
                  <a:lnTo>
                    <a:pt x="177" y="16982"/>
                  </a:lnTo>
                  <a:lnTo>
                    <a:pt x="342" y="17224"/>
                  </a:lnTo>
                  <a:lnTo>
                    <a:pt x="541" y="17422"/>
                  </a:lnTo>
                  <a:lnTo>
                    <a:pt x="772" y="17588"/>
                  </a:lnTo>
                  <a:lnTo>
                    <a:pt x="1048" y="17698"/>
                  </a:lnTo>
                  <a:lnTo>
                    <a:pt x="1334" y="17753"/>
                  </a:lnTo>
                  <a:lnTo>
                    <a:pt x="1488" y="17764"/>
                  </a:lnTo>
                  <a:lnTo>
                    <a:pt x="2436" y="17764"/>
                  </a:lnTo>
                  <a:lnTo>
                    <a:pt x="2590" y="17753"/>
                  </a:lnTo>
                  <a:lnTo>
                    <a:pt x="2888" y="17698"/>
                  </a:lnTo>
                  <a:lnTo>
                    <a:pt x="3152" y="17588"/>
                  </a:lnTo>
                  <a:lnTo>
                    <a:pt x="3384" y="17422"/>
                  </a:lnTo>
                  <a:lnTo>
                    <a:pt x="3593" y="17224"/>
                  </a:lnTo>
                  <a:lnTo>
                    <a:pt x="3747" y="16982"/>
                  </a:lnTo>
                  <a:lnTo>
                    <a:pt x="3858" y="16717"/>
                  </a:lnTo>
                  <a:lnTo>
                    <a:pt x="3924" y="16431"/>
                  </a:lnTo>
                  <a:lnTo>
                    <a:pt x="3924" y="16276"/>
                  </a:lnTo>
                  <a:lnTo>
                    <a:pt x="39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9"/>
            <p:cNvSpPr/>
            <p:nvPr/>
          </p:nvSpPr>
          <p:spPr>
            <a:xfrm>
              <a:off x="4494325" y="2528475"/>
              <a:ext cx="86259" cy="390497"/>
            </a:xfrm>
            <a:custGeom>
              <a:rect b="b" l="l" r="r" t="t"/>
              <a:pathLst>
                <a:path extrusionOk="0" fill="none" h="17764" w="3924">
                  <a:moveTo>
                    <a:pt x="12" y="0"/>
                  </a:moveTo>
                  <a:lnTo>
                    <a:pt x="3924" y="0"/>
                  </a:lnTo>
                  <a:lnTo>
                    <a:pt x="3924" y="16276"/>
                  </a:lnTo>
                  <a:lnTo>
                    <a:pt x="3924" y="16431"/>
                  </a:lnTo>
                  <a:lnTo>
                    <a:pt x="3858" y="16717"/>
                  </a:lnTo>
                  <a:lnTo>
                    <a:pt x="3747" y="16982"/>
                  </a:lnTo>
                  <a:lnTo>
                    <a:pt x="3593" y="17224"/>
                  </a:lnTo>
                  <a:lnTo>
                    <a:pt x="3384" y="17422"/>
                  </a:lnTo>
                  <a:lnTo>
                    <a:pt x="3152" y="17588"/>
                  </a:lnTo>
                  <a:lnTo>
                    <a:pt x="2888" y="17698"/>
                  </a:lnTo>
                  <a:lnTo>
                    <a:pt x="2590" y="17753"/>
                  </a:lnTo>
                  <a:lnTo>
                    <a:pt x="2436" y="17764"/>
                  </a:lnTo>
                  <a:lnTo>
                    <a:pt x="1488" y="17764"/>
                  </a:lnTo>
                  <a:lnTo>
                    <a:pt x="1334" y="17753"/>
                  </a:lnTo>
                  <a:lnTo>
                    <a:pt x="1048" y="17698"/>
                  </a:lnTo>
                  <a:lnTo>
                    <a:pt x="772" y="17588"/>
                  </a:lnTo>
                  <a:lnTo>
                    <a:pt x="541" y="17422"/>
                  </a:lnTo>
                  <a:lnTo>
                    <a:pt x="342" y="17224"/>
                  </a:lnTo>
                  <a:lnTo>
                    <a:pt x="177" y="16982"/>
                  </a:lnTo>
                  <a:lnTo>
                    <a:pt x="67" y="16717"/>
                  </a:lnTo>
                  <a:lnTo>
                    <a:pt x="1" y="16431"/>
                  </a:lnTo>
                  <a:lnTo>
                    <a:pt x="1" y="16276"/>
                  </a:lnTo>
                  <a:lnTo>
                    <a:pt x="1" y="0"/>
                  </a:lnTo>
                  <a:lnTo>
                    <a:pt x="12"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9"/>
            <p:cNvSpPr/>
            <p:nvPr/>
          </p:nvSpPr>
          <p:spPr>
            <a:xfrm>
              <a:off x="4504986" y="2571583"/>
              <a:ext cx="65420" cy="330925"/>
            </a:xfrm>
            <a:custGeom>
              <a:rect b="b" l="l" r="r" t="t"/>
              <a:pathLst>
                <a:path extrusionOk="0" h="15054" w="2976">
                  <a:moveTo>
                    <a:pt x="1" y="1"/>
                  </a:moveTo>
                  <a:lnTo>
                    <a:pt x="1" y="13566"/>
                  </a:lnTo>
                  <a:lnTo>
                    <a:pt x="1" y="13720"/>
                  </a:lnTo>
                  <a:lnTo>
                    <a:pt x="67" y="14007"/>
                  </a:lnTo>
                  <a:lnTo>
                    <a:pt x="177" y="14271"/>
                  </a:lnTo>
                  <a:lnTo>
                    <a:pt x="342" y="14514"/>
                  </a:lnTo>
                  <a:lnTo>
                    <a:pt x="541" y="14712"/>
                  </a:lnTo>
                  <a:lnTo>
                    <a:pt x="772" y="14877"/>
                  </a:lnTo>
                  <a:lnTo>
                    <a:pt x="1048" y="14987"/>
                  </a:lnTo>
                  <a:lnTo>
                    <a:pt x="1334" y="15043"/>
                  </a:lnTo>
                  <a:lnTo>
                    <a:pt x="1488" y="15054"/>
                  </a:lnTo>
                  <a:lnTo>
                    <a:pt x="1643" y="15043"/>
                  </a:lnTo>
                  <a:lnTo>
                    <a:pt x="1929" y="14987"/>
                  </a:lnTo>
                  <a:lnTo>
                    <a:pt x="2194" y="14877"/>
                  </a:lnTo>
                  <a:lnTo>
                    <a:pt x="2436" y="14712"/>
                  </a:lnTo>
                  <a:lnTo>
                    <a:pt x="2634" y="14514"/>
                  </a:lnTo>
                  <a:lnTo>
                    <a:pt x="2789" y="14271"/>
                  </a:lnTo>
                  <a:lnTo>
                    <a:pt x="2910" y="14007"/>
                  </a:lnTo>
                  <a:lnTo>
                    <a:pt x="2965" y="13720"/>
                  </a:lnTo>
                  <a:lnTo>
                    <a:pt x="2976" y="13566"/>
                  </a:lnTo>
                  <a:lnTo>
                    <a:pt x="2976"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9"/>
            <p:cNvSpPr/>
            <p:nvPr/>
          </p:nvSpPr>
          <p:spPr>
            <a:xfrm>
              <a:off x="4504986" y="2571583"/>
              <a:ext cx="65420" cy="330925"/>
            </a:xfrm>
            <a:custGeom>
              <a:rect b="b" l="l" r="r" t="t"/>
              <a:pathLst>
                <a:path extrusionOk="0" fill="none" h="15054" w="2976">
                  <a:moveTo>
                    <a:pt x="1488" y="15054"/>
                  </a:moveTo>
                  <a:lnTo>
                    <a:pt x="1488" y="15054"/>
                  </a:lnTo>
                  <a:lnTo>
                    <a:pt x="1334" y="15043"/>
                  </a:lnTo>
                  <a:lnTo>
                    <a:pt x="1048" y="14987"/>
                  </a:lnTo>
                  <a:lnTo>
                    <a:pt x="772" y="14877"/>
                  </a:lnTo>
                  <a:lnTo>
                    <a:pt x="541" y="14712"/>
                  </a:lnTo>
                  <a:lnTo>
                    <a:pt x="342" y="14514"/>
                  </a:lnTo>
                  <a:lnTo>
                    <a:pt x="177" y="14271"/>
                  </a:lnTo>
                  <a:lnTo>
                    <a:pt x="67" y="14007"/>
                  </a:lnTo>
                  <a:lnTo>
                    <a:pt x="1" y="13720"/>
                  </a:lnTo>
                  <a:lnTo>
                    <a:pt x="1" y="13566"/>
                  </a:lnTo>
                  <a:lnTo>
                    <a:pt x="1" y="1"/>
                  </a:lnTo>
                  <a:lnTo>
                    <a:pt x="2976" y="1"/>
                  </a:lnTo>
                  <a:lnTo>
                    <a:pt x="2976" y="13566"/>
                  </a:lnTo>
                  <a:lnTo>
                    <a:pt x="2965" y="13720"/>
                  </a:lnTo>
                  <a:lnTo>
                    <a:pt x="2910" y="14007"/>
                  </a:lnTo>
                  <a:lnTo>
                    <a:pt x="2789" y="14271"/>
                  </a:lnTo>
                  <a:lnTo>
                    <a:pt x="2634" y="14514"/>
                  </a:lnTo>
                  <a:lnTo>
                    <a:pt x="2436" y="14712"/>
                  </a:lnTo>
                  <a:lnTo>
                    <a:pt x="2194" y="14877"/>
                  </a:lnTo>
                  <a:lnTo>
                    <a:pt x="1929" y="14987"/>
                  </a:lnTo>
                  <a:lnTo>
                    <a:pt x="1643" y="15043"/>
                  </a:lnTo>
                  <a:lnTo>
                    <a:pt x="1488" y="1505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9"/>
            <p:cNvSpPr/>
            <p:nvPr/>
          </p:nvSpPr>
          <p:spPr>
            <a:xfrm>
              <a:off x="4357220" y="2528475"/>
              <a:ext cx="86259" cy="390497"/>
            </a:xfrm>
            <a:custGeom>
              <a:rect b="b" l="l" r="r" t="t"/>
              <a:pathLst>
                <a:path extrusionOk="0" h="17764" w="3924">
                  <a:moveTo>
                    <a:pt x="1" y="0"/>
                  </a:moveTo>
                  <a:lnTo>
                    <a:pt x="1" y="16276"/>
                  </a:lnTo>
                  <a:lnTo>
                    <a:pt x="12" y="16431"/>
                  </a:lnTo>
                  <a:lnTo>
                    <a:pt x="67" y="16717"/>
                  </a:lnTo>
                  <a:lnTo>
                    <a:pt x="177" y="16982"/>
                  </a:lnTo>
                  <a:lnTo>
                    <a:pt x="342" y="17224"/>
                  </a:lnTo>
                  <a:lnTo>
                    <a:pt x="541" y="17422"/>
                  </a:lnTo>
                  <a:lnTo>
                    <a:pt x="783" y="17588"/>
                  </a:lnTo>
                  <a:lnTo>
                    <a:pt x="1048" y="17698"/>
                  </a:lnTo>
                  <a:lnTo>
                    <a:pt x="1334" y="17753"/>
                  </a:lnTo>
                  <a:lnTo>
                    <a:pt x="1488" y="17764"/>
                  </a:lnTo>
                  <a:lnTo>
                    <a:pt x="2436" y="17764"/>
                  </a:lnTo>
                  <a:lnTo>
                    <a:pt x="2590" y="17753"/>
                  </a:lnTo>
                  <a:lnTo>
                    <a:pt x="2877" y="17698"/>
                  </a:lnTo>
                  <a:lnTo>
                    <a:pt x="3152" y="17588"/>
                  </a:lnTo>
                  <a:lnTo>
                    <a:pt x="3384" y="17422"/>
                  </a:lnTo>
                  <a:lnTo>
                    <a:pt x="3582" y="17224"/>
                  </a:lnTo>
                  <a:lnTo>
                    <a:pt x="3747" y="16982"/>
                  </a:lnTo>
                  <a:lnTo>
                    <a:pt x="3858" y="16717"/>
                  </a:lnTo>
                  <a:lnTo>
                    <a:pt x="3924" y="16431"/>
                  </a:lnTo>
                  <a:lnTo>
                    <a:pt x="3924" y="16276"/>
                  </a:lnTo>
                  <a:lnTo>
                    <a:pt x="39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9"/>
            <p:cNvSpPr/>
            <p:nvPr/>
          </p:nvSpPr>
          <p:spPr>
            <a:xfrm>
              <a:off x="4357220" y="2528475"/>
              <a:ext cx="86259" cy="390497"/>
            </a:xfrm>
            <a:custGeom>
              <a:rect b="b" l="l" r="r" t="t"/>
              <a:pathLst>
                <a:path extrusionOk="0" fill="none" h="17764" w="3924">
                  <a:moveTo>
                    <a:pt x="1" y="0"/>
                  </a:moveTo>
                  <a:lnTo>
                    <a:pt x="3924" y="0"/>
                  </a:lnTo>
                  <a:lnTo>
                    <a:pt x="3924" y="16276"/>
                  </a:lnTo>
                  <a:lnTo>
                    <a:pt x="3924" y="16431"/>
                  </a:lnTo>
                  <a:lnTo>
                    <a:pt x="3858" y="16717"/>
                  </a:lnTo>
                  <a:lnTo>
                    <a:pt x="3747" y="16982"/>
                  </a:lnTo>
                  <a:lnTo>
                    <a:pt x="3582" y="17224"/>
                  </a:lnTo>
                  <a:lnTo>
                    <a:pt x="3384" y="17422"/>
                  </a:lnTo>
                  <a:lnTo>
                    <a:pt x="3152" y="17588"/>
                  </a:lnTo>
                  <a:lnTo>
                    <a:pt x="2877" y="17698"/>
                  </a:lnTo>
                  <a:lnTo>
                    <a:pt x="2590" y="17753"/>
                  </a:lnTo>
                  <a:lnTo>
                    <a:pt x="2436" y="17764"/>
                  </a:lnTo>
                  <a:lnTo>
                    <a:pt x="1488" y="17764"/>
                  </a:lnTo>
                  <a:lnTo>
                    <a:pt x="1334" y="17753"/>
                  </a:lnTo>
                  <a:lnTo>
                    <a:pt x="1048" y="17698"/>
                  </a:lnTo>
                  <a:lnTo>
                    <a:pt x="783" y="17588"/>
                  </a:lnTo>
                  <a:lnTo>
                    <a:pt x="541" y="17422"/>
                  </a:lnTo>
                  <a:lnTo>
                    <a:pt x="342" y="17224"/>
                  </a:lnTo>
                  <a:lnTo>
                    <a:pt x="177" y="16982"/>
                  </a:lnTo>
                  <a:lnTo>
                    <a:pt x="67" y="16717"/>
                  </a:lnTo>
                  <a:lnTo>
                    <a:pt x="12" y="16431"/>
                  </a:lnTo>
                  <a:lnTo>
                    <a:pt x="1" y="16276"/>
                  </a:lnTo>
                  <a:lnTo>
                    <a:pt x="1"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9"/>
            <p:cNvSpPr/>
            <p:nvPr/>
          </p:nvSpPr>
          <p:spPr>
            <a:xfrm>
              <a:off x="4348493" y="2510780"/>
              <a:ext cx="103955" cy="23038"/>
            </a:xfrm>
            <a:custGeom>
              <a:rect b="b" l="l" r="r" t="t"/>
              <a:pathLst>
                <a:path extrusionOk="0" h="1048" w="4729">
                  <a:moveTo>
                    <a:pt x="1" y="1"/>
                  </a:moveTo>
                  <a:lnTo>
                    <a:pt x="1" y="1048"/>
                  </a:lnTo>
                  <a:lnTo>
                    <a:pt x="4728" y="1048"/>
                  </a:lnTo>
                  <a:lnTo>
                    <a:pt x="4728" y="1"/>
                  </a:lnTo>
                  <a:close/>
                </a:path>
              </a:pathLst>
            </a:custGeom>
            <a:solidFill>
              <a:srgbClr val="FFFFFF"/>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9"/>
            <p:cNvSpPr/>
            <p:nvPr/>
          </p:nvSpPr>
          <p:spPr>
            <a:xfrm>
              <a:off x="4367881" y="2571583"/>
              <a:ext cx="65178" cy="330925"/>
            </a:xfrm>
            <a:custGeom>
              <a:rect b="b" l="l" r="r" t="t"/>
              <a:pathLst>
                <a:path extrusionOk="0" h="15054" w="2965">
                  <a:moveTo>
                    <a:pt x="1" y="1"/>
                  </a:moveTo>
                  <a:lnTo>
                    <a:pt x="1" y="13566"/>
                  </a:lnTo>
                  <a:lnTo>
                    <a:pt x="12" y="13720"/>
                  </a:lnTo>
                  <a:lnTo>
                    <a:pt x="67" y="14007"/>
                  </a:lnTo>
                  <a:lnTo>
                    <a:pt x="177" y="14271"/>
                  </a:lnTo>
                  <a:lnTo>
                    <a:pt x="342" y="14514"/>
                  </a:lnTo>
                  <a:lnTo>
                    <a:pt x="541" y="14712"/>
                  </a:lnTo>
                  <a:lnTo>
                    <a:pt x="772" y="14877"/>
                  </a:lnTo>
                  <a:lnTo>
                    <a:pt x="1036" y="14987"/>
                  </a:lnTo>
                  <a:lnTo>
                    <a:pt x="1334" y="15043"/>
                  </a:lnTo>
                  <a:lnTo>
                    <a:pt x="1477" y="15054"/>
                  </a:lnTo>
                  <a:lnTo>
                    <a:pt x="1488" y="15054"/>
                  </a:lnTo>
                  <a:lnTo>
                    <a:pt x="1642" y="15043"/>
                  </a:lnTo>
                  <a:lnTo>
                    <a:pt x="1929" y="14987"/>
                  </a:lnTo>
                  <a:lnTo>
                    <a:pt x="2193" y="14866"/>
                  </a:lnTo>
                  <a:lnTo>
                    <a:pt x="2436" y="14712"/>
                  </a:lnTo>
                  <a:lnTo>
                    <a:pt x="2634" y="14514"/>
                  </a:lnTo>
                  <a:lnTo>
                    <a:pt x="2789" y="14271"/>
                  </a:lnTo>
                  <a:lnTo>
                    <a:pt x="2910" y="14007"/>
                  </a:lnTo>
                  <a:lnTo>
                    <a:pt x="2965" y="13720"/>
                  </a:lnTo>
                  <a:lnTo>
                    <a:pt x="2965" y="13566"/>
                  </a:lnTo>
                  <a:lnTo>
                    <a:pt x="2965"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9"/>
            <p:cNvSpPr/>
            <p:nvPr/>
          </p:nvSpPr>
          <p:spPr>
            <a:xfrm>
              <a:off x="4367881" y="2571583"/>
              <a:ext cx="65178" cy="330925"/>
            </a:xfrm>
            <a:custGeom>
              <a:rect b="b" l="l" r="r" t="t"/>
              <a:pathLst>
                <a:path extrusionOk="0" fill="none" h="15054" w="2965">
                  <a:moveTo>
                    <a:pt x="1477" y="15054"/>
                  </a:moveTo>
                  <a:lnTo>
                    <a:pt x="1477" y="15054"/>
                  </a:lnTo>
                  <a:lnTo>
                    <a:pt x="1334" y="15043"/>
                  </a:lnTo>
                  <a:lnTo>
                    <a:pt x="1036" y="14987"/>
                  </a:lnTo>
                  <a:lnTo>
                    <a:pt x="772" y="14877"/>
                  </a:lnTo>
                  <a:lnTo>
                    <a:pt x="541" y="14712"/>
                  </a:lnTo>
                  <a:lnTo>
                    <a:pt x="342" y="14514"/>
                  </a:lnTo>
                  <a:lnTo>
                    <a:pt x="177" y="14271"/>
                  </a:lnTo>
                  <a:lnTo>
                    <a:pt x="67" y="14007"/>
                  </a:lnTo>
                  <a:lnTo>
                    <a:pt x="12" y="13720"/>
                  </a:lnTo>
                  <a:lnTo>
                    <a:pt x="1" y="13566"/>
                  </a:lnTo>
                  <a:lnTo>
                    <a:pt x="1" y="13566"/>
                  </a:lnTo>
                  <a:lnTo>
                    <a:pt x="1" y="1"/>
                  </a:lnTo>
                  <a:lnTo>
                    <a:pt x="2965" y="1"/>
                  </a:lnTo>
                  <a:lnTo>
                    <a:pt x="2965" y="13566"/>
                  </a:lnTo>
                  <a:lnTo>
                    <a:pt x="2965" y="13720"/>
                  </a:lnTo>
                  <a:lnTo>
                    <a:pt x="2910" y="14007"/>
                  </a:lnTo>
                  <a:lnTo>
                    <a:pt x="2789" y="14271"/>
                  </a:lnTo>
                  <a:lnTo>
                    <a:pt x="2634" y="14514"/>
                  </a:lnTo>
                  <a:lnTo>
                    <a:pt x="2436" y="14712"/>
                  </a:lnTo>
                  <a:lnTo>
                    <a:pt x="2193" y="14866"/>
                  </a:lnTo>
                  <a:lnTo>
                    <a:pt x="1929" y="14987"/>
                  </a:lnTo>
                  <a:lnTo>
                    <a:pt x="1642" y="15043"/>
                  </a:lnTo>
                  <a:lnTo>
                    <a:pt x="1488" y="15054"/>
                  </a:lnTo>
                  <a:lnTo>
                    <a:pt x="1477" y="1505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9"/>
            <p:cNvSpPr/>
            <p:nvPr/>
          </p:nvSpPr>
          <p:spPr>
            <a:xfrm>
              <a:off x="4219631" y="2528475"/>
              <a:ext cx="86259" cy="390497"/>
            </a:xfrm>
            <a:custGeom>
              <a:rect b="b" l="l" r="r" t="t"/>
              <a:pathLst>
                <a:path extrusionOk="0" h="17764" w="3924">
                  <a:moveTo>
                    <a:pt x="1" y="0"/>
                  </a:moveTo>
                  <a:lnTo>
                    <a:pt x="1" y="16276"/>
                  </a:lnTo>
                  <a:lnTo>
                    <a:pt x="12" y="16431"/>
                  </a:lnTo>
                  <a:lnTo>
                    <a:pt x="67" y="16717"/>
                  </a:lnTo>
                  <a:lnTo>
                    <a:pt x="177" y="16982"/>
                  </a:lnTo>
                  <a:lnTo>
                    <a:pt x="342" y="17224"/>
                  </a:lnTo>
                  <a:lnTo>
                    <a:pt x="540" y="17422"/>
                  </a:lnTo>
                  <a:lnTo>
                    <a:pt x="783" y="17588"/>
                  </a:lnTo>
                  <a:lnTo>
                    <a:pt x="1047" y="17698"/>
                  </a:lnTo>
                  <a:lnTo>
                    <a:pt x="1334" y="17753"/>
                  </a:lnTo>
                  <a:lnTo>
                    <a:pt x="1488" y="17764"/>
                  </a:lnTo>
                  <a:lnTo>
                    <a:pt x="2436" y="17764"/>
                  </a:lnTo>
                  <a:lnTo>
                    <a:pt x="2590" y="17753"/>
                  </a:lnTo>
                  <a:lnTo>
                    <a:pt x="2877" y="17698"/>
                  </a:lnTo>
                  <a:lnTo>
                    <a:pt x="3152" y="17588"/>
                  </a:lnTo>
                  <a:lnTo>
                    <a:pt x="3384" y="17422"/>
                  </a:lnTo>
                  <a:lnTo>
                    <a:pt x="3582" y="17224"/>
                  </a:lnTo>
                  <a:lnTo>
                    <a:pt x="3747" y="16982"/>
                  </a:lnTo>
                  <a:lnTo>
                    <a:pt x="3857" y="16717"/>
                  </a:lnTo>
                  <a:lnTo>
                    <a:pt x="3924" y="16431"/>
                  </a:lnTo>
                  <a:lnTo>
                    <a:pt x="3924" y="16276"/>
                  </a:lnTo>
                  <a:lnTo>
                    <a:pt x="39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9"/>
            <p:cNvSpPr/>
            <p:nvPr/>
          </p:nvSpPr>
          <p:spPr>
            <a:xfrm>
              <a:off x="4219389" y="2528475"/>
              <a:ext cx="86501" cy="390497"/>
            </a:xfrm>
            <a:custGeom>
              <a:rect b="b" l="l" r="r" t="t"/>
              <a:pathLst>
                <a:path extrusionOk="0" fill="none" h="17764" w="3935">
                  <a:moveTo>
                    <a:pt x="1" y="0"/>
                  </a:moveTo>
                  <a:lnTo>
                    <a:pt x="3935" y="0"/>
                  </a:lnTo>
                  <a:lnTo>
                    <a:pt x="3935" y="16276"/>
                  </a:lnTo>
                  <a:lnTo>
                    <a:pt x="3935" y="16431"/>
                  </a:lnTo>
                  <a:lnTo>
                    <a:pt x="3868" y="16717"/>
                  </a:lnTo>
                  <a:lnTo>
                    <a:pt x="3758" y="16982"/>
                  </a:lnTo>
                  <a:lnTo>
                    <a:pt x="3593" y="17224"/>
                  </a:lnTo>
                  <a:lnTo>
                    <a:pt x="3395" y="17422"/>
                  </a:lnTo>
                  <a:lnTo>
                    <a:pt x="3163" y="17588"/>
                  </a:lnTo>
                  <a:lnTo>
                    <a:pt x="2888" y="17698"/>
                  </a:lnTo>
                  <a:lnTo>
                    <a:pt x="2601" y="17753"/>
                  </a:lnTo>
                  <a:lnTo>
                    <a:pt x="2447" y="17764"/>
                  </a:lnTo>
                  <a:lnTo>
                    <a:pt x="1499" y="17764"/>
                  </a:lnTo>
                  <a:lnTo>
                    <a:pt x="1345" y="17753"/>
                  </a:lnTo>
                  <a:lnTo>
                    <a:pt x="1058" y="17698"/>
                  </a:lnTo>
                  <a:lnTo>
                    <a:pt x="794" y="17588"/>
                  </a:lnTo>
                  <a:lnTo>
                    <a:pt x="551" y="17422"/>
                  </a:lnTo>
                  <a:lnTo>
                    <a:pt x="353" y="17224"/>
                  </a:lnTo>
                  <a:lnTo>
                    <a:pt x="188" y="16982"/>
                  </a:lnTo>
                  <a:lnTo>
                    <a:pt x="78" y="16717"/>
                  </a:lnTo>
                  <a:lnTo>
                    <a:pt x="23" y="16431"/>
                  </a:lnTo>
                  <a:lnTo>
                    <a:pt x="12" y="16276"/>
                  </a:lnTo>
                  <a:lnTo>
                    <a:pt x="12" y="0"/>
                  </a:lnTo>
                  <a:lnTo>
                    <a:pt x="1"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9"/>
            <p:cNvSpPr/>
            <p:nvPr/>
          </p:nvSpPr>
          <p:spPr>
            <a:xfrm>
              <a:off x="4210662" y="2510780"/>
              <a:ext cx="103713" cy="23038"/>
            </a:xfrm>
            <a:custGeom>
              <a:rect b="b" l="l" r="r" t="t"/>
              <a:pathLst>
                <a:path extrusionOk="0" h="1048" w="4718">
                  <a:moveTo>
                    <a:pt x="1" y="1"/>
                  </a:moveTo>
                  <a:lnTo>
                    <a:pt x="1" y="1048"/>
                  </a:lnTo>
                  <a:lnTo>
                    <a:pt x="4717" y="1048"/>
                  </a:lnTo>
                  <a:lnTo>
                    <a:pt x="4717" y="1"/>
                  </a:lnTo>
                  <a:close/>
                </a:path>
              </a:pathLst>
            </a:custGeom>
            <a:solidFill>
              <a:srgbClr val="FFFFFF"/>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9"/>
            <p:cNvSpPr/>
            <p:nvPr/>
          </p:nvSpPr>
          <p:spPr>
            <a:xfrm>
              <a:off x="4229809" y="2571583"/>
              <a:ext cx="65420" cy="330925"/>
            </a:xfrm>
            <a:custGeom>
              <a:rect b="b" l="l" r="r" t="t"/>
              <a:pathLst>
                <a:path extrusionOk="0" h="15054" w="2976">
                  <a:moveTo>
                    <a:pt x="0" y="1"/>
                  </a:moveTo>
                  <a:lnTo>
                    <a:pt x="0" y="13566"/>
                  </a:lnTo>
                  <a:lnTo>
                    <a:pt x="11" y="13720"/>
                  </a:lnTo>
                  <a:lnTo>
                    <a:pt x="66" y="14007"/>
                  </a:lnTo>
                  <a:lnTo>
                    <a:pt x="188" y="14271"/>
                  </a:lnTo>
                  <a:lnTo>
                    <a:pt x="342" y="14514"/>
                  </a:lnTo>
                  <a:lnTo>
                    <a:pt x="540" y="14712"/>
                  </a:lnTo>
                  <a:lnTo>
                    <a:pt x="783" y="14877"/>
                  </a:lnTo>
                  <a:lnTo>
                    <a:pt x="1047" y="14987"/>
                  </a:lnTo>
                  <a:lnTo>
                    <a:pt x="1334" y="15043"/>
                  </a:lnTo>
                  <a:lnTo>
                    <a:pt x="1488" y="15054"/>
                  </a:lnTo>
                  <a:lnTo>
                    <a:pt x="1499" y="15054"/>
                  </a:lnTo>
                  <a:lnTo>
                    <a:pt x="1653" y="15043"/>
                  </a:lnTo>
                  <a:lnTo>
                    <a:pt x="1940" y="14987"/>
                  </a:lnTo>
                  <a:lnTo>
                    <a:pt x="2204" y="14866"/>
                  </a:lnTo>
                  <a:lnTo>
                    <a:pt x="2447" y="14712"/>
                  </a:lnTo>
                  <a:lnTo>
                    <a:pt x="2645" y="14514"/>
                  </a:lnTo>
                  <a:lnTo>
                    <a:pt x="2799" y="14271"/>
                  </a:lnTo>
                  <a:lnTo>
                    <a:pt x="2910" y="14007"/>
                  </a:lnTo>
                  <a:lnTo>
                    <a:pt x="2976" y="13720"/>
                  </a:lnTo>
                  <a:lnTo>
                    <a:pt x="2976" y="13566"/>
                  </a:lnTo>
                  <a:lnTo>
                    <a:pt x="2976"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9"/>
            <p:cNvSpPr/>
            <p:nvPr/>
          </p:nvSpPr>
          <p:spPr>
            <a:xfrm>
              <a:off x="4229809" y="2571583"/>
              <a:ext cx="65420" cy="330925"/>
            </a:xfrm>
            <a:custGeom>
              <a:rect b="b" l="l" r="r" t="t"/>
              <a:pathLst>
                <a:path extrusionOk="0" fill="none" h="15054" w="2976">
                  <a:moveTo>
                    <a:pt x="1488" y="15054"/>
                  </a:moveTo>
                  <a:lnTo>
                    <a:pt x="1488" y="15054"/>
                  </a:lnTo>
                  <a:lnTo>
                    <a:pt x="1334" y="15043"/>
                  </a:lnTo>
                  <a:lnTo>
                    <a:pt x="1047" y="14987"/>
                  </a:lnTo>
                  <a:lnTo>
                    <a:pt x="783" y="14877"/>
                  </a:lnTo>
                  <a:lnTo>
                    <a:pt x="540" y="14712"/>
                  </a:lnTo>
                  <a:lnTo>
                    <a:pt x="342" y="14514"/>
                  </a:lnTo>
                  <a:lnTo>
                    <a:pt x="188" y="14271"/>
                  </a:lnTo>
                  <a:lnTo>
                    <a:pt x="66" y="14007"/>
                  </a:lnTo>
                  <a:lnTo>
                    <a:pt x="11" y="13720"/>
                  </a:lnTo>
                  <a:lnTo>
                    <a:pt x="0" y="13566"/>
                  </a:lnTo>
                  <a:lnTo>
                    <a:pt x="0" y="1"/>
                  </a:lnTo>
                  <a:lnTo>
                    <a:pt x="2976" y="1"/>
                  </a:lnTo>
                  <a:lnTo>
                    <a:pt x="2976" y="13566"/>
                  </a:lnTo>
                  <a:lnTo>
                    <a:pt x="2976" y="13720"/>
                  </a:lnTo>
                  <a:lnTo>
                    <a:pt x="2910" y="14007"/>
                  </a:lnTo>
                  <a:lnTo>
                    <a:pt x="2799" y="14271"/>
                  </a:lnTo>
                  <a:lnTo>
                    <a:pt x="2645" y="14514"/>
                  </a:lnTo>
                  <a:lnTo>
                    <a:pt x="2447" y="14712"/>
                  </a:lnTo>
                  <a:lnTo>
                    <a:pt x="2204" y="14866"/>
                  </a:lnTo>
                  <a:lnTo>
                    <a:pt x="1940" y="14987"/>
                  </a:lnTo>
                  <a:lnTo>
                    <a:pt x="1653" y="15043"/>
                  </a:lnTo>
                  <a:lnTo>
                    <a:pt x="1499" y="15054"/>
                  </a:lnTo>
                  <a:lnTo>
                    <a:pt x="1488" y="1505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9"/>
            <p:cNvSpPr/>
            <p:nvPr/>
          </p:nvSpPr>
          <p:spPr>
            <a:xfrm>
              <a:off x="4083010" y="2528475"/>
              <a:ext cx="86259" cy="390497"/>
            </a:xfrm>
            <a:custGeom>
              <a:rect b="b" l="l" r="r" t="t"/>
              <a:pathLst>
                <a:path extrusionOk="0" h="17764" w="3924">
                  <a:moveTo>
                    <a:pt x="0" y="0"/>
                  </a:moveTo>
                  <a:lnTo>
                    <a:pt x="0" y="16276"/>
                  </a:lnTo>
                  <a:lnTo>
                    <a:pt x="0" y="16431"/>
                  </a:lnTo>
                  <a:lnTo>
                    <a:pt x="67" y="16717"/>
                  </a:lnTo>
                  <a:lnTo>
                    <a:pt x="177" y="16982"/>
                  </a:lnTo>
                  <a:lnTo>
                    <a:pt x="342" y="17224"/>
                  </a:lnTo>
                  <a:lnTo>
                    <a:pt x="540" y="17422"/>
                  </a:lnTo>
                  <a:lnTo>
                    <a:pt x="772" y="17588"/>
                  </a:lnTo>
                  <a:lnTo>
                    <a:pt x="1047" y="17698"/>
                  </a:lnTo>
                  <a:lnTo>
                    <a:pt x="1334" y="17753"/>
                  </a:lnTo>
                  <a:lnTo>
                    <a:pt x="1488" y="17764"/>
                  </a:lnTo>
                  <a:lnTo>
                    <a:pt x="2436" y="17764"/>
                  </a:lnTo>
                  <a:lnTo>
                    <a:pt x="2590" y="17753"/>
                  </a:lnTo>
                  <a:lnTo>
                    <a:pt x="2877" y="17698"/>
                  </a:lnTo>
                  <a:lnTo>
                    <a:pt x="3141" y="17588"/>
                  </a:lnTo>
                  <a:lnTo>
                    <a:pt x="3383" y="17422"/>
                  </a:lnTo>
                  <a:lnTo>
                    <a:pt x="3582" y="17224"/>
                  </a:lnTo>
                  <a:lnTo>
                    <a:pt x="3747" y="16982"/>
                  </a:lnTo>
                  <a:lnTo>
                    <a:pt x="3857" y="16717"/>
                  </a:lnTo>
                  <a:lnTo>
                    <a:pt x="3912" y="16431"/>
                  </a:lnTo>
                  <a:lnTo>
                    <a:pt x="3923" y="16276"/>
                  </a:lnTo>
                  <a:lnTo>
                    <a:pt x="39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9"/>
            <p:cNvSpPr/>
            <p:nvPr/>
          </p:nvSpPr>
          <p:spPr>
            <a:xfrm>
              <a:off x="4083010" y="2528475"/>
              <a:ext cx="86259" cy="390497"/>
            </a:xfrm>
            <a:custGeom>
              <a:rect b="b" l="l" r="r" t="t"/>
              <a:pathLst>
                <a:path extrusionOk="0" fill="none" h="17764" w="3924">
                  <a:moveTo>
                    <a:pt x="0" y="0"/>
                  </a:moveTo>
                  <a:lnTo>
                    <a:pt x="3923" y="0"/>
                  </a:lnTo>
                  <a:lnTo>
                    <a:pt x="3923" y="16276"/>
                  </a:lnTo>
                  <a:lnTo>
                    <a:pt x="3912" y="16431"/>
                  </a:lnTo>
                  <a:lnTo>
                    <a:pt x="3857" y="16717"/>
                  </a:lnTo>
                  <a:lnTo>
                    <a:pt x="3747" y="16982"/>
                  </a:lnTo>
                  <a:lnTo>
                    <a:pt x="3582" y="17224"/>
                  </a:lnTo>
                  <a:lnTo>
                    <a:pt x="3383" y="17422"/>
                  </a:lnTo>
                  <a:lnTo>
                    <a:pt x="3141" y="17588"/>
                  </a:lnTo>
                  <a:lnTo>
                    <a:pt x="2877" y="17698"/>
                  </a:lnTo>
                  <a:lnTo>
                    <a:pt x="2590" y="17753"/>
                  </a:lnTo>
                  <a:lnTo>
                    <a:pt x="2436" y="17764"/>
                  </a:lnTo>
                  <a:lnTo>
                    <a:pt x="1488" y="17764"/>
                  </a:lnTo>
                  <a:lnTo>
                    <a:pt x="1334" y="17753"/>
                  </a:lnTo>
                  <a:lnTo>
                    <a:pt x="1047" y="17698"/>
                  </a:lnTo>
                  <a:lnTo>
                    <a:pt x="772" y="17588"/>
                  </a:lnTo>
                  <a:lnTo>
                    <a:pt x="540" y="17422"/>
                  </a:lnTo>
                  <a:lnTo>
                    <a:pt x="342" y="17224"/>
                  </a:lnTo>
                  <a:lnTo>
                    <a:pt x="177" y="16982"/>
                  </a:lnTo>
                  <a:lnTo>
                    <a:pt x="67" y="16717"/>
                  </a:lnTo>
                  <a:lnTo>
                    <a:pt x="0" y="16431"/>
                  </a:lnTo>
                  <a:lnTo>
                    <a:pt x="0" y="16276"/>
                  </a:lnTo>
                  <a:lnTo>
                    <a:pt x="0"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9"/>
            <p:cNvSpPr/>
            <p:nvPr/>
          </p:nvSpPr>
          <p:spPr>
            <a:xfrm>
              <a:off x="4074283" y="2510780"/>
              <a:ext cx="103713" cy="23038"/>
            </a:xfrm>
            <a:custGeom>
              <a:rect b="b" l="l" r="r" t="t"/>
              <a:pathLst>
                <a:path extrusionOk="0" h="1048" w="4718">
                  <a:moveTo>
                    <a:pt x="1" y="1"/>
                  </a:moveTo>
                  <a:lnTo>
                    <a:pt x="1" y="1048"/>
                  </a:lnTo>
                  <a:lnTo>
                    <a:pt x="4717" y="1048"/>
                  </a:lnTo>
                  <a:lnTo>
                    <a:pt x="4717" y="1"/>
                  </a:lnTo>
                  <a:close/>
                </a:path>
              </a:pathLst>
            </a:custGeom>
            <a:solidFill>
              <a:srgbClr val="FFFFFF"/>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9"/>
            <p:cNvSpPr/>
            <p:nvPr/>
          </p:nvSpPr>
          <p:spPr>
            <a:xfrm>
              <a:off x="4093671" y="2571583"/>
              <a:ext cx="65178" cy="330925"/>
            </a:xfrm>
            <a:custGeom>
              <a:rect b="b" l="l" r="r" t="t"/>
              <a:pathLst>
                <a:path extrusionOk="0" h="15054" w="2965">
                  <a:moveTo>
                    <a:pt x="0" y="1"/>
                  </a:moveTo>
                  <a:lnTo>
                    <a:pt x="0" y="13566"/>
                  </a:lnTo>
                  <a:lnTo>
                    <a:pt x="0" y="13720"/>
                  </a:lnTo>
                  <a:lnTo>
                    <a:pt x="55" y="14007"/>
                  </a:lnTo>
                  <a:lnTo>
                    <a:pt x="177" y="14271"/>
                  </a:lnTo>
                  <a:lnTo>
                    <a:pt x="331" y="14514"/>
                  </a:lnTo>
                  <a:lnTo>
                    <a:pt x="529" y="14712"/>
                  </a:lnTo>
                  <a:lnTo>
                    <a:pt x="772" y="14877"/>
                  </a:lnTo>
                  <a:lnTo>
                    <a:pt x="1036" y="14987"/>
                  </a:lnTo>
                  <a:lnTo>
                    <a:pt x="1323" y="15043"/>
                  </a:lnTo>
                  <a:lnTo>
                    <a:pt x="1477" y="15054"/>
                  </a:lnTo>
                  <a:lnTo>
                    <a:pt x="1488" y="15054"/>
                  </a:lnTo>
                  <a:lnTo>
                    <a:pt x="1642" y="15043"/>
                  </a:lnTo>
                  <a:lnTo>
                    <a:pt x="1929" y="14987"/>
                  </a:lnTo>
                  <a:lnTo>
                    <a:pt x="2193" y="14866"/>
                  </a:lnTo>
                  <a:lnTo>
                    <a:pt x="2436" y="14712"/>
                  </a:lnTo>
                  <a:lnTo>
                    <a:pt x="2634" y="14514"/>
                  </a:lnTo>
                  <a:lnTo>
                    <a:pt x="2788" y="14271"/>
                  </a:lnTo>
                  <a:lnTo>
                    <a:pt x="2898" y="14007"/>
                  </a:lnTo>
                  <a:lnTo>
                    <a:pt x="2965" y="13720"/>
                  </a:lnTo>
                  <a:lnTo>
                    <a:pt x="2965" y="13566"/>
                  </a:lnTo>
                  <a:lnTo>
                    <a:pt x="2965"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9"/>
            <p:cNvSpPr/>
            <p:nvPr/>
          </p:nvSpPr>
          <p:spPr>
            <a:xfrm>
              <a:off x="4093671" y="2571583"/>
              <a:ext cx="65178" cy="330925"/>
            </a:xfrm>
            <a:custGeom>
              <a:rect b="b" l="l" r="r" t="t"/>
              <a:pathLst>
                <a:path extrusionOk="0" fill="none" h="15054" w="2965">
                  <a:moveTo>
                    <a:pt x="1477" y="15054"/>
                  </a:moveTo>
                  <a:lnTo>
                    <a:pt x="1477" y="15054"/>
                  </a:lnTo>
                  <a:lnTo>
                    <a:pt x="1323" y="15043"/>
                  </a:lnTo>
                  <a:lnTo>
                    <a:pt x="1036" y="14987"/>
                  </a:lnTo>
                  <a:lnTo>
                    <a:pt x="772" y="14877"/>
                  </a:lnTo>
                  <a:lnTo>
                    <a:pt x="529" y="14712"/>
                  </a:lnTo>
                  <a:lnTo>
                    <a:pt x="331" y="14514"/>
                  </a:lnTo>
                  <a:lnTo>
                    <a:pt x="177" y="14271"/>
                  </a:lnTo>
                  <a:lnTo>
                    <a:pt x="55" y="14007"/>
                  </a:lnTo>
                  <a:lnTo>
                    <a:pt x="0" y="13720"/>
                  </a:lnTo>
                  <a:lnTo>
                    <a:pt x="0" y="13566"/>
                  </a:lnTo>
                  <a:lnTo>
                    <a:pt x="0" y="1"/>
                  </a:lnTo>
                  <a:lnTo>
                    <a:pt x="2965" y="1"/>
                  </a:lnTo>
                  <a:lnTo>
                    <a:pt x="2965" y="13566"/>
                  </a:lnTo>
                  <a:lnTo>
                    <a:pt x="2965" y="13720"/>
                  </a:lnTo>
                  <a:lnTo>
                    <a:pt x="2898" y="14007"/>
                  </a:lnTo>
                  <a:lnTo>
                    <a:pt x="2788" y="14271"/>
                  </a:lnTo>
                  <a:lnTo>
                    <a:pt x="2634" y="14514"/>
                  </a:lnTo>
                  <a:lnTo>
                    <a:pt x="2436" y="14712"/>
                  </a:lnTo>
                  <a:lnTo>
                    <a:pt x="2193" y="14866"/>
                  </a:lnTo>
                  <a:lnTo>
                    <a:pt x="1929" y="14987"/>
                  </a:lnTo>
                  <a:lnTo>
                    <a:pt x="1642" y="15043"/>
                  </a:lnTo>
                  <a:lnTo>
                    <a:pt x="1488" y="15054"/>
                  </a:lnTo>
                  <a:lnTo>
                    <a:pt x="1477" y="1505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9"/>
            <p:cNvSpPr/>
            <p:nvPr/>
          </p:nvSpPr>
          <p:spPr>
            <a:xfrm>
              <a:off x="4485861" y="2510780"/>
              <a:ext cx="103691" cy="23038"/>
            </a:xfrm>
            <a:custGeom>
              <a:rect b="b" l="l" r="r" t="t"/>
              <a:pathLst>
                <a:path extrusionOk="0" h="1048" w="4717">
                  <a:moveTo>
                    <a:pt x="0" y="1"/>
                  </a:moveTo>
                  <a:lnTo>
                    <a:pt x="0" y="1048"/>
                  </a:lnTo>
                  <a:lnTo>
                    <a:pt x="4717" y="1048"/>
                  </a:lnTo>
                  <a:lnTo>
                    <a:pt x="4717" y="1"/>
                  </a:lnTo>
                  <a:close/>
                </a:path>
              </a:pathLst>
            </a:custGeom>
            <a:solidFill>
              <a:srgbClr val="FFFFFF"/>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9"/>
            <p:cNvSpPr/>
            <p:nvPr/>
          </p:nvSpPr>
          <p:spPr>
            <a:xfrm>
              <a:off x="3880749" y="2866149"/>
              <a:ext cx="770333" cy="93052"/>
            </a:xfrm>
            <a:custGeom>
              <a:rect b="b" l="l" r="r" t="t"/>
              <a:pathLst>
                <a:path extrusionOk="0" h="4233" w="35043">
                  <a:moveTo>
                    <a:pt x="0" y="1"/>
                  </a:moveTo>
                  <a:lnTo>
                    <a:pt x="0" y="4232"/>
                  </a:lnTo>
                  <a:lnTo>
                    <a:pt x="35042" y="4232"/>
                  </a:lnTo>
                  <a:lnTo>
                    <a:pt x="35042" y="1"/>
                  </a:lnTo>
                  <a:close/>
                </a:path>
              </a:pathLst>
            </a:custGeom>
            <a:solidFill>
              <a:srgbClr val="FFFFFF"/>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9"/>
            <p:cNvSpPr/>
            <p:nvPr/>
          </p:nvSpPr>
          <p:spPr>
            <a:xfrm>
              <a:off x="3880749" y="2630452"/>
              <a:ext cx="770333" cy="21103"/>
            </a:xfrm>
            <a:custGeom>
              <a:rect b="b" l="l" r="r" t="t"/>
              <a:pathLst>
                <a:path extrusionOk="0" h="960" w="35043">
                  <a:moveTo>
                    <a:pt x="0" y="1"/>
                  </a:moveTo>
                  <a:lnTo>
                    <a:pt x="0" y="959"/>
                  </a:lnTo>
                  <a:lnTo>
                    <a:pt x="35042" y="959"/>
                  </a:lnTo>
                  <a:lnTo>
                    <a:pt x="35042" y="1"/>
                  </a:lnTo>
                  <a:close/>
                </a:path>
              </a:pathLst>
            </a:custGeom>
            <a:solidFill>
              <a:srgbClr val="FFFFFF"/>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9"/>
            <p:cNvSpPr/>
            <p:nvPr/>
          </p:nvSpPr>
          <p:spPr>
            <a:xfrm>
              <a:off x="3819704" y="2542039"/>
              <a:ext cx="384210" cy="234751"/>
            </a:xfrm>
            <a:custGeom>
              <a:rect b="b" l="l" r="r" t="t"/>
              <a:pathLst>
                <a:path extrusionOk="0" h="10679" w="17478">
                  <a:moveTo>
                    <a:pt x="11813" y="0"/>
                  </a:moveTo>
                  <a:lnTo>
                    <a:pt x="1201" y="915"/>
                  </a:lnTo>
                  <a:lnTo>
                    <a:pt x="0" y="6282"/>
                  </a:lnTo>
                  <a:lnTo>
                    <a:pt x="375" y="6524"/>
                  </a:lnTo>
                  <a:lnTo>
                    <a:pt x="2458" y="7758"/>
                  </a:lnTo>
                  <a:lnTo>
                    <a:pt x="4011" y="8585"/>
                  </a:lnTo>
                  <a:lnTo>
                    <a:pt x="4683" y="8860"/>
                  </a:lnTo>
                  <a:lnTo>
                    <a:pt x="5025" y="8981"/>
                  </a:lnTo>
                  <a:lnTo>
                    <a:pt x="5852" y="9136"/>
                  </a:lnTo>
                  <a:lnTo>
                    <a:pt x="7295" y="9235"/>
                  </a:lnTo>
                  <a:lnTo>
                    <a:pt x="9984" y="9169"/>
                  </a:lnTo>
                  <a:lnTo>
                    <a:pt x="10270" y="9147"/>
                  </a:lnTo>
                  <a:lnTo>
                    <a:pt x="10270" y="9147"/>
                  </a:lnTo>
                  <a:lnTo>
                    <a:pt x="10193" y="9158"/>
                  </a:lnTo>
                  <a:lnTo>
                    <a:pt x="10061" y="9235"/>
                  </a:lnTo>
                  <a:lnTo>
                    <a:pt x="9907" y="9444"/>
                  </a:lnTo>
                  <a:lnTo>
                    <a:pt x="9830" y="9830"/>
                  </a:lnTo>
                  <a:lnTo>
                    <a:pt x="9896" y="10127"/>
                  </a:lnTo>
                  <a:lnTo>
                    <a:pt x="10006" y="10304"/>
                  </a:lnTo>
                  <a:lnTo>
                    <a:pt x="10083" y="10370"/>
                  </a:lnTo>
                  <a:lnTo>
                    <a:pt x="10193" y="10436"/>
                  </a:lnTo>
                  <a:lnTo>
                    <a:pt x="10601" y="10535"/>
                  </a:lnTo>
                  <a:lnTo>
                    <a:pt x="11527" y="10634"/>
                  </a:lnTo>
                  <a:lnTo>
                    <a:pt x="13025" y="10678"/>
                  </a:lnTo>
                  <a:lnTo>
                    <a:pt x="14304" y="10667"/>
                  </a:lnTo>
                  <a:lnTo>
                    <a:pt x="14656" y="10645"/>
                  </a:lnTo>
                  <a:lnTo>
                    <a:pt x="14722" y="10634"/>
                  </a:lnTo>
                  <a:lnTo>
                    <a:pt x="14866" y="10546"/>
                  </a:lnTo>
                  <a:lnTo>
                    <a:pt x="15119" y="10304"/>
                  </a:lnTo>
                  <a:lnTo>
                    <a:pt x="15681" y="9510"/>
                  </a:lnTo>
                  <a:lnTo>
                    <a:pt x="16739" y="7527"/>
                  </a:lnTo>
                  <a:lnTo>
                    <a:pt x="16937" y="7097"/>
                  </a:lnTo>
                  <a:lnTo>
                    <a:pt x="17059" y="6667"/>
                  </a:lnTo>
                  <a:lnTo>
                    <a:pt x="17411" y="4904"/>
                  </a:lnTo>
                  <a:lnTo>
                    <a:pt x="17477" y="4188"/>
                  </a:lnTo>
                  <a:lnTo>
                    <a:pt x="17477" y="3527"/>
                  </a:lnTo>
                  <a:lnTo>
                    <a:pt x="17389" y="3119"/>
                  </a:lnTo>
                  <a:lnTo>
                    <a:pt x="17301" y="2910"/>
                  </a:lnTo>
                  <a:lnTo>
                    <a:pt x="17235" y="2821"/>
                  </a:lnTo>
                  <a:lnTo>
                    <a:pt x="17081" y="2656"/>
                  </a:lnTo>
                  <a:lnTo>
                    <a:pt x="16497" y="2248"/>
                  </a:lnTo>
                  <a:lnTo>
                    <a:pt x="15229" y="1565"/>
                  </a:lnTo>
                  <a:lnTo>
                    <a:pt x="12408" y="254"/>
                  </a:lnTo>
                  <a:lnTo>
                    <a:pt x="11813" y="0"/>
                  </a:lnTo>
                  <a:close/>
                </a:path>
              </a:pathLst>
            </a:custGeom>
            <a:solidFill>
              <a:srgbClr val="9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9"/>
            <p:cNvSpPr/>
            <p:nvPr/>
          </p:nvSpPr>
          <p:spPr>
            <a:xfrm>
              <a:off x="3819704" y="2542039"/>
              <a:ext cx="384210" cy="234751"/>
            </a:xfrm>
            <a:custGeom>
              <a:rect b="b" l="l" r="r" t="t"/>
              <a:pathLst>
                <a:path extrusionOk="0" fill="none" h="10679" w="17478">
                  <a:moveTo>
                    <a:pt x="1201" y="915"/>
                  </a:moveTo>
                  <a:lnTo>
                    <a:pt x="11813" y="0"/>
                  </a:lnTo>
                  <a:lnTo>
                    <a:pt x="12408" y="254"/>
                  </a:lnTo>
                  <a:lnTo>
                    <a:pt x="15229" y="1565"/>
                  </a:lnTo>
                  <a:lnTo>
                    <a:pt x="16497" y="2248"/>
                  </a:lnTo>
                  <a:lnTo>
                    <a:pt x="17081" y="2656"/>
                  </a:lnTo>
                  <a:lnTo>
                    <a:pt x="17235" y="2821"/>
                  </a:lnTo>
                  <a:lnTo>
                    <a:pt x="17301" y="2910"/>
                  </a:lnTo>
                  <a:lnTo>
                    <a:pt x="17389" y="3119"/>
                  </a:lnTo>
                  <a:lnTo>
                    <a:pt x="17477" y="3527"/>
                  </a:lnTo>
                  <a:lnTo>
                    <a:pt x="17477" y="4188"/>
                  </a:lnTo>
                  <a:lnTo>
                    <a:pt x="17411" y="4904"/>
                  </a:lnTo>
                  <a:lnTo>
                    <a:pt x="17059" y="6667"/>
                  </a:lnTo>
                  <a:lnTo>
                    <a:pt x="16937" y="7097"/>
                  </a:lnTo>
                  <a:lnTo>
                    <a:pt x="16739" y="7527"/>
                  </a:lnTo>
                  <a:lnTo>
                    <a:pt x="15681" y="9510"/>
                  </a:lnTo>
                  <a:lnTo>
                    <a:pt x="15119" y="10304"/>
                  </a:lnTo>
                  <a:lnTo>
                    <a:pt x="14866" y="10546"/>
                  </a:lnTo>
                  <a:lnTo>
                    <a:pt x="14722" y="10634"/>
                  </a:lnTo>
                  <a:lnTo>
                    <a:pt x="14656" y="10645"/>
                  </a:lnTo>
                  <a:lnTo>
                    <a:pt x="14304" y="10667"/>
                  </a:lnTo>
                  <a:lnTo>
                    <a:pt x="13025" y="10678"/>
                  </a:lnTo>
                  <a:lnTo>
                    <a:pt x="11527" y="10634"/>
                  </a:lnTo>
                  <a:lnTo>
                    <a:pt x="10601" y="10535"/>
                  </a:lnTo>
                  <a:lnTo>
                    <a:pt x="10193" y="10436"/>
                  </a:lnTo>
                  <a:lnTo>
                    <a:pt x="10083" y="10370"/>
                  </a:lnTo>
                  <a:lnTo>
                    <a:pt x="10006" y="10304"/>
                  </a:lnTo>
                  <a:lnTo>
                    <a:pt x="9896" y="10127"/>
                  </a:lnTo>
                  <a:lnTo>
                    <a:pt x="9830" y="9830"/>
                  </a:lnTo>
                  <a:lnTo>
                    <a:pt x="9907" y="9444"/>
                  </a:lnTo>
                  <a:lnTo>
                    <a:pt x="10061" y="9235"/>
                  </a:lnTo>
                  <a:lnTo>
                    <a:pt x="10193" y="9158"/>
                  </a:lnTo>
                  <a:lnTo>
                    <a:pt x="10270" y="9147"/>
                  </a:lnTo>
                  <a:lnTo>
                    <a:pt x="9984" y="9169"/>
                  </a:lnTo>
                  <a:lnTo>
                    <a:pt x="7295" y="9235"/>
                  </a:lnTo>
                  <a:lnTo>
                    <a:pt x="5852" y="9136"/>
                  </a:lnTo>
                  <a:lnTo>
                    <a:pt x="5025" y="8981"/>
                  </a:lnTo>
                  <a:lnTo>
                    <a:pt x="4683" y="8860"/>
                  </a:lnTo>
                  <a:lnTo>
                    <a:pt x="4011" y="8585"/>
                  </a:lnTo>
                  <a:lnTo>
                    <a:pt x="2458" y="7758"/>
                  </a:lnTo>
                  <a:lnTo>
                    <a:pt x="375" y="6524"/>
                  </a:lnTo>
                  <a:lnTo>
                    <a:pt x="0" y="6282"/>
                  </a:lnTo>
                  <a:lnTo>
                    <a:pt x="1201" y="915"/>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9"/>
            <p:cNvSpPr/>
            <p:nvPr/>
          </p:nvSpPr>
          <p:spPr>
            <a:xfrm>
              <a:off x="4083252" y="2675516"/>
              <a:ext cx="72938" cy="102241"/>
            </a:xfrm>
            <a:custGeom>
              <a:rect b="b" l="l" r="r" t="t"/>
              <a:pathLst>
                <a:path extrusionOk="0" fill="none" h="4651" w="3318">
                  <a:moveTo>
                    <a:pt x="0" y="0"/>
                  </a:moveTo>
                  <a:lnTo>
                    <a:pt x="2954" y="2336"/>
                  </a:lnTo>
                  <a:lnTo>
                    <a:pt x="3042" y="2524"/>
                  </a:lnTo>
                  <a:lnTo>
                    <a:pt x="3284" y="3350"/>
                  </a:lnTo>
                  <a:lnTo>
                    <a:pt x="3317" y="3736"/>
                  </a:lnTo>
                  <a:lnTo>
                    <a:pt x="3295" y="4122"/>
                  </a:lnTo>
                  <a:lnTo>
                    <a:pt x="3174" y="4485"/>
                  </a:lnTo>
                  <a:lnTo>
                    <a:pt x="3075" y="4650"/>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9"/>
            <p:cNvSpPr/>
            <p:nvPr/>
          </p:nvSpPr>
          <p:spPr>
            <a:xfrm>
              <a:off x="4080350" y="2622451"/>
              <a:ext cx="112177" cy="76103"/>
            </a:xfrm>
            <a:custGeom>
              <a:rect b="b" l="l" r="r" t="t"/>
              <a:pathLst>
                <a:path extrusionOk="0" fill="none" h="3462" w="5103">
                  <a:moveTo>
                    <a:pt x="0" y="1"/>
                  </a:moveTo>
                  <a:lnTo>
                    <a:pt x="4066" y="2348"/>
                  </a:lnTo>
                  <a:lnTo>
                    <a:pt x="4100" y="2348"/>
                  </a:lnTo>
                  <a:lnTo>
                    <a:pt x="4430" y="2348"/>
                  </a:lnTo>
                  <a:lnTo>
                    <a:pt x="4739" y="2458"/>
                  </a:lnTo>
                  <a:lnTo>
                    <a:pt x="4926" y="2613"/>
                  </a:lnTo>
                  <a:lnTo>
                    <a:pt x="5058" y="2866"/>
                  </a:lnTo>
                  <a:lnTo>
                    <a:pt x="5102" y="3230"/>
                  </a:lnTo>
                  <a:lnTo>
                    <a:pt x="5080" y="3461"/>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9"/>
            <p:cNvSpPr/>
            <p:nvPr/>
          </p:nvSpPr>
          <p:spPr>
            <a:xfrm>
              <a:off x="4083010" y="2579827"/>
              <a:ext cx="117255" cy="88919"/>
            </a:xfrm>
            <a:custGeom>
              <a:rect b="b" l="l" r="r" t="t"/>
              <a:pathLst>
                <a:path extrusionOk="0" fill="none" h="4045" w="5334">
                  <a:moveTo>
                    <a:pt x="0" y="0"/>
                  </a:moveTo>
                  <a:lnTo>
                    <a:pt x="540" y="221"/>
                  </a:lnTo>
                  <a:lnTo>
                    <a:pt x="3042" y="1268"/>
                  </a:lnTo>
                  <a:lnTo>
                    <a:pt x="4100" y="1764"/>
                  </a:lnTo>
                  <a:lnTo>
                    <a:pt x="4552" y="2006"/>
                  </a:lnTo>
                  <a:lnTo>
                    <a:pt x="4640" y="2094"/>
                  </a:lnTo>
                  <a:lnTo>
                    <a:pt x="4772" y="2271"/>
                  </a:lnTo>
                  <a:lnTo>
                    <a:pt x="5014" y="2866"/>
                  </a:lnTo>
                  <a:lnTo>
                    <a:pt x="5290" y="3846"/>
                  </a:lnTo>
                  <a:lnTo>
                    <a:pt x="5334" y="4045"/>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9"/>
            <p:cNvSpPr/>
            <p:nvPr/>
          </p:nvSpPr>
          <p:spPr>
            <a:xfrm>
              <a:off x="2604379" y="1427504"/>
              <a:ext cx="1260389" cy="1443767"/>
            </a:xfrm>
            <a:custGeom>
              <a:rect b="b" l="l" r="r" t="t"/>
              <a:pathLst>
                <a:path extrusionOk="0" h="65678" w="57336">
                  <a:moveTo>
                    <a:pt x="16255" y="0"/>
                  </a:moveTo>
                  <a:lnTo>
                    <a:pt x="16023" y="188"/>
                  </a:lnTo>
                  <a:lnTo>
                    <a:pt x="13808" y="2061"/>
                  </a:lnTo>
                  <a:lnTo>
                    <a:pt x="11362" y="4298"/>
                  </a:lnTo>
                  <a:lnTo>
                    <a:pt x="9643" y="5995"/>
                  </a:lnTo>
                  <a:lnTo>
                    <a:pt x="8001" y="7780"/>
                  </a:lnTo>
                  <a:lnTo>
                    <a:pt x="6910" y="9113"/>
                  </a:lnTo>
                  <a:lnTo>
                    <a:pt x="6282" y="9984"/>
                  </a:lnTo>
                  <a:lnTo>
                    <a:pt x="6006" y="10414"/>
                  </a:lnTo>
                  <a:lnTo>
                    <a:pt x="5411" y="11361"/>
                  </a:lnTo>
                  <a:lnTo>
                    <a:pt x="4001" y="13929"/>
                  </a:lnTo>
                  <a:lnTo>
                    <a:pt x="2425" y="17081"/>
                  </a:lnTo>
                  <a:lnTo>
                    <a:pt x="805" y="20596"/>
                  </a:lnTo>
                  <a:lnTo>
                    <a:pt x="34" y="22414"/>
                  </a:lnTo>
                  <a:lnTo>
                    <a:pt x="1" y="23505"/>
                  </a:lnTo>
                  <a:lnTo>
                    <a:pt x="23" y="25676"/>
                  </a:lnTo>
                  <a:lnTo>
                    <a:pt x="155" y="27847"/>
                  </a:lnTo>
                  <a:lnTo>
                    <a:pt x="397" y="30007"/>
                  </a:lnTo>
                  <a:lnTo>
                    <a:pt x="750" y="32155"/>
                  </a:lnTo>
                  <a:lnTo>
                    <a:pt x="1213" y="34282"/>
                  </a:lnTo>
                  <a:lnTo>
                    <a:pt x="1775" y="36398"/>
                  </a:lnTo>
                  <a:lnTo>
                    <a:pt x="2458" y="38481"/>
                  </a:lnTo>
                  <a:lnTo>
                    <a:pt x="3240" y="40541"/>
                  </a:lnTo>
                  <a:lnTo>
                    <a:pt x="4133" y="42558"/>
                  </a:lnTo>
                  <a:lnTo>
                    <a:pt x="5136" y="44541"/>
                  </a:lnTo>
                  <a:lnTo>
                    <a:pt x="6249" y="46481"/>
                  </a:lnTo>
                  <a:lnTo>
                    <a:pt x="7472" y="48376"/>
                  </a:lnTo>
                  <a:lnTo>
                    <a:pt x="8805" y="50217"/>
                  </a:lnTo>
                  <a:lnTo>
                    <a:pt x="10238" y="52002"/>
                  </a:lnTo>
                  <a:lnTo>
                    <a:pt x="11792" y="53721"/>
                  </a:lnTo>
                  <a:lnTo>
                    <a:pt x="12607" y="54558"/>
                  </a:lnTo>
                  <a:lnTo>
                    <a:pt x="13654" y="55572"/>
                  </a:lnTo>
                  <a:lnTo>
                    <a:pt x="15825" y="57478"/>
                  </a:lnTo>
                  <a:lnTo>
                    <a:pt x="18084" y="59209"/>
                  </a:lnTo>
                  <a:lnTo>
                    <a:pt x="20431" y="60762"/>
                  </a:lnTo>
                  <a:lnTo>
                    <a:pt x="22855" y="62151"/>
                  </a:lnTo>
                  <a:lnTo>
                    <a:pt x="25346" y="63374"/>
                  </a:lnTo>
                  <a:lnTo>
                    <a:pt x="27891" y="64432"/>
                  </a:lnTo>
                  <a:lnTo>
                    <a:pt x="30492" y="65302"/>
                  </a:lnTo>
                  <a:lnTo>
                    <a:pt x="31803" y="65677"/>
                  </a:lnTo>
                  <a:lnTo>
                    <a:pt x="31451" y="60619"/>
                  </a:lnTo>
                  <a:lnTo>
                    <a:pt x="30977" y="53974"/>
                  </a:lnTo>
                  <a:lnTo>
                    <a:pt x="30977" y="53974"/>
                  </a:lnTo>
                  <a:lnTo>
                    <a:pt x="32398" y="54294"/>
                  </a:lnTo>
                  <a:lnTo>
                    <a:pt x="35914" y="55010"/>
                  </a:lnTo>
                  <a:lnTo>
                    <a:pt x="42063" y="56189"/>
                  </a:lnTo>
                  <a:lnTo>
                    <a:pt x="53920" y="58294"/>
                  </a:lnTo>
                  <a:lnTo>
                    <a:pt x="56190" y="58680"/>
                  </a:lnTo>
                  <a:lnTo>
                    <a:pt x="57336" y="51616"/>
                  </a:lnTo>
                  <a:lnTo>
                    <a:pt x="37225" y="42481"/>
                  </a:lnTo>
                  <a:lnTo>
                    <a:pt x="36520" y="40387"/>
                  </a:lnTo>
                  <a:lnTo>
                    <a:pt x="32553" y="29257"/>
                  </a:lnTo>
                  <a:lnTo>
                    <a:pt x="30294" y="23351"/>
                  </a:lnTo>
                  <a:lnTo>
                    <a:pt x="28872" y="19891"/>
                  </a:lnTo>
                  <a:lnTo>
                    <a:pt x="28233" y="18458"/>
                  </a:lnTo>
                  <a:lnTo>
                    <a:pt x="27836" y="15384"/>
                  </a:lnTo>
                  <a:lnTo>
                    <a:pt x="27726" y="14634"/>
                  </a:lnTo>
                  <a:lnTo>
                    <a:pt x="162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9"/>
            <p:cNvSpPr/>
            <p:nvPr/>
          </p:nvSpPr>
          <p:spPr>
            <a:xfrm>
              <a:off x="2604379" y="1427504"/>
              <a:ext cx="1260389" cy="1443767"/>
            </a:xfrm>
            <a:custGeom>
              <a:rect b="b" l="l" r="r" t="t"/>
              <a:pathLst>
                <a:path extrusionOk="0" fill="none" h="65678" w="57336">
                  <a:moveTo>
                    <a:pt x="57336" y="51616"/>
                  </a:moveTo>
                  <a:lnTo>
                    <a:pt x="37225" y="42481"/>
                  </a:lnTo>
                  <a:lnTo>
                    <a:pt x="36520" y="40387"/>
                  </a:lnTo>
                  <a:lnTo>
                    <a:pt x="32553" y="29257"/>
                  </a:lnTo>
                  <a:lnTo>
                    <a:pt x="30294" y="23351"/>
                  </a:lnTo>
                  <a:lnTo>
                    <a:pt x="28872" y="19891"/>
                  </a:lnTo>
                  <a:lnTo>
                    <a:pt x="28233" y="18458"/>
                  </a:lnTo>
                  <a:lnTo>
                    <a:pt x="27836" y="15384"/>
                  </a:lnTo>
                  <a:lnTo>
                    <a:pt x="27726" y="14634"/>
                  </a:lnTo>
                  <a:lnTo>
                    <a:pt x="16255" y="0"/>
                  </a:lnTo>
                  <a:lnTo>
                    <a:pt x="16023" y="188"/>
                  </a:lnTo>
                  <a:lnTo>
                    <a:pt x="13808" y="2061"/>
                  </a:lnTo>
                  <a:lnTo>
                    <a:pt x="11362" y="4298"/>
                  </a:lnTo>
                  <a:lnTo>
                    <a:pt x="9643" y="5995"/>
                  </a:lnTo>
                  <a:lnTo>
                    <a:pt x="8001" y="7780"/>
                  </a:lnTo>
                  <a:lnTo>
                    <a:pt x="6910" y="9113"/>
                  </a:lnTo>
                  <a:lnTo>
                    <a:pt x="6282" y="9984"/>
                  </a:lnTo>
                  <a:lnTo>
                    <a:pt x="6006" y="10414"/>
                  </a:lnTo>
                  <a:lnTo>
                    <a:pt x="5411" y="11361"/>
                  </a:lnTo>
                  <a:lnTo>
                    <a:pt x="4001" y="13929"/>
                  </a:lnTo>
                  <a:lnTo>
                    <a:pt x="2425" y="17081"/>
                  </a:lnTo>
                  <a:lnTo>
                    <a:pt x="805" y="20596"/>
                  </a:lnTo>
                  <a:lnTo>
                    <a:pt x="34" y="22414"/>
                  </a:lnTo>
                  <a:lnTo>
                    <a:pt x="1" y="23505"/>
                  </a:lnTo>
                  <a:lnTo>
                    <a:pt x="23" y="25676"/>
                  </a:lnTo>
                  <a:lnTo>
                    <a:pt x="155" y="27847"/>
                  </a:lnTo>
                  <a:lnTo>
                    <a:pt x="397" y="30007"/>
                  </a:lnTo>
                  <a:lnTo>
                    <a:pt x="750" y="32155"/>
                  </a:lnTo>
                  <a:lnTo>
                    <a:pt x="1213" y="34282"/>
                  </a:lnTo>
                  <a:lnTo>
                    <a:pt x="1775" y="36398"/>
                  </a:lnTo>
                  <a:lnTo>
                    <a:pt x="2458" y="38481"/>
                  </a:lnTo>
                  <a:lnTo>
                    <a:pt x="3240" y="40541"/>
                  </a:lnTo>
                  <a:lnTo>
                    <a:pt x="4133" y="42558"/>
                  </a:lnTo>
                  <a:lnTo>
                    <a:pt x="5136" y="44541"/>
                  </a:lnTo>
                  <a:lnTo>
                    <a:pt x="6249" y="46481"/>
                  </a:lnTo>
                  <a:lnTo>
                    <a:pt x="7472" y="48376"/>
                  </a:lnTo>
                  <a:lnTo>
                    <a:pt x="8805" y="50217"/>
                  </a:lnTo>
                  <a:lnTo>
                    <a:pt x="10238" y="52002"/>
                  </a:lnTo>
                  <a:lnTo>
                    <a:pt x="11792" y="53721"/>
                  </a:lnTo>
                  <a:lnTo>
                    <a:pt x="12607" y="54558"/>
                  </a:lnTo>
                  <a:lnTo>
                    <a:pt x="13654" y="55572"/>
                  </a:lnTo>
                  <a:lnTo>
                    <a:pt x="15825" y="57478"/>
                  </a:lnTo>
                  <a:lnTo>
                    <a:pt x="18084" y="59209"/>
                  </a:lnTo>
                  <a:lnTo>
                    <a:pt x="20431" y="60762"/>
                  </a:lnTo>
                  <a:lnTo>
                    <a:pt x="22855" y="62151"/>
                  </a:lnTo>
                  <a:lnTo>
                    <a:pt x="25346" y="63374"/>
                  </a:lnTo>
                  <a:lnTo>
                    <a:pt x="27891" y="64432"/>
                  </a:lnTo>
                  <a:lnTo>
                    <a:pt x="30492" y="65302"/>
                  </a:lnTo>
                  <a:lnTo>
                    <a:pt x="31803" y="65677"/>
                  </a:lnTo>
                  <a:lnTo>
                    <a:pt x="31451" y="60619"/>
                  </a:lnTo>
                  <a:lnTo>
                    <a:pt x="30977" y="53974"/>
                  </a:lnTo>
                  <a:lnTo>
                    <a:pt x="32398" y="54294"/>
                  </a:lnTo>
                  <a:lnTo>
                    <a:pt x="35914" y="55010"/>
                  </a:lnTo>
                  <a:lnTo>
                    <a:pt x="42063" y="56189"/>
                  </a:lnTo>
                  <a:lnTo>
                    <a:pt x="53920" y="58294"/>
                  </a:lnTo>
                  <a:lnTo>
                    <a:pt x="56190" y="58680"/>
                  </a:lnTo>
                  <a:lnTo>
                    <a:pt x="57336" y="51616"/>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9"/>
            <p:cNvSpPr/>
            <p:nvPr/>
          </p:nvSpPr>
          <p:spPr>
            <a:xfrm>
              <a:off x="2922444" y="1681116"/>
              <a:ext cx="942324" cy="1036321"/>
            </a:xfrm>
            <a:custGeom>
              <a:rect b="b" l="l" r="r" t="t"/>
              <a:pathLst>
                <a:path extrusionOk="0" fill="none" h="47143" w="42867">
                  <a:moveTo>
                    <a:pt x="0" y="16266"/>
                  </a:moveTo>
                  <a:lnTo>
                    <a:pt x="1598" y="19307"/>
                  </a:lnTo>
                  <a:lnTo>
                    <a:pt x="9014" y="33258"/>
                  </a:lnTo>
                  <a:lnTo>
                    <a:pt x="12155" y="38977"/>
                  </a:lnTo>
                  <a:lnTo>
                    <a:pt x="13213" y="40784"/>
                  </a:lnTo>
                  <a:lnTo>
                    <a:pt x="13654" y="41479"/>
                  </a:lnTo>
                  <a:lnTo>
                    <a:pt x="13775" y="41622"/>
                  </a:lnTo>
                  <a:lnTo>
                    <a:pt x="13918" y="41721"/>
                  </a:lnTo>
                  <a:lnTo>
                    <a:pt x="14679" y="41974"/>
                  </a:lnTo>
                  <a:lnTo>
                    <a:pt x="16662" y="42481"/>
                  </a:lnTo>
                  <a:lnTo>
                    <a:pt x="20662" y="43319"/>
                  </a:lnTo>
                  <a:lnTo>
                    <a:pt x="25544" y="44266"/>
                  </a:lnTo>
                  <a:lnTo>
                    <a:pt x="38349" y="46570"/>
                  </a:lnTo>
                  <a:lnTo>
                    <a:pt x="41721" y="47143"/>
                  </a:lnTo>
                  <a:lnTo>
                    <a:pt x="42867" y="40079"/>
                  </a:lnTo>
                  <a:lnTo>
                    <a:pt x="22756" y="30944"/>
                  </a:lnTo>
                  <a:lnTo>
                    <a:pt x="22491" y="30161"/>
                  </a:lnTo>
                  <a:lnTo>
                    <a:pt x="20012" y="23032"/>
                  </a:lnTo>
                  <a:lnTo>
                    <a:pt x="17334" y="15737"/>
                  </a:lnTo>
                  <a:lnTo>
                    <a:pt x="15516" y="11020"/>
                  </a:lnTo>
                  <a:lnTo>
                    <a:pt x="14238" y="7979"/>
                  </a:lnTo>
                  <a:lnTo>
                    <a:pt x="13466" y="6282"/>
                  </a:lnTo>
                  <a:lnTo>
                    <a:pt x="12794" y="4937"/>
                  </a:lnTo>
                  <a:lnTo>
                    <a:pt x="12221" y="4023"/>
                  </a:lnTo>
                  <a:lnTo>
                    <a:pt x="11990" y="3780"/>
                  </a:lnTo>
                  <a:lnTo>
                    <a:pt x="11549" y="3362"/>
                  </a:lnTo>
                  <a:lnTo>
                    <a:pt x="10590" y="2535"/>
                  </a:lnTo>
                  <a:lnTo>
                    <a:pt x="9587" y="1764"/>
                  </a:lnTo>
                  <a:lnTo>
                    <a:pt x="8552" y="1070"/>
                  </a:lnTo>
                  <a:lnTo>
                    <a:pt x="7505" y="519"/>
                  </a:lnTo>
                  <a:lnTo>
                    <a:pt x="6469" y="144"/>
                  </a:lnTo>
                  <a:lnTo>
                    <a:pt x="5720" y="12"/>
                  </a:lnTo>
                  <a:lnTo>
                    <a:pt x="5224" y="1"/>
                  </a:lnTo>
                  <a:lnTo>
                    <a:pt x="4761" y="56"/>
                  </a:lnTo>
                  <a:lnTo>
                    <a:pt x="4298" y="188"/>
                  </a:lnTo>
                  <a:lnTo>
                    <a:pt x="4078" y="28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9"/>
            <p:cNvSpPr/>
            <p:nvPr/>
          </p:nvSpPr>
          <p:spPr>
            <a:xfrm>
              <a:off x="2922444" y="1681116"/>
              <a:ext cx="942324" cy="1036321"/>
            </a:xfrm>
            <a:custGeom>
              <a:rect b="b" l="l" r="r" t="t"/>
              <a:pathLst>
                <a:path extrusionOk="0" fill="none" h="47143" w="42867">
                  <a:moveTo>
                    <a:pt x="0" y="16266"/>
                  </a:moveTo>
                  <a:lnTo>
                    <a:pt x="1598" y="19307"/>
                  </a:lnTo>
                  <a:lnTo>
                    <a:pt x="9014" y="33258"/>
                  </a:lnTo>
                  <a:lnTo>
                    <a:pt x="12155" y="38977"/>
                  </a:lnTo>
                  <a:lnTo>
                    <a:pt x="13213" y="40784"/>
                  </a:lnTo>
                  <a:lnTo>
                    <a:pt x="13654" y="41479"/>
                  </a:lnTo>
                  <a:lnTo>
                    <a:pt x="13775" y="41622"/>
                  </a:lnTo>
                  <a:lnTo>
                    <a:pt x="13918" y="41721"/>
                  </a:lnTo>
                  <a:lnTo>
                    <a:pt x="14679" y="41974"/>
                  </a:lnTo>
                  <a:lnTo>
                    <a:pt x="16662" y="42481"/>
                  </a:lnTo>
                  <a:lnTo>
                    <a:pt x="20662" y="43319"/>
                  </a:lnTo>
                  <a:lnTo>
                    <a:pt x="25544" y="44266"/>
                  </a:lnTo>
                  <a:lnTo>
                    <a:pt x="38349" y="46570"/>
                  </a:lnTo>
                  <a:lnTo>
                    <a:pt x="41721" y="47143"/>
                  </a:lnTo>
                  <a:lnTo>
                    <a:pt x="42867" y="40079"/>
                  </a:lnTo>
                  <a:lnTo>
                    <a:pt x="22756" y="30944"/>
                  </a:lnTo>
                  <a:lnTo>
                    <a:pt x="22491" y="30161"/>
                  </a:lnTo>
                  <a:lnTo>
                    <a:pt x="20012" y="23032"/>
                  </a:lnTo>
                  <a:lnTo>
                    <a:pt x="17334" y="15737"/>
                  </a:lnTo>
                  <a:lnTo>
                    <a:pt x="15516" y="11020"/>
                  </a:lnTo>
                  <a:lnTo>
                    <a:pt x="14238" y="7979"/>
                  </a:lnTo>
                  <a:lnTo>
                    <a:pt x="13466" y="6282"/>
                  </a:lnTo>
                  <a:lnTo>
                    <a:pt x="12794" y="4937"/>
                  </a:lnTo>
                  <a:lnTo>
                    <a:pt x="12221" y="4023"/>
                  </a:lnTo>
                  <a:lnTo>
                    <a:pt x="11990" y="3780"/>
                  </a:lnTo>
                  <a:lnTo>
                    <a:pt x="11549" y="3362"/>
                  </a:lnTo>
                  <a:lnTo>
                    <a:pt x="10590" y="2535"/>
                  </a:lnTo>
                  <a:lnTo>
                    <a:pt x="9587" y="1764"/>
                  </a:lnTo>
                  <a:lnTo>
                    <a:pt x="8552" y="1070"/>
                  </a:lnTo>
                  <a:lnTo>
                    <a:pt x="7505" y="519"/>
                  </a:lnTo>
                  <a:lnTo>
                    <a:pt x="6469" y="144"/>
                  </a:lnTo>
                  <a:lnTo>
                    <a:pt x="5720" y="12"/>
                  </a:lnTo>
                  <a:lnTo>
                    <a:pt x="5224" y="1"/>
                  </a:lnTo>
                  <a:lnTo>
                    <a:pt x="4761" y="56"/>
                  </a:lnTo>
                  <a:lnTo>
                    <a:pt x="4298" y="188"/>
                  </a:lnTo>
                  <a:lnTo>
                    <a:pt x="4078" y="287"/>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49"/>
          <p:cNvGrpSpPr/>
          <p:nvPr/>
        </p:nvGrpSpPr>
        <p:grpSpPr>
          <a:xfrm>
            <a:off x="8330282" y="3977805"/>
            <a:ext cx="516126" cy="366696"/>
            <a:chOff x="1842290" y="828679"/>
            <a:chExt cx="2930868" cy="2082314"/>
          </a:xfrm>
        </p:grpSpPr>
        <p:sp>
          <p:nvSpPr>
            <p:cNvPr id="1498" name="Google Shape;1498;p49"/>
            <p:cNvSpPr/>
            <p:nvPr/>
          </p:nvSpPr>
          <p:spPr>
            <a:xfrm>
              <a:off x="2140021" y="838373"/>
              <a:ext cx="358051" cy="394146"/>
            </a:xfrm>
            <a:custGeom>
              <a:rect b="b" l="l" r="r" t="t"/>
              <a:pathLst>
                <a:path extrusionOk="0" h="17930" w="16288">
                  <a:moveTo>
                    <a:pt x="8033" y="0"/>
                  </a:moveTo>
                  <a:lnTo>
                    <a:pt x="7780" y="67"/>
                  </a:lnTo>
                  <a:lnTo>
                    <a:pt x="7593" y="166"/>
                  </a:lnTo>
                  <a:lnTo>
                    <a:pt x="7482" y="309"/>
                  </a:lnTo>
                  <a:lnTo>
                    <a:pt x="7471" y="397"/>
                  </a:lnTo>
                  <a:lnTo>
                    <a:pt x="7504" y="496"/>
                  </a:lnTo>
                  <a:lnTo>
                    <a:pt x="7725" y="662"/>
                  </a:lnTo>
                  <a:lnTo>
                    <a:pt x="7835" y="717"/>
                  </a:lnTo>
                  <a:lnTo>
                    <a:pt x="7780" y="2799"/>
                  </a:lnTo>
                  <a:lnTo>
                    <a:pt x="7460" y="2833"/>
                  </a:lnTo>
                  <a:lnTo>
                    <a:pt x="6832" y="2932"/>
                  </a:lnTo>
                  <a:lnTo>
                    <a:pt x="6226" y="3097"/>
                  </a:lnTo>
                  <a:lnTo>
                    <a:pt x="5642" y="3328"/>
                  </a:lnTo>
                  <a:lnTo>
                    <a:pt x="5356" y="3461"/>
                  </a:lnTo>
                  <a:lnTo>
                    <a:pt x="4661" y="2337"/>
                  </a:lnTo>
                  <a:lnTo>
                    <a:pt x="4738" y="2237"/>
                  </a:lnTo>
                  <a:lnTo>
                    <a:pt x="4860" y="1984"/>
                  </a:lnTo>
                  <a:lnTo>
                    <a:pt x="4838" y="1885"/>
                  </a:lnTo>
                  <a:lnTo>
                    <a:pt x="4805" y="1841"/>
                  </a:lnTo>
                  <a:lnTo>
                    <a:pt x="4661" y="1786"/>
                  </a:lnTo>
                  <a:lnTo>
                    <a:pt x="4452" y="1775"/>
                  </a:lnTo>
                  <a:lnTo>
                    <a:pt x="4221" y="1819"/>
                  </a:lnTo>
                  <a:lnTo>
                    <a:pt x="4099" y="1885"/>
                  </a:lnTo>
                  <a:lnTo>
                    <a:pt x="3989" y="1951"/>
                  </a:lnTo>
                  <a:lnTo>
                    <a:pt x="3824" y="2105"/>
                  </a:lnTo>
                  <a:lnTo>
                    <a:pt x="3725" y="2282"/>
                  </a:lnTo>
                  <a:lnTo>
                    <a:pt x="3703" y="2447"/>
                  </a:lnTo>
                  <a:lnTo>
                    <a:pt x="3725" y="2513"/>
                  </a:lnTo>
                  <a:lnTo>
                    <a:pt x="3791" y="2579"/>
                  </a:lnTo>
                  <a:lnTo>
                    <a:pt x="4033" y="2612"/>
                  </a:lnTo>
                  <a:lnTo>
                    <a:pt x="4154" y="2601"/>
                  </a:lnTo>
                  <a:lnTo>
                    <a:pt x="4783" y="3769"/>
                  </a:lnTo>
                  <a:lnTo>
                    <a:pt x="4518" y="3945"/>
                  </a:lnTo>
                  <a:lnTo>
                    <a:pt x="4033" y="4353"/>
                  </a:lnTo>
                  <a:lnTo>
                    <a:pt x="3581" y="4794"/>
                  </a:lnTo>
                  <a:lnTo>
                    <a:pt x="3185" y="5279"/>
                  </a:lnTo>
                  <a:lnTo>
                    <a:pt x="2997" y="5543"/>
                  </a:lnTo>
                  <a:lnTo>
                    <a:pt x="1168" y="4563"/>
                  </a:lnTo>
                  <a:lnTo>
                    <a:pt x="1201" y="4419"/>
                  </a:lnTo>
                  <a:lnTo>
                    <a:pt x="1190" y="4188"/>
                  </a:lnTo>
                  <a:lnTo>
                    <a:pt x="1135" y="4067"/>
                  </a:lnTo>
                  <a:lnTo>
                    <a:pt x="1091" y="4034"/>
                  </a:lnTo>
                  <a:lnTo>
                    <a:pt x="1025" y="4001"/>
                  </a:lnTo>
                  <a:lnTo>
                    <a:pt x="838" y="4023"/>
                  </a:lnTo>
                  <a:lnTo>
                    <a:pt x="650" y="4133"/>
                  </a:lnTo>
                  <a:lnTo>
                    <a:pt x="474" y="4320"/>
                  </a:lnTo>
                  <a:lnTo>
                    <a:pt x="397" y="4441"/>
                  </a:lnTo>
                  <a:lnTo>
                    <a:pt x="331" y="4574"/>
                  </a:lnTo>
                  <a:lnTo>
                    <a:pt x="253" y="4827"/>
                  </a:lnTo>
                  <a:lnTo>
                    <a:pt x="253" y="5047"/>
                  </a:lnTo>
                  <a:lnTo>
                    <a:pt x="331" y="5213"/>
                  </a:lnTo>
                  <a:lnTo>
                    <a:pt x="397" y="5257"/>
                  </a:lnTo>
                  <a:lnTo>
                    <a:pt x="496" y="5279"/>
                  </a:lnTo>
                  <a:lnTo>
                    <a:pt x="749" y="5169"/>
                  </a:lnTo>
                  <a:lnTo>
                    <a:pt x="849" y="5103"/>
                  </a:lnTo>
                  <a:lnTo>
                    <a:pt x="2634" y="6205"/>
                  </a:lnTo>
                  <a:lnTo>
                    <a:pt x="2490" y="6480"/>
                  </a:lnTo>
                  <a:lnTo>
                    <a:pt x="2270" y="7075"/>
                  </a:lnTo>
                  <a:lnTo>
                    <a:pt x="2116" y="7681"/>
                  </a:lnTo>
                  <a:lnTo>
                    <a:pt x="2017" y="8309"/>
                  </a:lnTo>
                  <a:lnTo>
                    <a:pt x="1995" y="8618"/>
                  </a:lnTo>
                  <a:lnTo>
                    <a:pt x="672" y="8662"/>
                  </a:lnTo>
                  <a:lnTo>
                    <a:pt x="628" y="8541"/>
                  </a:lnTo>
                  <a:lnTo>
                    <a:pt x="507" y="8364"/>
                  </a:lnTo>
                  <a:lnTo>
                    <a:pt x="419" y="8287"/>
                  </a:lnTo>
                  <a:lnTo>
                    <a:pt x="364" y="8276"/>
                  </a:lnTo>
                  <a:lnTo>
                    <a:pt x="309" y="8287"/>
                  </a:lnTo>
                  <a:lnTo>
                    <a:pt x="187" y="8386"/>
                  </a:lnTo>
                  <a:lnTo>
                    <a:pt x="77" y="8563"/>
                  </a:lnTo>
                  <a:lnTo>
                    <a:pt x="11" y="8794"/>
                  </a:lnTo>
                  <a:lnTo>
                    <a:pt x="0" y="8926"/>
                  </a:lnTo>
                  <a:lnTo>
                    <a:pt x="11" y="9059"/>
                  </a:lnTo>
                  <a:lnTo>
                    <a:pt x="66" y="9290"/>
                  </a:lnTo>
                  <a:lnTo>
                    <a:pt x="165" y="9466"/>
                  </a:lnTo>
                  <a:lnTo>
                    <a:pt x="287" y="9566"/>
                  </a:lnTo>
                  <a:lnTo>
                    <a:pt x="364" y="9577"/>
                  </a:lnTo>
                  <a:lnTo>
                    <a:pt x="452" y="9543"/>
                  </a:lnTo>
                  <a:lnTo>
                    <a:pt x="606" y="9345"/>
                  </a:lnTo>
                  <a:lnTo>
                    <a:pt x="650" y="9235"/>
                  </a:lnTo>
                  <a:lnTo>
                    <a:pt x="1995" y="9279"/>
                  </a:lnTo>
                  <a:lnTo>
                    <a:pt x="2017" y="9599"/>
                  </a:lnTo>
                  <a:lnTo>
                    <a:pt x="2116" y="10227"/>
                  </a:lnTo>
                  <a:lnTo>
                    <a:pt x="2270" y="10833"/>
                  </a:lnTo>
                  <a:lnTo>
                    <a:pt x="2490" y="11428"/>
                  </a:lnTo>
                  <a:lnTo>
                    <a:pt x="2634" y="11714"/>
                  </a:lnTo>
                  <a:lnTo>
                    <a:pt x="871" y="12794"/>
                  </a:lnTo>
                  <a:lnTo>
                    <a:pt x="760" y="12706"/>
                  </a:lnTo>
                  <a:lnTo>
                    <a:pt x="540" y="12596"/>
                  </a:lnTo>
                  <a:lnTo>
                    <a:pt x="419" y="12585"/>
                  </a:lnTo>
                  <a:lnTo>
                    <a:pt x="364" y="12596"/>
                  </a:lnTo>
                  <a:lnTo>
                    <a:pt x="320" y="12640"/>
                  </a:lnTo>
                  <a:lnTo>
                    <a:pt x="253" y="12794"/>
                  </a:lnTo>
                  <a:lnTo>
                    <a:pt x="242" y="13015"/>
                  </a:lnTo>
                  <a:lnTo>
                    <a:pt x="298" y="13279"/>
                  </a:lnTo>
                  <a:lnTo>
                    <a:pt x="364" y="13411"/>
                  </a:lnTo>
                  <a:lnTo>
                    <a:pt x="441" y="13544"/>
                  </a:lnTo>
                  <a:lnTo>
                    <a:pt x="617" y="13731"/>
                  </a:lnTo>
                  <a:lnTo>
                    <a:pt x="804" y="13841"/>
                  </a:lnTo>
                  <a:lnTo>
                    <a:pt x="992" y="13863"/>
                  </a:lnTo>
                  <a:lnTo>
                    <a:pt x="1069" y="13830"/>
                  </a:lnTo>
                  <a:lnTo>
                    <a:pt x="1135" y="13753"/>
                  </a:lnTo>
                  <a:lnTo>
                    <a:pt x="1168" y="13488"/>
                  </a:lnTo>
                  <a:lnTo>
                    <a:pt x="1157" y="13378"/>
                  </a:lnTo>
                  <a:lnTo>
                    <a:pt x="2986" y="12376"/>
                  </a:lnTo>
                  <a:lnTo>
                    <a:pt x="3163" y="12640"/>
                  </a:lnTo>
                  <a:lnTo>
                    <a:pt x="3559" y="13136"/>
                  </a:lnTo>
                  <a:lnTo>
                    <a:pt x="4011" y="13577"/>
                  </a:lnTo>
                  <a:lnTo>
                    <a:pt x="4507" y="13973"/>
                  </a:lnTo>
                  <a:lnTo>
                    <a:pt x="4772" y="14150"/>
                  </a:lnTo>
                  <a:lnTo>
                    <a:pt x="4143" y="15307"/>
                  </a:lnTo>
                  <a:lnTo>
                    <a:pt x="4011" y="15285"/>
                  </a:lnTo>
                  <a:lnTo>
                    <a:pt x="3736" y="15318"/>
                  </a:lnTo>
                  <a:lnTo>
                    <a:pt x="3659" y="15384"/>
                  </a:lnTo>
                  <a:lnTo>
                    <a:pt x="3636" y="15439"/>
                  </a:lnTo>
                  <a:lnTo>
                    <a:pt x="3659" y="15582"/>
                  </a:lnTo>
                  <a:lnTo>
                    <a:pt x="3758" y="15770"/>
                  </a:lnTo>
                  <a:lnTo>
                    <a:pt x="3923" y="15946"/>
                  </a:lnTo>
                  <a:lnTo>
                    <a:pt x="4033" y="16023"/>
                  </a:lnTo>
                  <a:lnTo>
                    <a:pt x="4154" y="16078"/>
                  </a:lnTo>
                  <a:lnTo>
                    <a:pt x="4375" y="16144"/>
                  </a:lnTo>
                  <a:lnTo>
                    <a:pt x="4584" y="16155"/>
                  </a:lnTo>
                  <a:lnTo>
                    <a:pt x="4727" y="16078"/>
                  </a:lnTo>
                  <a:lnTo>
                    <a:pt x="4772" y="16023"/>
                  </a:lnTo>
                  <a:lnTo>
                    <a:pt x="4794" y="15935"/>
                  </a:lnTo>
                  <a:lnTo>
                    <a:pt x="4705" y="15703"/>
                  </a:lnTo>
                  <a:lnTo>
                    <a:pt x="4639" y="15604"/>
                  </a:lnTo>
                  <a:lnTo>
                    <a:pt x="5334" y="14469"/>
                  </a:lnTo>
                  <a:lnTo>
                    <a:pt x="5620" y="14601"/>
                  </a:lnTo>
                  <a:lnTo>
                    <a:pt x="6204" y="14833"/>
                  </a:lnTo>
                  <a:lnTo>
                    <a:pt x="6821" y="14998"/>
                  </a:lnTo>
                  <a:lnTo>
                    <a:pt x="7438" y="15097"/>
                  </a:lnTo>
                  <a:lnTo>
                    <a:pt x="7758" y="15119"/>
                  </a:lnTo>
                  <a:lnTo>
                    <a:pt x="7813" y="17191"/>
                  </a:lnTo>
                  <a:lnTo>
                    <a:pt x="7681" y="17246"/>
                  </a:lnTo>
                  <a:lnTo>
                    <a:pt x="7482" y="17378"/>
                  </a:lnTo>
                  <a:lnTo>
                    <a:pt x="7405" y="17478"/>
                  </a:lnTo>
                  <a:lnTo>
                    <a:pt x="7394" y="17533"/>
                  </a:lnTo>
                  <a:lnTo>
                    <a:pt x="7405" y="17610"/>
                  </a:lnTo>
                  <a:lnTo>
                    <a:pt x="7515" y="17753"/>
                  </a:lnTo>
                  <a:lnTo>
                    <a:pt x="7703" y="17863"/>
                  </a:lnTo>
                  <a:lnTo>
                    <a:pt x="7967" y="17929"/>
                  </a:lnTo>
                  <a:lnTo>
                    <a:pt x="8254" y="17929"/>
                  </a:lnTo>
                  <a:lnTo>
                    <a:pt x="8507" y="17863"/>
                  </a:lnTo>
                  <a:lnTo>
                    <a:pt x="8695" y="17753"/>
                  </a:lnTo>
                  <a:lnTo>
                    <a:pt x="8805" y="17610"/>
                  </a:lnTo>
                  <a:lnTo>
                    <a:pt x="8816" y="17533"/>
                  </a:lnTo>
                  <a:lnTo>
                    <a:pt x="8794" y="17434"/>
                  </a:lnTo>
                  <a:lnTo>
                    <a:pt x="8562" y="17268"/>
                  </a:lnTo>
                  <a:lnTo>
                    <a:pt x="8452" y="17213"/>
                  </a:lnTo>
                  <a:lnTo>
                    <a:pt x="8507" y="15119"/>
                  </a:lnTo>
                  <a:lnTo>
                    <a:pt x="8827" y="15097"/>
                  </a:lnTo>
                  <a:lnTo>
                    <a:pt x="9455" y="14998"/>
                  </a:lnTo>
                  <a:lnTo>
                    <a:pt x="10061" y="14833"/>
                  </a:lnTo>
                  <a:lnTo>
                    <a:pt x="10645" y="14601"/>
                  </a:lnTo>
                  <a:lnTo>
                    <a:pt x="10931" y="14469"/>
                  </a:lnTo>
                  <a:lnTo>
                    <a:pt x="11626" y="15593"/>
                  </a:lnTo>
                  <a:lnTo>
                    <a:pt x="11549" y="15692"/>
                  </a:lnTo>
                  <a:lnTo>
                    <a:pt x="11427" y="15946"/>
                  </a:lnTo>
                  <a:lnTo>
                    <a:pt x="11449" y="16045"/>
                  </a:lnTo>
                  <a:lnTo>
                    <a:pt x="11482" y="16089"/>
                  </a:lnTo>
                  <a:lnTo>
                    <a:pt x="11626" y="16144"/>
                  </a:lnTo>
                  <a:lnTo>
                    <a:pt x="11835" y="16155"/>
                  </a:lnTo>
                  <a:lnTo>
                    <a:pt x="12078" y="16100"/>
                  </a:lnTo>
                  <a:lnTo>
                    <a:pt x="12188" y="16045"/>
                  </a:lnTo>
                  <a:lnTo>
                    <a:pt x="12298" y="15979"/>
                  </a:lnTo>
                  <a:lnTo>
                    <a:pt x="12474" y="15825"/>
                  </a:lnTo>
                  <a:lnTo>
                    <a:pt x="12573" y="15648"/>
                  </a:lnTo>
                  <a:lnTo>
                    <a:pt x="12584" y="15483"/>
                  </a:lnTo>
                  <a:lnTo>
                    <a:pt x="12562" y="15417"/>
                  </a:lnTo>
                  <a:lnTo>
                    <a:pt x="12529" y="15351"/>
                  </a:lnTo>
                  <a:lnTo>
                    <a:pt x="12430" y="15296"/>
                  </a:lnTo>
                  <a:lnTo>
                    <a:pt x="12243" y="15307"/>
                  </a:lnTo>
                  <a:lnTo>
                    <a:pt x="12133" y="15329"/>
                  </a:lnTo>
                  <a:lnTo>
                    <a:pt x="11505" y="14150"/>
                  </a:lnTo>
                  <a:lnTo>
                    <a:pt x="11758" y="13973"/>
                  </a:lnTo>
                  <a:lnTo>
                    <a:pt x="12254" y="13577"/>
                  </a:lnTo>
                  <a:lnTo>
                    <a:pt x="12706" y="13125"/>
                  </a:lnTo>
                  <a:lnTo>
                    <a:pt x="13102" y="12640"/>
                  </a:lnTo>
                  <a:lnTo>
                    <a:pt x="13290" y="12376"/>
                  </a:lnTo>
                  <a:lnTo>
                    <a:pt x="15119" y="13367"/>
                  </a:lnTo>
                  <a:lnTo>
                    <a:pt x="15097" y="13511"/>
                  </a:lnTo>
                  <a:lnTo>
                    <a:pt x="15108" y="13742"/>
                  </a:lnTo>
                  <a:lnTo>
                    <a:pt x="15152" y="13863"/>
                  </a:lnTo>
                  <a:lnTo>
                    <a:pt x="15196" y="13896"/>
                  </a:lnTo>
                  <a:lnTo>
                    <a:pt x="15251" y="13918"/>
                  </a:lnTo>
                  <a:lnTo>
                    <a:pt x="15427" y="13885"/>
                  </a:lnTo>
                  <a:lnTo>
                    <a:pt x="15626" y="13786"/>
                  </a:lnTo>
                  <a:lnTo>
                    <a:pt x="15813" y="13599"/>
                  </a:lnTo>
                  <a:lnTo>
                    <a:pt x="15890" y="13477"/>
                  </a:lnTo>
                  <a:lnTo>
                    <a:pt x="15956" y="13345"/>
                  </a:lnTo>
                  <a:lnTo>
                    <a:pt x="16034" y="13103"/>
                  </a:lnTo>
                  <a:lnTo>
                    <a:pt x="16034" y="12882"/>
                  </a:lnTo>
                  <a:lnTo>
                    <a:pt x="15967" y="12717"/>
                  </a:lnTo>
                  <a:lnTo>
                    <a:pt x="15890" y="12662"/>
                  </a:lnTo>
                  <a:lnTo>
                    <a:pt x="15791" y="12640"/>
                  </a:lnTo>
                  <a:lnTo>
                    <a:pt x="15538" y="12750"/>
                  </a:lnTo>
                  <a:lnTo>
                    <a:pt x="15439" y="12816"/>
                  </a:lnTo>
                  <a:lnTo>
                    <a:pt x="13653" y="11725"/>
                  </a:lnTo>
                  <a:lnTo>
                    <a:pt x="13797" y="11439"/>
                  </a:lnTo>
                  <a:lnTo>
                    <a:pt x="14017" y="10855"/>
                  </a:lnTo>
                  <a:lnTo>
                    <a:pt x="14171" y="10238"/>
                  </a:lnTo>
                  <a:lnTo>
                    <a:pt x="14270" y="9621"/>
                  </a:lnTo>
                  <a:lnTo>
                    <a:pt x="14292" y="9301"/>
                  </a:lnTo>
                  <a:lnTo>
                    <a:pt x="15615" y="9257"/>
                  </a:lnTo>
                  <a:lnTo>
                    <a:pt x="15670" y="9378"/>
                  </a:lnTo>
                  <a:lnTo>
                    <a:pt x="15824" y="9610"/>
                  </a:lnTo>
                  <a:lnTo>
                    <a:pt x="15923" y="9643"/>
                  </a:lnTo>
                  <a:lnTo>
                    <a:pt x="16001" y="9632"/>
                  </a:lnTo>
                  <a:lnTo>
                    <a:pt x="16122" y="9532"/>
                  </a:lnTo>
                  <a:lnTo>
                    <a:pt x="16221" y="9356"/>
                  </a:lnTo>
                  <a:lnTo>
                    <a:pt x="16276" y="9125"/>
                  </a:lnTo>
                  <a:lnTo>
                    <a:pt x="16287" y="8992"/>
                  </a:lnTo>
                  <a:lnTo>
                    <a:pt x="16276" y="8860"/>
                  </a:lnTo>
                  <a:lnTo>
                    <a:pt x="16221" y="8629"/>
                  </a:lnTo>
                  <a:lnTo>
                    <a:pt x="16122" y="8453"/>
                  </a:lnTo>
                  <a:lnTo>
                    <a:pt x="16001" y="8353"/>
                  </a:lnTo>
                  <a:lnTo>
                    <a:pt x="15923" y="8353"/>
                  </a:lnTo>
                  <a:lnTo>
                    <a:pt x="15835" y="8375"/>
                  </a:lnTo>
                  <a:lnTo>
                    <a:pt x="15681" y="8574"/>
                  </a:lnTo>
                  <a:lnTo>
                    <a:pt x="15637" y="8673"/>
                  </a:lnTo>
                  <a:lnTo>
                    <a:pt x="14292" y="8640"/>
                  </a:lnTo>
                  <a:lnTo>
                    <a:pt x="14270" y="8320"/>
                  </a:lnTo>
                  <a:lnTo>
                    <a:pt x="14171" y="7703"/>
                  </a:lnTo>
                  <a:lnTo>
                    <a:pt x="14017" y="7086"/>
                  </a:lnTo>
                  <a:lnTo>
                    <a:pt x="13797" y="6502"/>
                  </a:lnTo>
                  <a:lnTo>
                    <a:pt x="13653" y="6216"/>
                  </a:lnTo>
                  <a:lnTo>
                    <a:pt x="15416" y="5125"/>
                  </a:lnTo>
                  <a:lnTo>
                    <a:pt x="15527" y="5213"/>
                  </a:lnTo>
                  <a:lnTo>
                    <a:pt x="15747" y="5323"/>
                  </a:lnTo>
                  <a:lnTo>
                    <a:pt x="15868" y="5334"/>
                  </a:lnTo>
                  <a:lnTo>
                    <a:pt x="15923" y="5323"/>
                  </a:lnTo>
                  <a:lnTo>
                    <a:pt x="15967" y="5279"/>
                  </a:lnTo>
                  <a:lnTo>
                    <a:pt x="16023" y="5125"/>
                  </a:lnTo>
                  <a:lnTo>
                    <a:pt x="16034" y="4904"/>
                  </a:lnTo>
                  <a:lnTo>
                    <a:pt x="15978" y="4640"/>
                  </a:lnTo>
                  <a:lnTo>
                    <a:pt x="15923" y="4507"/>
                  </a:lnTo>
                  <a:lnTo>
                    <a:pt x="15846" y="4386"/>
                  </a:lnTo>
                  <a:lnTo>
                    <a:pt x="15670" y="4188"/>
                  </a:lnTo>
                  <a:lnTo>
                    <a:pt x="15472" y="4078"/>
                  </a:lnTo>
                  <a:lnTo>
                    <a:pt x="15295" y="4056"/>
                  </a:lnTo>
                  <a:lnTo>
                    <a:pt x="15218" y="4089"/>
                  </a:lnTo>
                  <a:lnTo>
                    <a:pt x="15152" y="4166"/>
                  </a:lnTo>
                  <a:lnTo>
                    <a:pt x="15119" y="4430"/>
                  </a:lnTo>
                  <a:lnTo>
                    <a:pt x="15130" y="4552"/>
                  </a:lnTo>
                  <a:lnTo>
                    <a:pt x="13301" y="5543"/>
                  </a:lnTo>
                  <a:lnTo>
                    <a:pt x="13113" y="5279"/>
                  </a:lnTo>
                  <a:lnTo>
                    <a:pt x="12717" y="4794"/>
                  </a:lnTo>
                  <a:lnTo>
                    <a:pt x="12265" y="4353"/>
                  </a:lnTo>
                  <a:lnTo>
                    <a:pt x="11769" y="3945"/>
                  </a:lnTo>
                  <a:lnTo>
                    <a:pt x="11505" y="3769"/>
                  </a:lnTo>
                  <a:lnTo>
                    <a:pt x="12122" y="2623"/>
                  </a:lnTo>
                  <a:lnTo>
                    <a:pt x="12254" y="2645"/>
                  </a:lnTo>
                  <a:lnTo>
                    <a:pt x="12474" y="2634"/>
                  </a:lnTo>
                  <a:lnTo>
                    <a:pt x="12584" y="2590"/>
                  </a:lnTo>
                  <a:lnTo>
                    <a:pt x="12606" y="2557"/>
                  </a:lnTo>
                  <a:lnTo>
                    <a:pt x="12629" y="2502"/>
                  </a:lnTo>
                  <a:lnTo>
                    <a:pt x="12606" y="2348"/>
                  </a:lnTo>
                  <a:lnTo>
                    <a:pt x="12507" y="2171"/>
                  </a:lnTo>
                  <a:lnTo>
                    <a:pt x="12342" y="1984"/>
                  </a:lnTo>
                  <a:lnTo>
                    <a:pt x="12232" y="1918"/>
                  </a:lnTo>
                  <a:lnTo>
                    <a:pt x="12111" y="1852"/>
                  </a:lnTo>
                  <a:lnTo>
                    <a:pt x="11890" y="1786"/>
                  </a:lnTo>
                  <a:lnTo>
                    <a:pt x="11692" y="1786"/>
                  </a:lnTo>
                  <a:lnTo>
                    <a:pt x="11538" y="1852"/>
                  </a:lnTo>
                  <a:lnTo>
                    <a:pt x="11493" y="1918"/>
                  </a:lnTo>
                  <a:lnTo>
                    <a:pt x="11471" y="2006"/>
                  </a:lnTo>
                  <a:lnTo>
                    <a:pt x="11571" y="2237"/>
                  </a:lnTo>
                  <a:lnTo>
                    <a:pt x="11637" y="2337"/>
                  </a:lnTo>
                  <a:lnTo>
                    <a:pt x="10931" y="3450"/>
                  </a:lnTo>
                  <a:lnTo>
                    <a:pt x="10645" y="3306"/>
                  </a:lnTo>
                  <a:lnTo>
                    <a:pt x="10050" y="3086"/>
                  </a:lnTo>
                  <a:lnTo>
                    <a:pt x="9444" y="2921"/>
                  </a:lnTo>
                  <a:lnTo>
                    <a:pt x="8827" y="2810"/>
                  </a:lnTo>
                  <a:lnTo>
                    <a:pt x="8507" y="2788"/>
                  </a:lnTo>
                  <a:lnTo>
                    <a:pt x="8474" y="728"/>
                  </a:lnTo>
                  <a:lnTo>
                    <a:pt x="8606" y="684"/>
                  </a:lnTo>
                  <a:lnTo>
                    <a:pt x="8805" y="551"/>
                  </a:lnTo>
                  <a:lnTo>
                    <a:pt x="8882" y="452"/>
                  </a:lnTo>
                  <a:lnTo>
                    <a:pt x="8893" y="397"/>
                  </a:lnTo>
                  <a:lnTo>
                    <a:pt x="8882" y="309"/>
                  </a:lnTo>
                  <a:lnTo>
                    <a:pt x="8772" y="166"/>
                  </a:lnTo>
                  <a:lnTo>
                    <a:pt x="8584" y="67"/>
                  </a:lnTo>
                  <a:lnTo>
                    <a:pt x="83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9"/>
            <p:cNvSpPr/>
            <p:nvPr/>
          </p:nvSpPr>
          <p:spPr>
            <a:xfrm>
              <a:off x="2301350" y="918301"/>
              <a:ext cx="27874" cy="28138"/>
            </a:xfrm>
            <a:custGeom>
              <a:rect b="b" l="l" r="r" t="t"/>
              <a:pathLst>
                <a:path extrusionOk="0" h="1280" w="1268">
                  <a:moveTo>
                    <a:pt x="606" y="1"/>
                  </a:moveTo>
                  <a:lnTo>
                    <a:pt x="485" y="23"/>
                  </a:lnTo>
                  <a:lnTo>
                    <a:pt x="254" y="122"/>
                  </a:lnTo>
                  <a:lnTo>
                    <a:pt x="88" y="309"/>
                  </a:lnTo>
                  <a:lnTo>
                    <a:pt x="11" y="541"/>
                  </a:lnTo>
                  <a:lnTo>
                    <a:pt x="0" y="662"/>
                  </a:lnTo>
                  <a:lnTo>
                    <a:pt x="22" y="794"/>
                  </a:lnTo>
                  <a:lnTo>
                    <a:pt x="121" y="1015"/>
                  </a:lnTo>
                  <a:lnTo>
                    <a:pt x="298" y="1180"/>
                  </a:lnTo>
                  <a:lnTo>
                    <a:pt x="540" y="1268"/>
                  </a:lnTo>
                  <a:lnTo>
                    <a:pt x="661" y="1279"/>
                  </a:lnTo>
                  <a:lnTo>
                    <a:pt x="794" y="1257"/>
                  </a:lnTo>
                  <a:lnTo>
                    <a:pt x="1014" y="1158"/>
                  </a:lnTo>
                  <a:lnTo>
                    <a:pt x="1179" y="971"/>
                  </a:lnTo>
                  <a:lnTo>
                    <a:pt x="1267" y="739"/>
                  </a:lnTo>
                  <a:lnTo>
                    <a:pt x="1267" y="607"/>
                  </a:lnTo>
                  <a:lnTo>
                    <a:pt x="1256" y="475"/>
                  </a:lnTo>
                  <a:lnTo>
                    <a:pt x="1157" y="254"/>
                  </a:lnTo>
                  <a:lnTo>
                    <a:pt x="992" y="100"/>
                  </a:lnTo>
                  <a:lnTo>
                    <a:pt x="760" y="12"/>
                  </a:lnTo>
                  <a:lnTo>
                    <a:pt x="6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9"/>
            <p:cNvSpPr/>
            <p:nvPr/>
          </p:nvSpPr>
          <p:spPr>
            <a:xfrm>
              <a:off x="2301350" y="918301"/>
              <a:ext cx="27874" cy="28138"/>
            </a:xfrm>
            <a:custGeom>
              <a:rect b="b" l="l" r="r" t="t"/>
              <a:pathLst>
                <a:path extrusionOk="0" fill="none" h="1280" w="1268">
                  <a:moveTo>
                    <a:pt x="1267" y="607"/>
                  </a:moveTo>
                  <a:lnTo>
                    <a:pt x="1267" y="739"/>
                  </a:lnTo>
                  <a:lnTo>
                    <a:pt x="1179" y="971"/>
                  </a:lnTo>
                  <a:lnTo>
                    <a:pt x="1014" y="1158"/>
                  </a:lnTo>
                  <a:lnTo>
                    <a:pt x="794" y="1257"/>
                  </a:lnTo>
                  <a:lnTo>
                    <a:pt x="661" y="1279"/>
                  </a:lnTo>
                  <a:lnTo>
                    <a:pt x="540" y="1268"/>
                  </a:lnTo>
                  <a:lnTo>
                    <a:pt x="298" y="1180"/>
                  </a:lnTo>
                  <a:lnTo>
                    <a:pt x="121" y="1015"/>
                  </a:lnTo>
                  <a:lnTo>
                    <a:pt x="22" y="794"/>
                  </a:lnTo>
                  <a:lnTo>
                    <a:pt x="0" y="662"/>
                  </a:lnTo>
                  <a:lnTo>
                    <a:pt x="11" y="541"/>
                  </a:lnTo>
                  <a:lnTo>
                    <a:pt x="88" y="309"/>
                  </a:lnTo>
                  <a:lnTo>
                    <a:pt x="254" y="122"/>
                  </a:lnTo>
                  <a:lnTo>
                    <a:pt x="485" y="23"/>
                  </a:lnTo>
                  <a:lnTo>
                    <a:pt x="606" y="1"/>
                  </a:lnTo>
                  <a:lnTo>
                    <a:pt x="628" y="1"/>
                  </a:lnTo>
                  <a:lnTo>
                    <a:pt x="639" y="1"/>
                  </a:lnTo>
                  <a:lnTo>
                    <a:pt x="760" y="12"/>
                  </a:lnTo>
                  <a:lnTo>
                    <a:pt x="992" y="100"/>
                  </a:lnTo>
                  <a:lnTo>
                    <a:pt x="1157" y="254"/>
                  </a:lnTo>
                  <a:lnTo>
                    <a:pt x="1256" y="475"/>
                  </a:lnTo>
                  <a:lnTo>
                    <a:pt x="1267" y="607"/>
                  </a:lnTo>
                  <a:lnTo>
                    <a:pt x="1267"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9"/>
            <p:cNvSpPr/>
            <p:nvPr/>
          </p:nvSpPr>
          <p:spPr>
            <a:xfrm>
              <a:off x="2216806" y="1026103"/>
              <a:ext cx="28116" cy="27874"/>
            </a:xfrm>
            <a:custGeom>
              <a:rect b="b" l="l" r="r" t="t"/>
              <a:pathLst>
                <a:path extrusionOk="0" h="1268" w="1279">
                  <a:moveTo>
                    <a:pt x="606" y="1"/>
                  </a:moveTo>
                  <a:lnTo>
                    <a:pt x="485" y="12"/>
                  </a:lnTo>
                  <a:lnTo>
                    <a:pt x="254" y="122"/>
                  </a:lnTo>
                  <a:lnTo>
                    <a:pt x="88" y="298"/>
                  </a:lnTo>
                  <a:lnTo>
                    <a:pt x="11" y="530"/>
                  </a:lnTo>
                  <a:lnTo>
                    <a:pt x="0" y="662"/>
                  </a:lnTo>
                  <a:lnTo>
                    <a:pt x="22" y="794"/>
                  </a:lnTo>
                  <a:lnTo>
                    <a:pt x="121" y="1014"/>
                  </a:lnTo>
                  <a:lnTo>
                    <a:pt x="309" y="1180"/>
                  </a:lnTo>
                  <a:lnTo>
                    <a:pt x="540" y="1268"/>
                  </a:lnTo>
                  <a:lnTo>
                    <a:pt x="661" y="1268"/>
                  </a:lnTo>
                  <a:lnTo>
                    <a:pt x="794" y="1257"/>
                  </a:lnTo>
                  <a:lnTo>
                    <a:pt x="1014" y="1147"/>
                  </a:lnTo>
                  <a:lnTo>
                    <a:pt x="1179" y="970"/>
                  </a:lnTo>
                  <a:lnTo>
                    <a:pt x="1267" y="739"/>
                  </a:lnTo>
                  <a:lnTo>
                    <a:pt x="1279" y="607"/>
                  </a:lnTo>
                  <a:lnTo>
                    <a:pt x="1279" y="596"/>
                  </a:lnTo>
                  <a:lnTo>
                    <a:pt x="1256" y="475"/>
                  </a:lnTo>
                  <a:lnTo>
                    <a:pt x="1157" y="254"/>
                  </a:lnTo>
                  <a:lnTo>
                    <a:pt x="992" y="89"/>
                  </a:lnTo>
                  <a:lnTo>
                    <a:pt x="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9"/>
            <p:cNvSpPr/>
            <p:nvPr/>
          </p:nvSpPr>
          <p:spPr>
            <a:xfrm>
              <a:off x="2216806" y="1026103"/>
              <a:ext cx="28116" cy="27874"/>
            </a:xfrm>
            <a:custGeom>
              <a:rect b="b" l="l" r="r" t="t"/>
              <a:pathLst>
                <a:path extrusionOk="0" fill="none" h="1268" w="1279">
                  <a:moveTo>
                    <a:pt x="1279" y="607"/>
                  </a:moveTo>
                  <a:lnTo>
                    <a:pt x="1267" y="739"/>
                  </a:lnTo>
                  <a:lnTo>
                    <a:pt x="1179" y="970"/>
                  </a:lnTo>
                  <a:lnTo>
                    <a:pt x="1014" y="1147"/>
                  </a:lnTo>
                  <a:lnTo>
                    <a:pt x="794" y="1257"/>
                  </a:lnTo>
                  <a:lnTo>
                    <a:pt x="661" y="1268"/>
                  </a:lnTo>
                  <a:lnTo>
                    <a:pt x="540" y="1268"/>
                  </a:lnTo>
                  <a:lnTo>
                    <a:pt x="309" y="1180"/>
                  </a:lnTo>
                  <a:lnTo>
                    <a:pt x="121" y="1014"/>
                  </a:lnTo>
                  <a:lnTo>
                    <a:pt x="22" y="794"/>
                  </a:lnTo>
                  <a:lnTo>
                    <a:pt x="0" y="662"/>
                  </a:lnTo>
                  <a:lnTo>
                    <a:pt x="11" y="530"/>
                  </a:lnTo>
                  <a:lnTo>
                    <a:pt x="88" y="298"/>
                  </a:lnTo>
                  <a:lnTo>
                    <a:pt x="254" y="122"/>
                  </a:lnTo>
                  <a:lnTo>
                    <a:pt x="485" y="12"/>
                  </a:lnTo>
                  <a:lnTo>
                    <a:pt x="606" y="1"/>
                  </a:lnTo>
                  <a:lnTo>
                    <a:pt x="628" y="1"/>
                  </a:lnTo>
                  <a:lnTo>
                    <a:pt x="639" y="1"/>
                  </a:lnTo>
                  <a:lnTo>
                    <a:pt x="761" y="1"/>
                  </a:lnTo>
                  <a:lnTo>
                    <a:pt x="992" y="89"/>
                  </a:lnTo>
                  <a:lnTo>
                    <a:pt x="1157" y="254"/>
                  </a:lnTo>
                  <a:lnTo>
                    <a:pt x="1256" y="475"/>
                  </a:lnTo>
                  <a:lnTo>
                    <a:pt x="1279" y="596"/>
                  </a:lnTo>
                  <a:lnTo>
                    <a:pt x="1279"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9"/>
            <p:cNvSpPr/>
            <p:nvPr/>
          </p:nvSpPr>
          <p:spPr>
            <a:xfrm>
              <a:off x="2279544" y="991217"/>
              <a:ext cx="27874" cy="28138"/>
            </a:xfrm>
            <a:custGeom>
              <a:rect b="b" l="l" r="r" t="t"/>
              <a:pathLst>
                <a:path extrusionOk="0" h="1280" w="1268">
                  <a:moveTo>
                    <a:pt x="617" y="1"/>
                  </a:moveTo>
                  <a:lnTo>
                    <a:pt x="606" y="12"/>
                  </a:lnTo>
                  <a:lnTo>
                    <a:pt x="474" y="23"/>
                  </a:lnTo>
                  <a:lnTo>
                    <a:pt x="254" y="133"/>
                  </a:lnTo>
                  <a:lnTo>
                    <a:pt x="88" y="309"/>
                  </a:lnTo>
                  <a:lnTo>
                    <a:pt x="0" y="541"/>
                  </a:lnTo>
                  <a:lnTo>
                    <a:pt x="0" y="673"/>
                  </a:lnTo>
                  <a:lnTo>
                    <a:pt x="11" y="805"/>
                  </a:lnTo>
                  <a:lnTo>
                    <a:pt x="122" y="1026"/>
                  </a:lnTo>
                  <a:lnTo>
                    <a:pt x="298" y="1191"/>
                  </a:lnTo>
                  <a:lnTo>
                    <a:pt x="540" y="1279"/>
                  </a:lnTo>
                  <a:lnTo>
                    <a:pt x="662" y="1279"/>
                  </a:lnTo>
                  <a:lnTo>
                    <a:pt x="794" y="1257"/>
                  </a:lnTo>
                  <a:lnTo>
                    <a:pt x="1014" y="1158"/>
                  </a:lnTo>
                  <a:lnTo>
                    <a:pt x="1179" y="971"/>
                  </a:lnTo>
                  <a:lnTo>
                    <a:pt x="1268" y="739"/>
                  </a:lnTo>
                  <a:lnTo>
                    <a:pt x="1268" y="607"/>
                  </a:lnTo>
                  <a:lnTo>
                    <a:pt x="1257" y="486"/>
                  </a:lnTo>
                  <a:lnTo>
                    <a:pt x="1157" y="265"/>
                  </a:lnTo>
                  <a:lnTo>
                    <a:pt x="981" y="100"/>
                  </a:lnTo>
                  <a:lnTo>
                    <a:pt x="761" y="12"/>
                  </a:lnTo>
                  <a:lnTo>
                    <a:pt x="6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9"/>
            <p:cNvSpPr/>
            <p:nvPr/>
          </p:nvSpPr>
          <p:spPr>
            <a:xfrm>
              <a:off x="2279544" y="991217"/>
              <a:ext cx="27874" cy="28138"/>
            </a:xfrm>
            <a:custGeom>
              <a:rect b="b" l="l" r="r" t="t"/>
              <a:pathLst>
                <a:path extrusionOk="0" fill="none" h="1280" w="1268">
                  <a:moveTo>
                    <a:pt x="1268" y="607"/>
                  </a:moveTo>
                  <a:lnTo>
                    <a:pt x="1268" y="739"/>
                  </a:lnTo>
                  <a:lnTo>
                    <a:pt x="1179" y="971"/>
                  </a:lnTo>
                  <a:lnTo>
                    <a:pt x="1014" y="1158"/>
                  </a:lnTo>
                  <a:lnTo>
                    <a:pt x="794" y="1257"/>
                  </a:lnTo>
                  <a:lnTo>
                    <a:pt x="662" y="1279"/>
                  </a:lnTo>
                  <a:lnTo>
                    <a:pt x="540" y="1279"/>
                  </a:lnTo>
                  <a:lnTo>
                    <a:pt x="298" y="1191"/>
                  </a:lnTo>
                  <a:lnTo>
                    <a:pt x="122" y="1026"/>
                  </a:lnTo>
                  <a:lnTo>
                    <a:pt x="11" y="805"/>
                  </a:lnTo>
                  <a:lnTo>
                    <a:pt x="0" y="673"/>
                  </a:lnTo>
                  <a:lnTo>
                    <a:pt x="0" y="541"/>
                  </a:lnTo>
                  <a:lnTo>
                    <a:pt x="88" y="309"/>
                  </a:lnTo>
                  <a:lnTo>
                    <a:pt x="254" y="133"/>
                  </a:lnTo>
                  <a:lnTo>
                    <a:pt x="474" y="23"/>
                  </a:lnTo>
                  <a:lnTo>
                    <a:pt x="606" y="12"/>
                  </a:lnTo>
                  <a:lnTo>
                    <a:pt x="617" y="1"/>
                  </a:lnTo>
                  <a:lnTo>
                    <a:pt x="628" y="1"/>
                  </a:lnTo>
                  <a:lnTo>
                    <a:pt x="761" y="12"/>
                  </a:lnTo>
                  <a:lnTo>
                    <a:pt x="981" y="100"/>
                  </a:lnTo>
                  <a:lnTo>
                    <a:pt x="1157" y="265"/>
                  </a:lnTo>
                  <a:lnTo>
                    <a:pt x="1257" y="486"/>
                  </a:lnTo>
                  <a:lnTo>
                    <a:pt x="1268"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9"/>
            <p:cNvSpPr/>
            <p:nvPr/>
          </p:nvSpPr>
          <p:spPr>
            <a:xfrm>
              <a:off x="2246834" y="1107505"/>
              <a:ext cx="27874" cy="27874"/>
            </a:xfrm>
            <a:custGeom>
              <a:rect b="b" l="l" r="r" t="t"/>
              <a:pathLst>
                <a:path extrusionOk="0" h="1268" w="1268">
                  <a:moveTo>
                    <a:pt x="607" y="0"/>
                  </a:moveTo>
                  <a:lnTo>
                    <a:pt x="475" y="11"/>
                  </a:lnTo>
                  <a:lnTo>
                    <a:pt x="254" y="121"/>
                  </a:lnTo>
                  <a:lnTo>
                    <a:pt x="89" y="298"/>
                  </a:lnTo>
                  <a:lnTo>
                    <a:pt x="1" y="529"/>
                  </a:lnTo>
                  <a:lnTo>
                    <a:pt x="1" y="661"/>
                  </a:lnTo>
                  <a:lnTo>
                    <a:pt x="12" y="794"/>
                  </a:lnTo>
                  <a:lnTo>
                    <a:pt x="122" y="1014"/>
                  </a:lnTo>
                  <a:lnTo>
                    <a:pt x="309" y="1179"/>
                  </a:lnTo>
                  <a:lnTo>
                    <a:pt x="541" y="1268"/>
                  </a:lnTo>
                  <a:lnTo>
                    <a:pt x="662" y="1268"/>
                  </a:lnTo>
                  <a:lnTo>
                    <a:pt x="794" y="1245"/>
                  </a:lnTo>
                  <a:lnTo>
                    <a:pt x="1014" y="1146"/>
                  </a:lnTo>
                  <a:lnTo>
                    <a:pt x="1180" y="959"/>
                  </a:lnTo>
                  <a:lnTo>
                    <a:pt x="1268" y="728"/>
                  </a:lnTo>
                  <a:lnTo>
                    <a:pt x="1268" y="595"/>
                  </a:lnTo>
                  <a:lnTo>
                    <a:pt x="1257" y="474"/>
                  </a:lnTo>
                  <a:lnTo>
                    <a:pt x="1158" y="254"/>
                  </a:lnTo>
                  <a:lnTo>
                    <a:pt x="981" y="88"/>
                  </a:lnTo>
                  <a:lnTo>
                    <a:pt x="7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9"/>
            <p:cNvSpPr/>
            <p:nvPr/>
          </p:nvSpPr>
          <p:spPr>
            <a:xfrm>
              <a:off x="2246834" y="1107505"/>
              <a:ext cx="27874" cy="27874"/>
            </a:xfrm>
            <a:custGeom>
              <a:rect b="b" l="l" r="r" t="t"/>
              <a:pathLst>
                <a:path extrusionOk="0" fill="none" h="1268" w="1268">
                  <a:moveTo>
                    <a:pt x="1268" y="595"/>
                  </a:moveTo>
                  <a:lnTo>
                    <a:pt x="1268" y="728"/>
                  </a:lnTo>
                  <a:lnTo>
                    <a:pt x="1180" y="959"/>
                  </a:lnTo>
                  <a:lnTo>
                    <a:pt x="1014" y="1146"/>
                  </a:lnTo>
                  <a:lnTo>
                    <a:pt x="794" y="1245"/>
                  </a:lnTo>
                  <a:lnTo>
                    <a:pt x="662" y="1268"/>
                  </a:lnTo>
                  <a:lnTo>
                    <a:pt x="541" y="1268"/>
                  </a:lnTo>
                  <a:lnTo>
                    <a:pt x="309" y="1179"/>
                  </a:lnTo>
                  <a:lnTo>
                    <a:pt x="122" y="1014"/>
                  </a:lnTo>
                  <a:lnTo>
                    <a:pt x="12" y="794"/>
                  </a:lnTo>
                  <a:lnTo>
                    <a:pt x="1" y="661"/>
                  </a:lnTo>
                  <a:lnTo>
                    <a:pt x="1" y="529"/>
                  </a:lnTo>
                  <a:lnTo>
                    <a:pt x="89" y="298"/>
                  </a:lnTo>
                  <a:lnTo>
                    <a:pt x="254" y="121"/>
                  </a:lnTo>
                  <a:lnTo>
                    <a:pt x="475" y="11"/>
                  </a:lnTo>
                  <a:lnTo>
                    <a:pt x="607" y="0"/>
                  </a:lnTo>
                  <a:lnTo>
                    <a:pt x="618" y="0"/>
                  </a:lnTo>
                  <a:lnTo>
                    <a:pt x="640" y="0"/>
                  </a:lnTo>
                  <a:lnTo>
                    <a:pt x="761" y="0"/>
                  </a:lnTo>
                  <a:lnTo>
                    <a:pt x="981" y="88"/>
                  </a:lnTo>
                  <a:lnTo>
                    <a:pt x="1158" y="254"/>
                  </a:lnTo>
                  <a:lnTo>
                    <a:pt x="1257" y="474"/>
                  </a:lnTo>
                  <a:lnTo>
                    <a:pt x="1268" y="595"/>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9"/>
            <p:cNvSpPr/>
            <p:nvPr/>
          </p:nvSpPr>
          <p:spPr>
            <a:xfrm>
              <a:off x="2399458" y="1051537"/>
              <a:ext cx="27874" cy="27874"/>
            </a:xfrm>
            <a:custGeom>
              <a:rect b="b" l="l" r="r" t="t"/>
              <a:pathLst>
                <a:path extrusionOk="0" h="1268" w="1268">
                  <a:moveTo>
                    <a:pt x="606" y="1"/>
                  </a:moveTo>
                  <a:lnTo>
                    <a:pt x="474" y="12"/>
                  </a:lnTo>
                  <a:lnTo>
                    <a:pt x="253" y="122"/>
                  </a:lnTo>
                  <a:lnTo>
                    <a:pt x="88" y="298"/>
                  </a:lnTo>
                  <a:lnTo>
                    <a:pt x="0" y="530"/>
                  </a:lnTo>
                  <a:lnTo>
                    <a:pt x="0" y="662"/>
                  </a:lnTo>
                  <a:lnTo>
                    <a:pt x="11" y="794"/>
                  </a:lnTo>
                  <a:lnTo>
                    <a:pt x="121" y="1015"/>
                  </a:lnTo>
                  <a:lnTo>
                    <a:pt x="298" y="1180"/>
                  </a:lnTo>
                  <a:lnTo>
                    <a:pt x="529" y="1268"/>
                  </a:lnTo>
                  <a:lnTo>
                    <a:pt x="661" y="1268"/>
                  </a:lnTo>
                  <a:lnTo>
                    <a:pt x="793" y="1257"/>
                  </a:lnTo>
                  <a:lnTo>
                    <a:pt x="1014" y="1147"/>
                  </a:lnTo>
                  <a:lnTo>
                    <a:pt x="1179" y="970"/>
                  </a:lnTo>
                  <a:lnTo>
                    <a:pt x="1267" y="739"/>
                  </a:lnTo>
                  <a:lnTo>
                    <a:pt x="1267" y="607"/>
                  </a:lnTo>
                  <a:lnTo>
                    <a:pt x="1267" y="596"/>
                  </a:lnTo>
                  <a:lnTo>
                    <a:pt x="1256" y="475"/>
                  </a:lnTo>
                  <a:lnTo>
                    <a:pt x="1157" y="254"/>
                  </a:lnTo>
                  <a:lnTo>
                    <a:pt x="981" y="89"/>
                  </a:lnTo>
                  <a:lnTo>
                    <a:pt x="7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9"/>
            <p:cNvSpPr/>
            <p:nvPr/>
          </p:nvSpPr>
          <p:spPr>
            <a:xfrm>
              <a:off x="2399458" y="1051537"/>
              <a:ext cx="27874" cy="27874"/>
            </a:xfrm>
            <a:custGeom>
              <a:rect b="b" l="l" r="r" t="t"/>
              <a:pathLst>
                <a:path extrusionOk="0" fill="none" h="1268" w="1268">
                  <a:moveTo>
                    <a:pt x="1267" y="607"/>
                  </a:moveTo>
                  <a:lnTo>
                    <a:pt x="1267" y="739"/>
                  </a:lnTo>
                  <a:lnTo>
                    <a:pt x="1179" y="970"/>
                  </a:lnTo>
                  <a:lnTo>
                    <a:pt x="1014" y="1147"/>
                  </a:lnTo>
                  <a:lnTo>
                    <a:pt x="793" y="1257"/>
                  </a:lnTo>
                  <a:lnTo>
                    <a:pt x="661" y="1268"/>
                  </a:lnTo>
                  <a:lnTo>
                    <a:pt x="529" y="1268"/>
                  </a:lnTo>
                  <a:lnTo>
                    <a:pt x="298" y="1180"/>
                  </a:lnTo>
                  <a:lnTo>
                    <a:pt x="121" y="1015"/>
                  </a:lnTo>
                  <a:lnTo>
                    <a:pt x="11" y="794"/>
                  </a:lnTo>
                  <a:lnTo>
                    <a:pt x="0" y="662"/>
                  </a:lnTo>
                  <a:lnTo>
                    <a:pt x="0" y="530"/>
                  </a:lnTo>
                  <a:lnTo>
                    <a:pt x="88" y="298"/>
                  </a:lnTo>
                  <a:lnTo>
                    <a:pt x="253" y="122"/>
                  </a:lnTo>
                  <a:lnTo>
                    <a:pt x="474" y="12"/>
                  </a:lnTo>
                  <a:lnTo>
                    <a:pt x="606" y="1"/>
                  </a:lnTo>
                  <a:lnTo>
                    <a:pt x="617" y="1"/>
                  </a:lnTo>
                  <a:lnTo>
                    <a:pt x="628" y="1"/>
                  </a:lnTo>
                  <a:lnTo>
                    <a:pt x="760" y="1"/>
                  </a:lnTo>
                  <a:lnTo>
                    <a:pt x="981" y="89"/>
                  </a:lnTo>
                  <a:lnTo>
                    <a:pt x="1157" y="254"/>
                  </a:lnTo>
                  <a:lnTo>
                    <a:pt x="1256" y="475"/>
                  </a:lnTo>
                  <a:lnTo>
                    <a:pt x="1267" y="596"/>
                  </a:lnTo>
                  <a:lnTo>
                    <a:pt x="1267"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9"/>
            <p:cNvSpPr/>
            <p:nvPr/>
          </p:nvSpPr>
          <p:spPr>
            <a:xfrm>
              <a:off x="2299394" y="1069717"/>
              <a:ext cx="27896" cy="27874"/>
            </a:xfrm>
            <a:custGeom>
              <a:rect b="b" l="l" r="r" t="t"/>
              <a:pathLst>
                <a:path extrusionOk="0" h="1268" w="1269">
                  <a:moveTo>
                    <a:pt x="607" y="0"/>
                  </a:moveTo>
                  <a:lnTo>
                    <a:pt x="475" y="11"/>
                  </a:lnTo>
                  <a:lnTo>
                    <a:pt x="254" y="121"/>
                  </a:lnTo>
                  <a:lnTo>
                    <a:pt x="89" y="298"/>
                  </a:lnTo>
                  <a:lnTo>
                    <a:pt x="1" y="529"/>
                  </a:lnTo>
                  <a:lnTo>
                    <a:pt x="1" y="661"/>
                  </a:lnTo>
                  <a:lnTo>
                    <a:pt x="12" y="794"/>
                  </a:lnTo>
                  <a:lnTo>
                    <a:pt x="111" y="1014"/>
                  </a:lnTo>
                  <a:lnTo>
                    <a:pt x="298" y="1179"/>
                  </a:lnTo>
                  <a:lnTo>
                    <a:pt x="530" y="1267"/>
                  </a:lnTo>
                  <a:lnTo>
                    <a:pt x="662" y="1267"/>
                  </a:lnTo>
                  <a:lnTo>
                    <a:pt x="783" y="1256"/>
                  </a:lnTo>
                  <a:lnTo>
                    <a:pt x="1015" y="1146"/>
                  </a:lnTo>
                  <a:lnTo>
                    <a:pt x="1180" y="970"/>
                  </a:lnTo>
                  <a:lnTo>
                    <a:pt x="1257" y="739"/>
                  </a:lnTo>
                  <a:lnTo>
                    <a:pt x="1268" y="606"/>
                  </a:lnTo>
                  <a:lnTo>
                    <a:pt x="1268" y="595"/>
                  </a:lnTo>
                  <a:lnTo>
                    <a:pt x="1257" y="474"/>
                  </a:lnTo>
                  <a:lnTo>
                    <a:pt x="1147" y="254"/>
                  </a:lnTo>
                  <a:lnTo>
                    <a:pt x="982" y="88"/>
                  </a:lnTo>
                  <a:lnTo>
                    <a:pt x="75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9"/>
            <p:cNvSpPr/>
            <p:nvPr/>
          </p:nvSpPr>
          <p:spPr>
            <a:xfrm>
              <a:off x="2299394" y="1069717"/>
              <a:ext cx="27896" cy="27874"/>
            </a:xfrm>
            <a:custGeom>
              <a:rect b="b" l="l" r="r" t="t"/>
              <a:pathLst>
                <a:path extrusionOk="0" fill="none" h="1268" w="1269">
                  <a:moveTo>
                    <a:pt x="1268" y="606"/>
                  </a:moveTo>
                  <a:lnTo>
                    <a:pt x="1257" y="739"/>
                  </a:lnTo>
                  <a:lnTo>
                    <a:pt x="1180" y="970"/>
                  </a:lnTo>
                  <a:lnTo>
                    <a:pt x="1015" y="1146"/>
                  </a:lnTo>
                  <a:lnTo>
                    <a:pt x="783" y="1256"/>
                  </a:lnTo>
                  <a:lnTo>
                    <a:pt x="662" y="1267"/>
                  </a:lnTo>
                  <a:lnTo>
                    <a:pt x="530" y="1267"/>
                  </a:lnTo>
                  <a:lnTo>
                    <a:pt x="298" y="1179"/>
                  </a:lnTo>
                  <a:lnTo>
                    <a:pt x="111" y="1014"/>
                  </a:lnTo>
                  <a:lnTo>
                    <a:pt x="12" y="794"/>
                  </a:lnTo>
                  <a:lnTo>
                    <a:pt x="1" y="661"/>
                  </a:lnTo>
                  <a:lnTo>
                    <a:pt x="1" y="529"/>
                  </a:lnTo>
                  <a:lnTo>
                    <a:pt x="89" y="298"/>
                  </a:lnTo>
                  <a:lnTo>
                    <a:pt x="254" y="121"/>
                  </a:lnTo>
                  <a:lnTo>
                    <a:pt x="475" y="11"/>
                  </a:lnTo>
                  <a:lnTo>
                    <a:pt x="607" y="0"/>
                  </a:lnTo>
                  <a:lnTo>
                    <a:pt x="618" y="0"/>
                  </a:lnTo>
                  <a:lnTo>
                    <a:pt x="629" y="0"/>
                  </a:lnTo>
                  <a:lnTo>
                    <a:pt x="750" y="0"/>
                  </a:lnTo>
                  <a:lnTo>
                    <a:pt x="982" y="88"/>
                  </a:lnTo>
                  <a:lnTo>
                    <a:pt x="1147" y="254"/>
                  </a:lnTo>
                  <a:lnTo>
                    <a:pt x="1257" y="474"/>
                  </a:lnTo>
                  <a:lnTo>
                    <a:pt x="1268" y="595"/>
                  </a:lnTo>
                  <a:lnTo>
                    <a:pt x="1268" y="606"/>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9"/>
            <p:cNvSpPr/>
            <p:nvPr/>
          </p:nvSpPr>
          <p:spPr>
            <a:xfrm>
              <a:off x="2344458" y="1016409"/>
              <a:ext cx="28116" cy="28138"/>
            </a:xfrm>
            <a:custGeom>
              <a:rect b="b" l="l" r="r" t="t"/>
              <a:pathLst>
                <a:path extrusionOk="0" h="1280" w="1279">
                  <a:moveTo>
                    <a:pt x="607" y="1"/>
                  </a:moveTo>
                  <a:lnTo>
                    <a:pt x="474" y="12"/>
                  </a:lnTo>
                  <a:lnTo>
                    <a:pt x="254" y="122"/>
                  </a:lnTo>
                  <a:lnTo>
                    <a:pt x="89" y="309"/>
                  </a:lnTo>
                  <a:lnTo>
                    <a:pt x="1" y="541"/>
                  </a:lnTo>
                  <a:lnTo>
                    <a:pt x="1" y="673"/>
                  </a:lnTo>
                  <a:lnTo>
                    <a:pt x="12" y="805"/>
                  </a:lnTo>
                  <a:lnTo>
                    <a:pt x="122" y="1026"/>
                  </a:lnTo>
                  <a:lnTo>
                    <a:pt x="309" y="1191"/>
                  </a:lnTo>
                  <a:lnTo>
                    <a:pt x="541" y="1279"/>
                  </a:lnTo>
                  <a:lnTo>
                    <a:pt x="673" y="1279"/>
                  </a:lnTo>
                  <a:lnTo>
                    <a:pt x="805" y="1257"/>
                  </a:lnTo>
                  <a:lnTo>
                    <a:pt x="1025" y="1158"/>
                  </a:lnTo>
                  <a:lnTo>
                    <a:pt x="1191" y="971"/>
                  </a:lnTo>
                  <a:lnTo>
                    <a:pt x="1279" y="739"/>
                  </a:lnTo>
                  <a:lnTo>
                    <a:pt x="1279" y="607"/>
                  </a:lnTo>
                  <a:lnTo>
                    <a:pt x="1268" y="475"/>
                  </a:lnTo>
                  <a:lnTo>
                    <a:pt x="1169" y="254"/>
                  </a:lnTo>
                  <a:lnTo>
                    <a:pt x="992" y="89"/>
                  </a:lnTo>
                  <a:lnTo>
                    <a:pt x="7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9"/>
            <p:cNvSpPr/>
            <p:nvPr/>
          </p:nvSpPr>
          <p:spPr>
            <a:xfrm>
              <a:off x="2344458" y="1016409"/>
              <a:ext cx="28116" cy="28138"/>
            </a:xfrm>
            <a:custGeom>
              <a:rect b="b" l="l" r="r" t="t"/>
              <a:pathLst>
                <a:path extrusionOk="0" fill="none" h="1280" w="1279">
                  <a:moveTo>
                    <a:pt x="1279" y="607"/>
                  </a:moveTo>
                  <a:lnTo>
                    <a:pt x="1279" y="739"/>
                  </a:lnTo>
                  <a:lnTo>
                    <a:pt x="1191" y="971"/>
                  </a:lnTo>
                  <a:lnTo>
                    <a:pt x="1025" y="1158"/>
                  </a:lnTo>
                  <a:lnTo>
                    <a:pt x="805" y="1257"/>
                  </a:lnTo>
                  <a:lnTo>
                    <a:pt x="673" y="1279"/>
                  </a:lnTo>
                  <a:lnTo>
                    <a:pt x="541" y="1279"/>
                  </a:lnTo>
                  <a:lnTo>
                    <a:pt x="309" y="1191"/>
                  </a:lnTo>
                  <a:lnTo>
                    <a:pt x="122" y="1026"/>
                  </a:lnTo>
                  <a:lnTo>
                    <a:pt x="12" y="805"/>
                  </a:lnTo>
                  <a:lnTo>
                    <a:pt x="1" y="673"/>
                  </a:lnTo>
                  <a:lnTo>
                    <a:pt x="1" y="541"/>
                  </a:lnTo>
                  <a:lnTo>
                    <a:pt x="89" y="309"/>
                  </a:lnTo>
                  <a:lnTo>
                    <a:pt x="254" y="122"/>
                  </a:lnTo>
                  <a:lnTo>
                    <a:pt x="474" y="12"/>
                  </a:lnTo>
                  <a:lnTo>
                    <a:pt x="607" y="1"/>
                  </a:lnTo>
                  <a:lnTo>
                    <a:pt x="629" y="1"/>
                  </a:lnTo>
                  <a:lnTo>
                    <a:pt x="640" y="1"/>
                  </a:lnTo>
                  <a:lnTo>
                    <a:pt x="772" y="1"/>
                  </a:lnTo>
                  <a:lnTo>
                    <a:pt x="992" y="89"/>
                  </a:lnTo>
                  <a:lnTo>
                    <a:pt x="1169" y="254"/>
                  </a:lnTo>
                  <a:lnTo>
                    <a:pt x="1268" y="475"/>
                  </a:lnTo>
                  <a:lnTo>
                    <a:pt x="1279"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9"/>
            <p:cNvSpPr/>
            <p:nvPr/>
          </p:nvSpPr>
          <p:spPr>
            <a:xfrm>
              <a:off x="2378619" y="954397"/>
              <a:ext cx="27874" cy="27896"/>
            </a:xfrm>
            <a:custGeom>
              <a:rect b="b" l="l" r="r" t="t"/>
              <a:pathLst>
                <a:path extrusionOk="0" h="1269" w="1268">
                  <a:moveTo>
                    <a:pt x="606" y="1"/>
                  </a:moveTo>
                  <a:lnTo>
                    <a:pt x="474" y="12"/>
                  </a:lnTo>
                  <a:lnTo>
                    <a:pt x="254" y="122"/>
                  </a:lnTo>
                  <a:lnTo>
                    <a:pt x="89" y="298"/>
                  </a:lnTo>
                  <a:lnTo>
                    <a:pt x="0" y="541"/>
                  </a:lnTo>
                  <a:lnTo>
                    <a:pt x="0" y="662"/>
                  </a:lnTo>
                  <a:lnTo>
                    <a:pt x="22" y="794"/>
                  </a:lnTo>
                  <a:lnTo>
                    <a:pt x="122" y="1015"/>
                  </a:lnTo>
                  <a:lnTo>
                    <a:pt x="309" y="1180"/>
                  </a:lnTo>
                  <a:lnTo>
                    <a:pt x="540" y="1268"/>
                  </a:lnTo>
                  <a:lnTo>
                    <a:pt x="673" y="1268"/>
                  </a:lnTo>
                  <a:lnTo>
                    <a:pt x="794" y="1257"/>
                  </a:lnTo>
                  <a:lnTo>
                    <a:pt x="1025" y="1147"/>
                  </a:lnTo>
                  <a:lnTo>
                    <a:pt x="1190" y="960"/>
                  </a:lnTo>
                  <a:lnTo>
                    <a:pt x="1268" y="728"/>
                  </a:lnTo>
                  <a:lnTo>
                    <a:pt x="1268" y="607"/>
                  </a:lnTo>
                  <a:lnTo>
                    <a:pt x="1268" y="596"/>
                  </a:lnTo>
                  <a:lnTo>
                    <a:pt x="1257" y="464"/>
                  </a:lnTo>
                  <a:lnTo>
                    <a:pt x="1157" y="243"/>
                  </a:lnTo>
                  <a:lnTo>
                    <a:pt x="981" y="89"/>
                  </a:lnTo>
                  <a:lnTo>
                    <a:pt x="7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9"/>
            <p:cNvSpPr/>
            <p:nvPr/>
          </p:nvSpPr>
          <p:spPr>
            <a:xfrm>
              <a:off x="2378619" y="954397"/>
              <a:ext cx="27874" cy="27896"/>
            </a:xfrm>
            <a:custGeom>
              <a:rect b="b" l="l" r="r" t="t"/>
              <a:pathLst>
                <a:path extrusionOk="0" fill="none" h="1269" w="1268">
                  <a:moveTo>
                    <a:pt x="1268" y="607"/>
                  </a:moveTo>
                  <a:lnTo>
                    <a:pt x="1268" y="728"/>
                  </a:lnTo>
                  <a:lnTo>
                    <a:pt x="1190" y="960"/>
                  </a:lnTo>
                  <a:lnTo>
                    <a:pt x="1025" y="1147"/>
                  </a:lnTo>
                  <a:lnTo>
                    <a:pt x="794" y="1257"/>
                  </a:lnTo>
                  <a:lnTo>
                    <a:pt x="673" y="1268"/>
                  </a:lnTo>
                  <a:lnTo>
                    <a:pt x="540" y="1268"/>
                  </a:lnTo>
                  <a:lnTo>
                    <a:pt x="309" y="1180"/>
                  </a:lnTo>
                  <a:lnTo>
                    <a:pt x="122" y="1015"/>
                  </a:lnTo>
                  <a:lnTo>
                    <a:pt x="22" y="794"/>
                  </a:lnTo>
                  <a:lnTo>
                    <a:pt x="0" y="662"/>
                  </a:lnTo>
                  <a:lnTo>
                    <a:pt x="0" y="541"/>
                  </a:lnTo>
                  <a:lnTo>
                    <a:pt x="89" y="298"/>
                  </a:lnTo>
                  <a:lnTo>
                    <a:pt x="254" y="122"/>
                  </a:lnTo>
                  <a:lnTo>
                    <a:pt x="474" y="12"/>
                  </a:lnTo>
                  <a:lnTo>
                    <a:pt x="606" y="1"/>
                  </a:lnTo>
                  <a:lnTo>
                    <a:pt x="617" y="1"/>
                  </a:lnTo>
                  <a:lnTo>
                    <a:pt x="628" y="1"/>
                  </a:lnTo>
                  <a:lnTo>
                    <a:pt x="750" y="1"/>
                  </a:lnTo>
                  <a:lnTo>
                    <a:pt x="981" y="89"/>
                  </a:lnTo>
                  <a:lnTo>
                    <a:pt x="1157" y="243"/>
                  </a:lnTo>
                  <a:lnTo>
                    <a:pt x="1257" y="464"/>
                  </a:lnTo>
                  <a:lnTo>
                    <a:pt x="1268" y="596"/>
                  </a:lnTo>
                  <a:lnTo>
                    <a:pt x="1268" y="596"/>
                  </a:lnTo>
                  <a:lnTo>
                    <a:pt x="1268"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9"/>
            <p:cNvSpPr/>
            <p:nvPr/>
          </p:nvSpPr>
          <p:spPr>
            <a:xfrm>
              <a:off x="2345909" y="1114033"/>
              <a:ext cx="28116" cy="28138"/>
            </a:xfrm>
            <a:custGeom>
              <a:rect b="b" l="l" r="r" t="t"/>
              <a:pathLst>
                <a:path extrusionOk="0" fill="none" h="1280" w="1279">
                  <a:moveTo>
                    <a:pt x="1279" y="607"/>
                  </a:moveTo>
                  <a:lnTo>
                    <a:pt x="1279" y="739"/>
                  </a:lnTo>
                  <a:lnTo>
                    <a:pt x="1191" y="971"/>
                  </a:lnTo>
                  <a:lnTo>
                    <a:pt x="1026" y="1158"/>
                  </a:lnTo>
                  <a:lnTo>
                    <a:pt x="805" y="1268"/>
                  </a:lnTo>
                  <a:lnTo>
                    <a:pt x="673" y="1279"/>
                  </a:lnTo>
                  <a:lnTo>
                    <a:pt x="541" y="1279"/>
                  </a:lnTo>
                  <a:lnTo>
                    <a:pt x="309" y="1191"/>
                  </a:lnTo>
                  <a:lnTo>
                    <a:pt x="122" y="1026"/>
                  </a:lnTo>
                  <a:lnTo>
                    <a:pt x="12" y="805"/>
                  </a:lnTo>
                  <a:lnTo>
                    <a:pt x="1" y="673"/>
                  </a:lnTo>
                  <a:lnTo>
                    <a:pt x="1" y="541"/>
                  </a:lnTo>
                  <a:lnTo>
                    <a:pt x="89" y="309"/>
                  </a:lnTo>
                  <a:lnTo>
                    <a:pt x="254" y="122"/>
                  </a:lnTo>
                  <a:lnTo>
                    <a:pt x="475" y="12"/>
                  </a:lnTo>
                  <a:lnTo>
                    <a:pt x="607" y="1"/>
                  </a:lnTo>
                  <a:lnTo>
                    <a:pt x="629" y="1"/>
                  </a:lnTo>
                  <a:lnTo>
                    <a:pt x="640" y="1"/>
                  </a:lnTo>
                  <a:lnTo>
                    <a:pt x="772" y="12"/>
                  </a:lnTo>
                  <a:lnTo>
                    <a:pt x="992" y="100"/>
                  </a:lnTo>
                  <a:lnTo>
                    <a:pt x="1169" y="265"/>
                  </a:lnTo>
                  <a:lnTo>
                    <a:pt x="1268" y="486"/>
                  </a:lnTo>
                  <a:lnTo>
                    <a:pt x="1279"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9"/>
            <p:cNvSpPr/>
            <p:nvPr/>
          </p:nvSpPr>
          <p:spPr>
            <a:xfrm>
              <a:off x="2231578" y="942284"/>
              <a:ext cx="27874" cy="27896"/>
            </a:xfrm>
            <a:custGeom>
              <a:rect b="b" l="l" r="r" t="t"/>
              <a:pathLst>
                <a:path extrusionOk="0" h="1269" w="1268">
                  <a:moveTo>
                    <a:pt x="607" y="1"/>
                  </a:moveTo>
                  <a:lnTo>
                    <a:pt x="474" y="12"/>
                  </a:lnTo>
                  <a:lnTo>
                    <a:pt x="254" y="122"/>
                  </a:lnTo>
                  <a:lnTo>
                    <a:pt x="89" y="298"/>
                  </a:lnTo>
                  <a:lnTo>
                    <a:pt x="0" y="530"/>
                  </a:lnTo>
                  <a:lnTo>
                    <a:pt x="0" y="662"/>
                  </a:lnTo>
                  <a:lnTo>
                    <a:pt x="11" y="783"/>
                  </a:lnTo>
                  <a:lnTo>
                    <a:pt x="122" y="1015"/>
                  </a:lnTo>
                  <a:lnTo>
                    <a:pt x="298" y="1180"/>
                  </a:lnTo>
                  <a:lnTo>
                    <a:pt x="529" y="1268"/>
                  </a:lnTo>
                  <a:lnTo>
                    <a:pt x="662" y="1268"/>
                  </a:lnTo>
                  <a:lnTo>
                    <a:pt x="794" y="1257"/>
                  </a:lnTo>
                  <a:lnTo>
                    <a:pt x="1014" y="1147"/>
                  </a:lnTo>
                  <a:lnTo>
                    <a:pt x="1180" y="971"/>
                  </a:lnTo>
                  <a:lnTo>
                    <a:pt x="1268" y="739"/>
                  </a:lnTo>
                  <a:lnTo>
                    <a:pt x="1268" y="607"/>
                  </a:lnTo>
                  <a:lnTo>
                    <a:pt x="1257" y="475"/>
                  </a:lnTo>
                  <a:lnTo>
                    <a:pt x="1157" y="265"/>
                  </a:lnTo>
                  <a:lnTo>
                    <a:pt x="992" y="100"/>
                  </a:lnTo>
                  <a:lnTo>
                    <a:pt x="7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9"/>
            <p:cNvSpPr/>
            <p:nvPr/>
          </p:nvSpPr>
          <p:spPr>
            <a:xfrm>
              <a:off x="2231578" y="942284"/>
              <a:ext cx="27874" cy="27896"/>
            </a:xfrm>
            <a:custGeom>
              <a:rect b="b" l="l" r="r" t="t"/>
              <a:pathLst>
                <a:path extrusionOk="0" fill="none" h="1269" w="1268">
                  <a:moveTo>
                    <a:pt x="1268" y="607"/>
                  </a:moveTo>
                  <a:lnTo>
                    <a:pt x="1268" y="739"/>
                  </a:lnTo>
                  <a:lnTo>
                    <a:pt x="1180" y="971"/>
                  </a:lnTo>
                  <a:lnTo>
                    <a:pt x="1014" y="1147"/>
                  </a:lnTo>
                  <a:lnTo>
                    <a:pt x="794" y="1257"/>
                  </a:lnTo>
                  <a:lnTo>
                    <a:pt x="662" y="1268"/>
                  </a:lnTo>
                  <a:lnTo>
                    <a:pt x="529" y="1268"/>
                  </a:lnTo>
                  <a:lnTo>
                    <a:pt x="298" y="1180"/>
                  </a:lnTo>
                  <a:lnTo>
                    <a:pt x="122" y="1015"/>
                  </a:lnTo>
                  <a:lnTo>
                    <a:pt x="11" y="783"/>
                  </a:lnTo>
                  <a:lnTo>
                    <a:pt x="0" y="662"/>
                  </a:lnTo>
                  <a:lnTo>
                    <a:pt x="0" y="530"/>
                  </a:lnTo>
                  <a:lnTo>
                    <a:pt x="89" y="298"/>
                  </a:lnTo>
                  <a:lnTo>
                    <a:pt x="254" y="122"/>
                  </a:lnTo>
                  <a:lnTo>
                    <a:pt x="474" y="12"/>
                  </a:lnTo>
                  <a:lnTo>
                    <a:pt x="607" y="1"/>
                  </a:lnTo>
                  <a:lnTo>
                    <a:pt x="629" y="1"/>
                  </a:lnTo>
                  <a:lnTo>
                    <a:pt x="651" y="1"/>
                  </a:lnTo>
                  <a:lnTo>
                    <a:pt x="772" y="1"/>
                  </a:lnTo>
                  <a:lnTo>
                    <a:pt x="992" y="100"/>
                  </a:lnTo>
                  <a:lnTo>
                    <a:pt x="1157" y="265"/>
                  </a:lnTo>
                  <a:lnTo>
                    <a:pt x="1257" y="475"/>
                  </a:lnTo>
                  <a:lnTo>
                    <a:pt x="1268"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9"/>
            <p:cNvSpPr/>
            <p:nvPr/>
          </p:nvSpPr>
          <p:spPr>
            <a:xfrm>
              <a:off x="4152782" y="1063166"/>
              <a:ext cx="20114" cy="85776"/>
            </a:xfrm>
            <a:custGeom>
              <a:rect b="b" l="l" r="r" t="t"/>
              <a:pathLst>
                <a:path extrusionOk="0" h="3902" w="915">
                  <a:moveTo>
                    <a:pt x="452" y="1"/>
                  </a:moveTo>
                  <a:lnTo>
                    <a:pt x="364" y="12"/>
                  </a:lnTo>
                  <a:lnTo>
                    <a:pt x="198" y="78"/>
                  </a:lnTo>
                  <a:lnTo>
                    <a:pt x="77" y="199"/>
                  </a:lnTo>
                  <a:lnTo>
                    <a:pt x="0" y="364"/>
                  </a:lnTo>
                  <a:lnTo>
                    <a:pt x="0" y="464"/>
                  </a:lnTo>
                  <a:lnTo>
                    <a:pt x="0" y="3439"/>
                  </a:lnTo>
                  <a:lnTo>
                    <a:pt x="0" y="3538"/>
                  </a:lnTo>
                  <a:lnTo>
                    <a:pt x="77" y="3692"/>
                  </a:lnTo>
                  <a:lnTo>
                    <a:pt x="198" y="3824"/>
                  </a:lnTo>
                  <a:lnTo>
                    <a:pt x="364" y="3891"/>
                  </a:lnTo>
                  <a:lnTo>
                    <a:pt x="452" y="3902"/>
                  </a:lnTo>
                  <a:lnTo>
                    <a:pt x="551" y="3891"/>
                  </a:lnTo>
                  <a:lnTo>
                    <a:pt x="716" y="3824"/>
                  </a:lnTo>
                  <a:lnTo>
                    <a:pt x="838" y="3692"/>
                  </a:lnTo>
                  <a:lnTo>
                    <a:pt x="904" y="3538"/>
                  </a:lnTo>
                  <a:lnTo>
                    <a:pt x="915" y="3439"/>
                  </a:lnTo>
                  <a:lnTo>
                    <a:pt x="915" y="464"/>
                  </a:lnTo>
                  <a:lnTo>
                    <a:pt x="904" y="364"/>
                  </a:lnTo>
                  <a:lnTo>
                    <a:pt x="838" y="199"/>
                  </a:lnTo>
                  <a:lnTo>
                    <a:pt x="716" y="78"/>
                  </a:lnTo>
                  <a:lnTo>
                    <a:pt x="551" y="12"/>
                  </a:lnTo>
                  <a:lnTo>
                    <a:pt x="4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9"/>
            <p:cNvSpPr/>
            <p:nvPr/>
          </p:nvSpPr>
          <p:spPr>
            <a:xfrm>
              <a:off x="4120072" y="1095876"/>
              <a:ext cx="85292" cy="20114"/>
            </a:xfrm>
            <a:custGeom>
              <a:rect b="b" l="l" r="r" t="t"/>
              <a:pathLst>
                <a:path extrusionOk="0" h="915" w="3880">
                  <a:moveTo>
                    <a:pt x="452" y="0"/>
                  </a:moveTo>
                  <a:lnTo>
                    <a:pt x="364" y="11"/>
                  </a:lnTo>
                  <a:lnTo>
                    <a:pt x="199" y="77"/>
                  </a:lnTo>
                  <a:lnTo>
                    <a:pt x="78" y="199"/>
                  </a:lnTo>
                  <a:lnTo>
                    <a:pt x="0" y="364"/>
                  </a:lnTo>
                  <a:lnTo>
                    <a:pt x="0" y="463"/>
                  </a:lnTo>
                  <a:lnTo>
                    <a:pt x="0" y="551"/>
                  </a:lnTo>
                  <a:lnTo>
                    <a:pt x="78" y="717"/>
                  </a:lnTo>
                  <a:lnTo>
                    <a:pt x="199" y="838"/>
                  </a:lnTo>
                  <a:lnTo>
                    <a:pt x="364" y="915"/>
                  </a:lnTo>
                  <a:lnTo>
                    <a:pt x="3516" y="915"/>
                  </a:lnTo>
                  <a:lnTo>
                    <a:pt x="3681" y="838"/>
                  </a:lnTo>
                  <a:lnTo>
                    <a:pt x="3802" y="717"/>
                  </a:lnTo>
                  <a:lnTo>
                    <a:pt x="3879" y="551"/>
                  </a:lnTo>
                  <a:lnTo>
                    <a:pt x="3879" y="463"/>
                  </a:lnTo>
                  <a:lnTo>
                    <a:pt x="3879" y="364"/>
                  </a:lnTo>
                  <a:lnTo>
                    <a:pt x="3802" y="199"/>
                  </a:lnTo>
                  <a:lnTo>
                    <a:pt x="3681" y="77"/>
                  </a:lnTo>
                  <a:lnTo>
                    <a:pt x="3516" y="11"/>
                  </a:lnTo>
                  <a:lnTo>
                    <a:pt x="34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9"/>
            <p:cNvSpPr/>
            <p:nvPr/>
          </p:nvSpPr>
          <p:spPr>
            <a:xfrm>
              <a:off x="1875000" y="828679"/>
              <a:ext cx="20136" cy="85534"/>
            </a:xfrm>
            <a:custGeom>
              <a:rect b="b" l="l" r="r" t="t"/>
              <a:pathLst>
                <a:path extrusionOk="0" h="3891" w="916">
                  <a:moveTo>
                    <a:pt x="452" y="1"/>
                  </a:moveTo>
                  <a:lnTo>
                    <a:pt x="364" y="12"/>
                  </a:lnTo>
                  <a:lnTo>
                    <a:pt x="199" y="78"/>
                  </a:lnTo>
                  <a:lnTo>
                    <a:pt x="78" y="199"/>
                  </a:lnTo>
                  <a:lnTo>
                    <a:pt x="1" y="364"/>
                  </a:lnTo>
                  <a:lnTo>
                    <a:pt x="1" y="464"/>
                  </a:lnTo>
                  <a:lnTo>
                    <a:pt x="1" y="3428"/>
                  </a:lnTo>
                  <a:lnTo>
                    <a:pt x="1" y="3527"/>
                  </a:lnTo>
                  <a:lnTo>
                    <a:pt x="78" y="3692"/>
                  </a:lnTo>
                  <a:lnTo>
                    <a:pt x="199" y="3813"/>
                  </a:lnTo>
                  <a:lnTo>
                    <a:pt x="364" y="3880"/>
                  </a:lnTo>
                  <a:lnTo>
                    <a:pt x="452" y="3891"/>
                  </a:lnTo>
                  <a:lnTo>
                    <a:pt x="552" y="3880"/>
                  </a:lnTo>
                  <a:lnTo>
                    <a:pt x="717" y="3813"/>
                  </a:lnTo>
                  <a:lnTo>
                    <a:pt x="838" y="3692"/>
                  </a:lnTo>
                  <a:lnTo>
                    <a:pt x="904" y="3527"/>
                  </a:lnTo>
                  <a:lnTo>
                    <a:pt x="915" y="3428"/>
                  </a:lnTo>
                  <a:lnTo>
                    <a:pt x="915" y="464"/>
                  </a:lnTo>
                  <a:lnTo>
                    <a:pt x="904" y="364"/>
                  </a:lnTo>
                  <a:lnTo>
                    <a:pt x="838" y="199"/>
                  </a:lnTo>
                  <a:lnTo>
                    <a:pt x="717" y="78"/>
                  </a:lnTo>
                  <a:lnTo>
                    <a:pt x="552" y="12"/>
                  </a:lnTo>
                  <a:lnTo>
                    <a:pt x="4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9"/>
            <p:cNvSpPr/>
            <p:nvPr/>
          </p:nvSpPr>
          <p:spPr>
            <a:xfrm>
              <a:off x="1842290" y="861389"/>
              <a:ext cx="85534" cy="20114"/>
            </a:xfrm>
            <a:custGeom>
              <a:rect b="b" l="l" r="r" t="t"/>
              <a:pathLst>
                <a:path extrusionOk="0" h="915" w="3891">
                  <a:moveTo>
                    <a:pt x="453" y="0"/>
                  </a:moveTo>
                  <a:lnTo>
                    <a:pt x="365" y="11"/>
                  </a:lnTo>
                  <a:lnTo>
                    <a:pt x="199" y="77"/>
                  </a:lnTo>
                  <a:lnTo>
                    <a:pt x="78" y="210"/>
                  </a:lnTo>
                  <a:lnTo>
                    <a:pt x="1" y="375"/>
                  </a:lnTo>
                  <a:lnTo>
                    <a:pt x="1" y="463"/>
                  </a:lnTo>
                  <a:lnTo>
                    <a:pt x="1" y="551"/>
                  </a:lnTo>
                  <a:lnTo>
                    <a:pt x="78" y="717"/>
                  </a:lnTo>
                  <a:lnTo>
                    <a:pt x="199" y="849"/>
                  </a:lnTo>
                  <a:lnTo>
                    <a:pt x="365" y="915"/>
                  </a:lnTo>
                  <a:lnTo>
                    <a:pt x="3527" y="915"/>
                  </a:lnTo>
                  <a:lnTo>
                    <a:pt x="3692" y="849"/>
                  </a:lnTo>
                  <a:lnTo>
                    <a:pt x="3814" y="717"/>
                  </a:lnTo>
                  <a:lnTo>
                    <a:pt x="3891" y="551"/>
                  </a:lnTo>
                  <a:lnTo>
                    <a:pt x="3891" y="463"/>
                  </a:lnTo>
                  <a:lnTo>
                    <a:pt x="3891" y="375"/>
                  </a:lnTo>
                  <a:lnTo>
                    <a:pt x="3814" y="210"/>
                  </a:lnTo>
                  <a:lnTo>
                    <a:pt x="3692" y="77"/>
                  </a:lnTo>
                  <a:lnTo>
                    <a:pt x="3527" y="11"/>
                  </a:lnTo>
                  <a:lnTo>
                    <a:pt x="34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9"/>
            <p:cNvSpPr/>
            <p:nvPr/>
          </p:nvSpPr>
          <p:spPr>
            <a:xfrm>
              <a:off x="3000438" y="2837088"/>
              <a:ext cx="73663" cy="73905"/>
            </a:xfrm>
            <a:custGeom>
              <a:rect b="b" l="l" r="r" t="t"/>
              <a:pathLst>
                <a:path extrusionOk="0" h="3362" w="3351">
                  <a:moveTo>
                    <a:pt x="1687" y="915"/>
                  </a:moveTo>
                  <a:lnTo>
                    <a:pt x="1841" y="926"/>
                  </a:lnTo>
                  <a:lnTo>
                    <a:pt x="2117" y="1047"/>
                  </a:lnTo>
                  <a:lnTo>
                    <a:pt x="2315" y="1246"/>
                  </a:lnTo>
                  <a:lnTo>
                    <a:pt x="2425" y="1521"/>
                  </a:lnTo>
                  <a:lnTo>
                    <a:pt x="2436" y="1675"/>
                  </a:lnTo>
                  <a:lnTo>
                    <a:pt x="2425" y="1830"/>
                  </a:lnTo>
                  <a:lnTo>
                    <a:pt x="2315" y="2105"/>
                  </a:lnTo>
                  <a:lnTo>
                    <a:pt x="2105" y="2314"/>
                  </a:lnTo>
                  <a:lnTo>
                    <a:pt x="1830" y="2436"/>
                  </a:lnTo>
                  <a:lnTo>
                    <a:pt x="1676" y="2447"/>
                  </a:lnTo>
                  <a:lnTo>
                    <a:pt x="1521" y="2436"/>
                  </a:lnTo>
                  <a:lnTo>
                    <a:pt x="1246" y="2314"/>
                  </a:lnTo>
                  <a:lnTo>
                    <a:pt x="1037" y="2105"/>
                  </a:lnTo>
                  <a:lnTo>
                    <a:pt x="926" y="1830"/>
                  </a:lnTo>
                  <a:lnTo>
                    <a:pt x="915" y="1675"/>
                  </a:lnTo>
                  <a:lnTo>
                    <a:pt x="926" y="1521"/>
                  </a:lnTo>
                  <a:lnTo>
                    <a:pt x="1037" y="1246"/>
                  </a:lnTo>
                  <a:lnTo>
                    <a:pt x="1246" y="1036"/>
                  </a:lnTo>
                  <a:lnTo>
                    <a:pt x="1521" y="926"/>
                  </a:lnTo>
                  <a:lnTo>
                    <a:pt x="1676" y="915"/>
                  </a:lnTo>
                  <a:close/>
                  <a:moveTo>
                    <a:pt x="1676" y="0"/>
                  </a:moveTo>
                  <a:lnTo>
                    <a:pt x="1499" y="11"/>
                  </a:lnTo>
                  <a:lnTo>
                    <a:pt x="1180" y="77"/>
                  </a:lnTo>
                  <a:lnTo>
                    <a:pt x="871" y="199"/>
                  </a:lnTo>
                  <a:lnTo>
                    <a:pt x="607" y="386"/>
                  </a:lnTo>
                  <a:lnTo>
                    <a:pt x="375" y="606"/>
                  </a:lnTo>
                  <a:lnTo>
                    <a:pt x="199" y="882"/>
                  </a:lnTo>
                  <a:lnTo>
                    <a:pt x="67" y="1179"/>
                  </a:lnTo>
                  <a:lnTo>
                    <a:pt x="1" y="1510"/>
                  </a:lnTo>
                  <a:lnTo>
                    <a:pt x="1" y="1675"/>
                  </a:lnTo>
                  <a:lnTo>
                    <a:pt x="1" y="1852"/>
                  </a:lnTo>
                  <a:lnTo>
                    <a:pt x="67" y="2182"/>
                  </a:lnTo>
                  <a:lnTo>
                    <a:pt x="199" y="2480"/>
                  </a:lnTo>
                  <a:lnTo>
                    <a:pt x="375" y="2744"/>
                  </a:lnTo>
                  <a:lnTo>
                    <a:pt x="607" y="2976"/>
                  </a:lnTo>
                  <a:lnTo>
                    <a:pt x="871" y="3152"/>
                  </a:lnTo>
                  <a:lnTo>
                    <a:pt x="1180" y="3284"/>
                  </a:lnTo>
                  <a:lnTo>
                    <a:pt x="1499" y="3350"/>
                  </a:lnTo>
                  <a:lnTo>
                    <a:pt x="1676" y="3361"/>
                  </a:lnTo>
                  <a:lnTo>
                    <a:pt x="1852" y="3350"/>
                  </a:lnTo>
                  <a:lnTo>
                    <a:pt x="2172" y="3284"/>
                  </a:lnTo>
                  <a:lnTo>
                    <a:pt x="2480" y="3152"/>
                  </a:lnTo>
                  <a:lnTo>
                    <a:pt x="2745" y="2976"/>
                  </a:lnTo>
                  <a:lnTo>
                    <a:pt x="2976" y="2744"/>
                  </a:lnTo>
                  <a:lnTo>
                    <a:pt x="3152" y="2480"/>
                  </a:lnTo>
                  <a:lnTo>
                    <a:pt x="3285" y="2182"/>
                  </a:lnTo>
                  <a:lnTo>
                    <a:pt x="3351" y="1852"/>
                  </a:lnTo>
                  <a:lnTo>
                    <a:pt x="3351" y="1675"/>
                  </a:lnTo>
                  <a:lnTo>
                    <a:pt x="3351" y="1510"/>
                  </a:lnTo>
                  <a:lnTo>
                    <a:pt x="3285" y="1179"/>
                  </a:lnTo>
                  <a:lnTo>
                    <a:pt x="3152" y="882"/>
                  </a:lnTo>
                  <a:lnTo>
                    <a:pt x="2976" y="606"/>
                  </a:lnTo>
                  <a:lnTo>
                    <a:pt x="2745" y="386"/>
                  </a:lnTo>
                  <a:lnTo>
                    <a:pt x="2480" y="199"/>
                  </a:lnTo>
                  <a:lnTo>
                    <a:pt x="2172" y="77"/>
                  </a:lnTo>
                  <a:lnTo>
                    <a:pt x="1852"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9"/>
            <p:cNvSpPr/>
            <p:nvPr/>
          </p:nvSpPr>
          <p:spPr>
            <a:xfrm>
              <a:off x="4622482" y="1797030"/>
              <a:ext cx="150676" cy="150676"/>
            </a:xfrm>
            <a:custGeom>
              <a:rect b="b" l="l" r="r" t="t"/>
              <a:pathLst>
                <a:path extrusionOk="0" h="3362" w="3362">
                  <a:moveTo>
                    <a:pt x="1687" y="915"/>
                  </a:moveTo>
                  <a:lnTo>
                    <a:pt x="1841" y="926"/>
                  </a:lnTo>
                  <a:lnTo>
                    <a:pt x="2117" y="1047"/>
                  </a:lnTo>
                  <a:lnTo>
                    <a:pt x="2326" y="1257"/>
                  </a:lnTo>
                  <a:lnTo>
                    <a:pt x="2436" y="1532"/>
                  </a:lnTo>
                  <a:lnTo>
                    <a:pt x="2447" y="1686"/>
                  </a:lnTo>
                  <a:lnTo>
                    <a:pt x="2436" y="1841"/>
                  </a:lnTo>
                  <a:lnTo>
                    <a:pt x="2315" y="2116"/>
                  </a:lnTo>
                  <a:lnTo>
                    <a:pt x="2106" y="2326"/>
                  </a:lnTo>
                  <a:lnTo>
                    <a:pt x="1841" y="2436"/>
                  </a:lnTo>
                  <a:lnTo>
                    <a:pt x="1676" y="2447"/>
                  </a:lnTo>
                  <a:lnTo>
                    <a:pt x="1522" y="2436"/>
                  </a:lnTo>
                  <a:lnTo>
                    <a:pt x="1246" y="2326"/>
                  </a:lnTo>
                  <a:lnTo>
                    <a:pt x="1048" y="2116"/>
                  </a:lnTo>
                  <a:lnTo>
                    <a:pt x="927" y="1841"/>
                  </a:lnTo>
                  <a:lnTo>
                    <a:pt x="916" y="1686"/>
                  </a:lnTo>
                  <a:lnTo>
                    <a:pt x="927" y="1532"/>
                  </a:lnTo>
                  <a:lnTo>
                    <a:pt x="1048" y="1257"/>
                  </a:lnTo>
                  <a:lnTo>
                    <a:pt x="1246" y="1047"/>
                  </a:lnTo>
                  <a:lnTo>
                    <a:pt x="1522" y="937"/>
                  </a:lnTo>
                  <a:lnTo>
                    <a:pt x="1676" y="926"/>
                  </a:lnTo>
                  <a:lnTo>
                    <a:pt x="1676" y="915"/>
                  </a:lnTo>
                  <a:close/>
                  <a:moveTo>
                    <a:pt x="1676" y="0"/>
                  </a:moveTo>
                  <a:lnTo>
                    <a:pt x="1511" y="11"/>
                  </a:lnTo>
                  <a:lnTo>
                    <a:pt x="1180" y="78"/>
                  </a:lnTo>
                  <a:lnTo>
                    <a:pt x="883" y="210"/>
                  </a:lnTo>
                  <a:lnTo>
                    <a:pt x="607" y="386"/>
                  </a:lnTo>
                  <a:lnTo>
                    <a:pt x="387" y="618"/>
                  </a:lnTo>
                  <a:lnTo>
                    <a:pt x="199" y="882"/>
                  </a:lnTo>
                  <a:lnTo>
                    <a:pt x="78" y="1180"/>
                  </a:lnTo>
                  <a:lnTo>
                    <a:pt x="12" y="1510"/>
                  </a:lnTo>
                  <a:lnTo>
                    <a:pt x="1" y="1686"/>
                  </a:lnTo>
                  <a:lnTo>
                    <a:pt x="12" y="1852"/>
                  </a:lnTo>
                  <a:lnTo>
                    <a:pt x="78" y="2182"/>
                  </a:lnTo>
                  <a:lnTo>
                    <a:pt x="199" y="2480"/>
                  </a:lnTo>
                  <a:lnTo>
                    <a:pt x="387" y="2755"/>
                  </a:lnTo>
                  <a:lnTo>
                    <a:pt x="607" y="2976"/>
                  </a:lnTo>
                  <a:lnTo>
                    <a:pt x="883" y="3163"/>
                  </a:lnTo>
                  <a:lnTo>
                    <a:pt x="1180" y="3284"/>
                  </a:lnTo>
                  <a:lnTo>
                    <a:pt x="1511" y="3350"/>
                  </a:lnTo>
                  <a:lnTo>
                    <a:pt x="1676" y="3361"/>
                  </a:lnTo>
                  <a:lnTo>
                    <a:pt x="1852" y="3350"/>
                  </a:lnTo>
                  <a:lnTo>
                    <a:pt x="2183" y="3284"/>
                  </a:lnTo>
                  <a:lnTo>
                    <a:pt x="2480" y="3163"/>
                  </a:lnTo>
                  <a:lnTo>
                    <a:pt x="2745" y="2976"/>
                  </a:lnTo>
                  <a:lnTo>
                    <a:pt x="2976" y="2755"/>
                  </a:lnTo>
                  <a:lnTo>
                    <a:pt x="3153" y="2491"/>
                  </a:lnTo>
                  <a:lnTo>
                    <a:pt x="3285" y="2182"/>
                  </a:lnTo>
                  <a:lnTo>
                    <a:pt x="3351" y="1863"/>
                  </a:lnTo>
                  <a:lnTo>
                    <a:pt x="3362" y="1686"/>
                  </a:lnTo>
                  <a:lnTo>
                    <a:pt x="3351" y="1510"/>
                  </a:lnTo>
                  <a:lnTo>
                    <a:pt x="3285" y="1180"/>
                  </a:lnTo>
                  <a:lnTo>
                    <a:pt x="3153" y="882"/>
                  </a:lnTo>
                  <a:lnTo>
                    <a:pt x="2976" y="618"/>
                  </a:lnTo>
                  <a:lnTo>
                    <a:pt x="2745" y="386"/>
                  </a:lnTo>
                  <a:lnTo>
                    <a:pt x="2480" y="210"/>
                  </a:lnTo>
                  <a:lnTo>
                    <a:pt x="2183" y="78"/>
                  </a:lnTo>
                  <a:lnTo>
                    <a:pt x="1852"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9"/>
            <p:cNvSpPr/>
            <p:nvPr/>
          </p:nvSpPr>
          <p:spPr>
            <a:xfrm>
              <a:off x="2837926" y="894350"/>
              <a:ext cx="134446" cy="134446"/>
            </a:xfrm>
            <a:custGeom>
              <a:rect b="b" l="l" r="r" t="t"/>
              <a:pathLst>
                <a:path extrusionOk="0" h="3362" w="3362">
                  <a:moveTo>
                    <a:pt x="1687" y="915"/>
                  </a:moveTo>
                  <a:lnTo>
                    <a:pt x="1841" y="926"/>
                  </a:lnTo>
                  <a:lnTo>
                    <a:pt x="2117" y="1047"/>
                  </a:lnTo>
                  <a:lnTo>
                    <a:pt x="2326" y="1257"/>
                  </a:lnTo>
                  <a:lnTo>
                    <a:pt x="2436" y="1532"/>
                  </a:lnTo>
                  <a:lnTo>
                    <a:pt x="2447" y="1686"/>
                  </a:lnTo>
                  <a:lnTo>
                    <a:pt x="2436" y="1841"/>
                  </a:lnTo>
                  <a:lnTo>
                    <a:pt x="2315" y="2116"/>
                  </a:lnTo>
                  <a:lnTo>
                    <a:pt x="2106" y="2326"/>
                  </a:lnTo>
                  <a:lnTo>
                    <a:pt x="1841" y="2436"/>
                  </a:lnTo>
                  <a:lnTo>
                    <a:pt x="1676" y="2447"/>
                  </a:lnTo>
                  <a:lnTo>
                    <a:pt x="1522" y="2436"/>
                  </a:lnTo>
                  <a:lnTo>
                    <a:pt x="1246" y="2326"/>
                  </a:lnTo>
                  <a:lnTo>
                    <a:pt x="1048" y="2116"/>
                  </a:lnTo>
                  <a:lnTo>
                    <a:pt x="927" y="1841"/>
                  </a:lnTo>
                  <a:lnTo>
                    <a:pt x="916" y="1686"/>
                  </a:lnTo>
                  <a:lnTo>
                    <a:pt x="927" y="1532"/>
                  </a:lnTo>
                  <a:lnTo>
                    <a:pt x="1048" y="1257"/>
                  </a:lnTo>
                  <a:lnTo>
                    <a:pt x="1246" y="1047"/>
                  </a:lnTo>
                  <a:lnTo>
                    <a:pt x="1522" y="937"/>
                  </a:lnTo>
                  <a:lnTo>
                    <a:pt x="1676" y="926"/>
                  </a:lnTo>
                  <a:lnTo>
                    <a:pt x="1676" y="915"/>
                  </a:lnTo>
                  <a:close/>
                  <a:moveTo>
                    <a:pt x="1676" y="0"/>
                  </a:moveTo>
                  <a:lnTo>
                    <a:pt x="1511" y="11"/>
                  </a:lnTo>
                  <a:lnTo>
                    <a:pt x="1180" y="78"/>
                  </a:lnTo>
                  <a:lnTo>
                    <a:pt x="883" y="210"/>
                  </a:lnTo>
                  <a:lnTo>
                    <a:pt x="607" y="386"/>
                  </a:lnTo>
                  <a:lnTo>
                    <a:pt x="387" y="618"/>
                  </a:lnTo>
                  <a:lnTo>
                    <a:pt x="199" y="882"/>
                  </a:lnTo>
                  <a:lnTo>
                    <a:pt x="78" y="1180"/>
                  </a:lnTo>
                  <a:lnTo>
                    <a:pt x="12" y="1510"/>
                  </a:lnTo>
                  <a:lnTo>
                    <a:pt x="1" y="1686"/>
                  </a:lnTo>
                  <a:lnTo>
                    <a:pt x="12" y="1852"/>
                  </a:lnTo>
                  <a:lnTo>
                    <a:pt x="78" y="2182"/>
                  </a:lnTo>
                  <a:lnTo>
                    <a:pt x="199" y="2480"/>
                  </a:lnTo>
                  <a:lnTo>
                    <a:pt x="387" y="2755"/>
                  </a:lnTo>
                  <a:lnTo>
                    <a:pt x="607" y="2976"/>
                  </a:lnTo>
                  <a:lnTo>
                    <a:pt x="883" y="3163"/>
                  </a:lnTo>
                  <a:lnTo>
                    <a:pt x="1180" y="3284"/>
                  </a:lnTo>
                  <a:lnTo>
                    <a:pt x="1511" y="3350"/>
                  </a:lnTo>
                  <a:lnTo>
                    <a:pt x="1676" y="3361"/>
                  </a:lnTo>
                  <a:lnTo>
                    <a:pt x="1852" y="3350"/>
                  </a:lnTo>
                  <a:lnTo>
                    <a:pt x="2183" y="3284"/>
                  </a:lnTo>
                  <a:lnTo>
                    <a:pt x="2480" y="3163"/>
                  </a:lnTo>
                  <a:lnTo>
                    <a:pt x="2745" y="2976"/>
                  </a:lnTo>
                  <a:lnTo>
                    <a:pt x="2976" y="2755"/>
                  </a:lnTo>
                  <a:lnTo>
                    <a:pt x="3153" y="2491"/>
                  </a:lnTo>
                  <a:lnTo>
                    <a:pt x="3285" y="2182"/>
                  </a:lnTo>
                  <a:lnTo>
                    <a:pt x="3351" y="1863"/>
                  </a:lnTo>
                  <a:lnTo>
                    <a:pt x="3362" y="1686"/>
                  </a:lnTo>
                  <a:lnTo>
                    <a:pt x="3351" y="1510"/>
                  </a:lnTo>
                  <a:lnTo>
                    <a:pt x="3285" y="1180"/>
                  </a:lnTo>
                  <a:lnTo>
                    <a:pt x="3153" y="882"/>
                  </a:lnTo>
                  <a:lnTo>
                    <a:pt x="2976" y="618"/>
                  </a:lnTo>
                  <a:lnTo>
                    <a:pt x="2745" y="386"/>
                  </a:lnTo>
                  <a:lnTo>
                    <a:pt x="2480" y="210"/>
                  </a:lnTo>
                  <a:lnTo>
                    <a:pt x="2183" y="78"/>
                  </a:lnTo>
                  <a:lnTo>
                    <a:pt x="1852"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9"/>
            <p:cNvSpPr/>
            <p:nvPr/>
          </p:nvSpPr>
          <p:spPr>
            <a:xfrm>
              <a:off x="2539950" y="1352875"/>
              <a:ext cx="89177" cy="89177"/>
            </a:xfrm>
            <a:custGeom>
              <a:rect b="b" l="l" r="r" t="t"/>
              <a:pathLst>
                <a:path extrusionOk="0" h="3362" w="3362">
                  <a:moveTo>
                    <a:pt x="1687" y="915"/>
                  </a:moveTo>
                  <a:lnTo>
                    <a:pt x="1841" y="926"/>
                  </a:lnTo>
                  <a:lnTo>
                    <a:pt x="2117" y="1047"/>
                  </a:lnTo>
                  <a:lnTo>
                    <a:pt x="2326" y="1257"/>
                  </a:lnTo>
                  <a:lnTo>
                    <a:pt x="2436" y="1532"/>
                  </a:lnTo>
                  <a:lnTo>
                    <a:pt x="2447" y="1686"/>
                  </a:lnTo>
                  <a:lnTo>
                    <a:pt x="2436" y="1841"/>
                  </a:lnTo>
                  <a:lnTo>
                    <a:pt x="2315" y="2116"/>
                  </a:lnTo>
                  <a:lnTo>
                    <a:pt x="2106" y="2326"/>
                  </a:lnTo>
                  <a:lnTo>
                    <a:pt x="1841" y="2436"/>
                  </a:lnTo>
                  <a:lnTo>
                    <a:pt x="1676" y="2447"/>
                  </a:lnTo>
                  <a:lnTo>
                    <a:pt x="1522" y="2436"/>
                  </a:lnTo>
                  <a:lnTo>
                    <a:pt x="1246" y="2326"/>
                  </a:lnTo>
                  <a:lnTo>
                    <a:pt x="1048" y="2116"/>
                  </a:lnTo>
                  <a:lnTo>
                    <a:pt x="927" y="1841"/>
                  </a:lnTo>
                  <a:lnTo>
                    <a:pt x="916" y="1686"/>
                  </a:lnTo>
                  <a:lnTo>
                    <a:pt x="927" y="1532"/>
                  </a:lnTo>
                  <a:lnTo>
                    <a:pt x="1048" y="1257"/>
                  </a:lnTo>
                  <a:lnTo>
                    <a:pt x="1246" y="1047"/>
                  </a:lnTo>
                  <a:lnTo>
                    <a:pt x="1522" y="937"/>
                  </a:lnTo>
                  <a:lnTo>
                    <a:pt x="1676" y="926"/>
                  </a:lnTo>
                  <a:lnTo>
                    <a:pt x="1676" y="915"/>
                  </a:lnTo>
                  <a:close/>
                  <a:moveTo>
                    <a:pt x="1676" y="0"/>
                  </a:moveTo>
                  <a:lnTo>
                    <a:pt x="1511" y="11"/>
                  </a:lnTo>
                  <a:lnTo>
                    <a:pt x="1180" y="78"/>
                  </a:lnTo>
                  <a:lnTo>
                    <a:pt x="883" y="210"/>
                  </a:lnTo>
                  <a:lnTo>
                    <a:pt x="607" y="386"/>
                  </a:lnTo>
                  <a:lnTo>
                    <a:pt x="387" y="618"/>
                  </a:lnTo>
                  <a:lnTo>
                    <a:pt x="199" y="882"/>
                  </a:lnTo>
                  <a:lnTo>
                    <a:pt x="78" y="1180"/>
                  </a:lnTo>
                  <a:lnTo>
                    <a:pt x="12" y="1510"/>
                  </a:lnTo>
                  <a:lnTo>
                    <a:pt x="1" y="1686"/>
                  </a:lnTo>
                  <a:lnTo>
                    <a:pt x="12" y="1852"/>
                  </a:lnTo>
                  <a:lnTo>
                    <a:pt x="78" y="2182"/>
                  </a:lnTo>
                  <a:lnTo>
                    <a:pt x="199" y="2480"/>
                  </a:lnTo>
                  <a:lnTo>
                    <a:pt x="387" y="2755"/>
                  </a:lnTo>
                  <a:lnTo>
                    <a:pt x="607" y="2976"/>
                  </a:lnTo>
                  <a:lnTo>
                    <a:pt x="883" y="3163"/>
                  </a:lnTo>
                  <a:lnTo>
                    <a:pt x="1180" y="3284"/>
                  </a:lnTo>
                  <a:lnTo>
                    <a:pt x="1511" y="3350"/>
                  </a:lnTo>
                  <a:lnTo>
                    <a:pt x="1676" y="3361"/>
                  </a:lnTo>
                  <a:lnTo>
                    <a:pt x="1852" y="3350"/>
                  </a:lnTo>
                  <a:lnTo>
                    <a:pt x="2183" y="3284"/>
                  </a:lnTo>
                  <a:lnTo>
                    <a:pt x="2480" y="3163"/>
                  </a:lnTo>
                  <a:lnTo>
                    <a:pt x="2745" y="2976"/>
                  </a:lnTo>
                  <a:lnTo>
                    <a:pt x="2976" y="2755"/>
                  </a:lnTo>
                  <a:lnTo>
                    <a:pt x="3153" y="2491"/>
                  </a:lnTo>
                  <a:lnTo>
                    <a:pt x="3285" y="2182"/>
                  </a:lnTo>
                  <a:lnTo>
                    <a:pt x="3351" y="1863"/>
                  </a:lnTo>
                  <a:lnTo>
                    <a:pt x="3362" y="1686"/>
                  </a:lnTo>
                  <a:lnTo>
                    <a:pt x="3351" y="1510"/>
                  </a:lnTo>
                  <a:lnTo>
                    <a:pt x="3285" y="1180"/>
                  </a:lnTo>
                  <a:lnTo>
                    <a:pt x="3153" y="882"/>
                  </a:lnTo>
                  <a:lnTo>
                    <a:pt x="2976" y="618"/>
                  </a:lnTo>
                  <a:lnTo>
                    <a:pt x="2745" y="386"/>
                  </a:lnTo>
                  <a:lnTo>
                    <a:pt x="2480" y="210"/>
                  </a:lnTo>
                  <a:lnTo>
                    <a:pt x="2183" y="78"/>
                  </a:lnTo>
                  <a:lnTo>
                    <a:pt x="1852"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6" name="Google Shape;1526;p49"/>
          <p:cNvGrpSpPr/>
          <p:nvPr/>
        </p:nvGrpSpPr>
        <p:grpSpPr>
          <a:xfrm>
            <a:off x="8109528" y="3999944"/>
            <a:ext cx="332866" cy="343148"/>
            <a:chOff x="588716" y="954397"/>
            <a:chExt cx="1890209" cy="1948595"/>
          </a:xfrm>
        </p:grpSpPr>
        <p:sp>
          <p:nvSpPr>
            <p:cNvPr id="1527" name="Google Shape;1527;p49"/>
            <p:cNvSpPr/>
            <p:nvPr/>
          </p:nvSpPr>
          <p:spPr>
            <a:xfrm>
              <a:off x="588716" y="1012782"/>
              <a:ext cx="1890209" cy="1889967"/>
            </a:xfrm>
            <a:custGeom>
              <a:rect b="b" l="l" r="r" t="t"/>
              <a:pathLst>
                <a:path extrusionOk="0" h="85976" w="85987">
                  <a:moveTo>
                    <a:pt x="41963" y="1"/>
                  </a:moveTo>
                  <a:lnTo>
                    <a:pt x="39902" y="89"/>
                  </a:lnTo>
                  <a:lnTo>
                    <a:pt x="37842" y="287"/>
                  </a:lnTo>
                  <a:lnTo>
                    <a:pt x="35792" y="585"/>
                  </a:lnTo>
                  <a:lnTo>
                    <a:pt x="33764" y="981"/>
                  </a:lnTo>
                  <a:lnTo>
                    <a:pt x="31748" y="1466"/>
                  </a:lnTo>
                  <a:lnTo>
                    <a:pt x="29753" y="2061"/>
                  </a:lnTo>
                  <a:lnTo>
                    <a:pt x="27781" y="2756"/>
                  </a:lnTo>
                  <a:lnTo>
                    <a:pt x="25841" y="3538"/>
                  </a:lnTo>
                  <a:lnTo>
                    <a:pt x="23935" y="4419"/>
                  </a:lnTo>
                  <a:lnTo>
                    <a:pt x="22062" y="5411"/>
                  </a:lnTo>
                  <a:lnTo>
                    <a:pt x="20232" y="6491"/>
                  </a:lnTo>
                  <a:lnTo>
                    <a:pt x="18436" y="7670"/>
                  </a:lnTo>
                  <a:lnTo>
                    <a:pt x="16695" y="8949"/>
                  </a:lnTo>
                  <a:lnTo>
                    <a:pt x="15009" y="10326"/>
                  </a:lnTo>
                  <a:lnTo>
                    <a:pt x="13378" y="11803"/>
                  </a:lnTo>
                  <a:lnTo>
                    <a:pt x="12585" y="12585"/>
                  </a:lnTo>
                  <a:lnTo>
                    <a:pt x="11802" y="13378"/>
                  </a:lnTo>
                  <a:lnTo>
                    <a:pt x="10326" y="15009"/>
                  </a:lnTo>
                  <a:lnTo>
                    <a:pt x="8948" y="16695"/>
                  </a:lnTo>
                  <a:lnTo>
                    <a:pt x="7670" y="18436"/>
                  </a:lnTo>
                  <a:lnTo>
                    <a:pt x="6491" y="20222"/>
                  </a:lnTo>
                  <a:lnTo>
                    <a:pt x="5411" y="22062"/>
                  </a:lnTo>
                  <a:lnTo>
                    <a:pt x="4430" y="23924"/>
                  </a:lnTo>
                  <a:lnTo>
                    <a:pt x="3538" y="25842"/>
                  </a:lnTo>
                  <a:lnTo>
                    <a:pt x="2755" y="27781"/>
                  </a:lnTo>
                  <a:lnTo>
                    <a:pt x="2061" y="29754"/>
                  </a:lnTo>
                  <a:lnTo>
                    <a:pt x="1477" y="31748"/>
                  </a:lnTo>
                  <a:lnTo>
                    <a:pt x="981" y="33754"/>
                  </a:lnTo>
                  <a:lnTo>
                    <a:pt x="584" y="35792"/>
                  </a:lnTo>
                  <a:lnTo>
                    <a:pt x="298" y="37842"/>
                  </a:lnTo>
                  <a:lnTo>
                    <a:pt x="99" y="39892"/>
                  </a:lnTo>
                  <a:lnTo>
                    <a:pt x="0" y="41952"/>
                  </a:lnTo>
                  <a:lnTo>
                    <a:pt x="0" y="44013"/>
                  </a:lnTo>
                  <a:lnTo>
                    <a:pt x="99" y="46085"/>
                  </a:lnTo>
                  <a:lnTo>
                    <a:pt x="298" y="48134"/>
                  </a:lnTo>
                  <a:lnTo>
                    <a:pt x="584" y="50184"/>
                  </a:lnTo>
                  <a:lnTo>
                    <a:pt x="981" y="52212"/>
                  </a:lnTo>
                  <a:lnTo>
                    <a:pt x="1477" y="54228"/>
                  </a:lnTo>
                  <a:lnTo>
                    <a:pt x="2061" y="56223"/>
                  </a:lnTo>
                  <a:lnTo>
                    <a:pt x="2755" y="58195"/>
                  </a:lnTo>
                  <a:lnTo>
                    <a:pt x="3538" y="60135"/>
                  </a:lnTo>
                  <a:lnTo>
                    <a:pt x="4430" y="62041"/>
                  </a:lnTo>
                  <a:lnTo>
                    <a:pt x="5411" y="63914"/>
                  </a:lnTo>
                  <a:lnTo>
                    <a:pt x="6491" y="65744"/>
                  </a:lnTo>
                  <a:lnTo>
                    <a:pt x="7670" y="67540"/>
                  </a:lnTo>
                  <a:lnTo>
                    <a:pt x="8948" y="69281"/>
                  </a:lnTo>
                  <a:lnTo>
                    <a:pt x="10326" y="70967"/>
                  </a:lnTo>
                  <a:lnTo>
                    <a:pt x="11802" y="72598"/>
                  </a:lnTo>
                  <a:lnTo>
                    <a:pt x="12585" y="73391"/>
                  </a:lnTo>
                  <a:lnTo>
                    <a:pt x="13378" y="74174"/>
                  </a:lnTo>
                  <a:lnTo>
                    <a:pt x="15009" y="75650"/>
                  </a:lnTo>
                  <a:lnTo>
                    <a:pt x="16695" y="77028"/>
                  </a:lnTo>
                  <a:lnTo>
                    <a:pt x="18436" y="78306"/>
                  </a:lnTo>
                  <a:lnTo>
                    <a:pt x="20232" y="79485"/>
                  </a:lnTo>
                  <a:lnTo>
                    <a:pt x="22062" y="80565"/>
                  </a:lnTo>
                  <a:lnTo>
                    <a:pt x="23935" y="81546"/>
                  </a:lnTo>
                  <a:lnTo>
                    <a:pt x="25841" y="82438"/>
                  </a:lnTo>
                  <a:lnTo>
                    <a:pt x="27781" y="83221"/>
                  </a:lnTo>
                  <a:lnTo>
                    <a:pt x="29753" y="83915"/>
                  </a:lnTo>
                  <a:lnTo>
                    <a:pt x="31748" y="84499"/>
                  </a:lnTo>
                  <a:lnTo>
                    <a:pt x="33764" y="84995"/>
                  </a:lnTo>
                  <a:lnTo>
                    <a:pt x="35792" y="85392"/>
                  </a:lnTo>
                  <a:lnTo>
                    <a:pt x="37842" y="85678"/>
                  </a:lnTo>
                  <a:lnTo>
                    <a:pt x="39902" y="85876"/>
                  </a:lnTo>
                  <a:lnTo>
                    <a:pt x="41963" y="85976"/>
                  </a:lnTo>
                  <a:lnTo>
                    <a:pt x="44024" y="85976"/>
                  </a:lnTo>
                  <a:lnTo>
                    <a:pt x="46084" y="85876"/>
                  </a:lnTo>
                  <a:lnTo>
                    <a:pt x="48134" y="85678"/>
                  </a:lnTo>
                  <a:lnTo>
                    <a:pt x="50184" y="85392"/>
                  </a:lnTo>
                  <a:lnTo>
                    <a:pt x="52222" y="84995"/>
                  </a:lnTo>
                  <a:lnTo>
                    <a:pt x="54239" y="84499"/>
                  </a:lnTo>
                  <a:lnTo>
                    <a:pt x="56233" y="83915"/>
                  </a:lnTo>
                  <a:lnTo>
                    <a:pt x="58195" y="83221"/>
                  </a:lnTo>
                  <a:lnTo>
                    <a:pt x="60134" y="82438"/>
                  </a:lnTo>
                  <a:lnTo>
                    <a:pt x="62052" y="81546"/>
                  </a:lnTo>
                  <a:lnTo>
                    <a:pt x="63925" y="80565"/>
                  </a:lnTo>
                  <a:lnTo>
                    <a:pt x="65754" y="79485"/>
                  </a:lnTo>
                  <a:lnTo>
                    <a:pt x="67540" y="78306"/>
                  </a:lnTo>
                  <a:lnTo>
                    <a:pt x="69281" y="77028"/>
                  </a:lnTo>
                  <a:lnTo>
                    <a:pt x="70967" y="75650"/>
                  </a:lnTo>
                  <a:lnTo>
                    <a:pt x="72609" y="74174"/>
                  </a:lnTo>
                  <a:lnTo>
                    <a:pt x="73391" y="73391"/>
                  </a:lnTo>
                  <a:lnTo>
                    <a:pt x="74173" y="72598"/>
                  </a:lnTo>
                  <a:lnTo>
                    <a:pt x="75650" y="70967"/>
                  </a:lnTo>
                  <a:lnTo>
                    <a:pt x="77028" y="69281"/>
                  </a:lnTo>
                  <a:lnTo>
                    <a:pt x="78306" y="67540"/>
                  </a:lnTo>
                  <a:lnTo>
                    <a:pt x="79485" y="65744"/>
                  </a:lnTo>
                  <a:lnTo>
                    <a:pt x="80565" y="63914"/>
                  </a:lnTo>
                  <a:lnTo>
                    <a:pt x="81557" y="62041"/>
                  </a:lnTo>
                  <a:lnTo>
                    <a:pt x="82438" y="60135"/>
                  </a:lnTo>
                  <a:lnTo>
                    <a:pt x="83232" y="58195"/>
                  </a:lnTo>
                  <a:lnTo>
                    <a:pt x="83915" y="56223"/>
                  </a:lnTo>
                  <a:lnTo>
                    <a:pt x="84510" y="54228"/>
                  </a:lnTo>
                  <a:lnTo>
                    <a:pt x="84995" y="52212"/>
                  </a:lnTo>
                  <a:lnTo>
                    <a:pt x="85391" y="50184"/>
                  </a:lnTo>
                  <a:lnTo>
                    <a:pt x="85689" y="48134"/>
                  </a:lnTo>
                  <a:lnTo>
                    <a:pt x="85887" y="46085"/>
                  </a:lnTo>
                  <a:lnTo>
                    <a:pt x="85986" y="44013"/>
                  </a:lnTo>
                  <a:lnTo>
                    <a:pt x="85986" y="41952"/>
                  </a:lnTo>
                  <a:lnTo>
                    <a:pt x="85887" y="39892"/>
                  </a:lnTo>
                  <a:lnTo>
                    <a:pt x="85689" y="37842"/>
                  </a:lnTo>
                  <a:lnTo>
                    <a:pt x="85391" y="35792"/>
                  </a:lnTo>
                  <a:lnTo>
                    <a:pt x="84995" y="33754"/>
                  </a:lnTo>
                  <a:lnTo>
                    <a:pt x="84510" y="31748"/>
                  </a:lnTo>
                  <a:lnTo>
                    <a:pt x="83915" y="29754"/>
                  </a:lnTo>
                  <a:lnTo>
                    <a:pt x="83232" y="27781"/>
                  </a:lnTo>
                  <a:lnTo>
                    <a:pt x="82438" y="25842"/>
                  </a:lnTo>
                  <a:lnTo>
                    <a:pt x="81557" y="23924"/>
                  </a:lnTo>
                  <a:lnTo>
                    <a:pt x="80565" y="22062"/>
                  </a:lnTo>
                  <a:lnTo>
                    <a:pt x="79485" y="20222"/>
                  </a:lnTo>
                  <a:lnTo>
                    <a:pt x="78306" y="18436"/>
                  </a:lnTo>
                  <a:lnTo>
                    <a:pt x="77028" y="16695"/>
                  </a:lnTo>
                  <a:lnTo>
                    <a:pt x="75650" y="15009"/>
                  </a:lnTo>
                  <a:lnTo>
                    <a:pt x="74173" y="13378"/>
                  </a:lnTo>
                  <a:lnTo>
                    <a:pt x="73391" y="12585"/>
                  </a:lnTo>
                  <a:lnTo>
                    <a:pt x="72609" y="11803"/>
                  </a:lnTo>
                  <a:lnTo>
                    <a:pt x="70967" y="10326"/>
                  </a:lnTo>
                  <a:lnTo>
                    <a:pt x="69281" y="8949"/>
                  </a:lnTo>
                  <a:lnTo>
                    <a:pt x="67540" y="7670"/>
                  </a:lnTo>
                  <a:lnTo>
                    <a:pt x="65754" y="6491"/>
                  </a:lnTo>
                  <a:lnTo>
                    <a:pt x="63925" y="5411"/>
                  </a:lnTo>
                  <a:lnTo>
                    <a:pt x="62052" y="4419"/>
                  </a:lnTo>
                  <a:lnTo>
                    <a:pt x="60134" y="3538"/>
                  </a:lnTo>
                  <a:lnTo>
                    <a:pt x="58195" y="2756"/>
                  </a:lnTo>
                  <a:lnTo>
                    <a:pt x="56233" y="2061"/>
                  </a:lnTo>
                  <a:lnTo>
                    <a:pt x="54239" y="1466"/>
                  </a:lnTo>
                  <a:lnTo>
                    <a:pt x="52222" y="981"/>
                  </a:lnTo>
                  <a:lnTo>
                    <a:pt x="50184" y="585"/>
                  </a:lnTo>
                  <a:lnTo>
                    <a:pt x="48134" y="287"/>
                  </a:lnTo>
                  <a:lnTo>
                    <a:pt x="46084" y="89"/>
                  </a:lnTo>
                  <a:lnTo>
                    <a:pt x="44024"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9"/>
            <p:cNvSpPr/>
            <p:nvPr/>
          </p:nvSpPr>
          <p:spPr>
            <a:xfrm>
              <a:off x="699420" y="1632425"/>
              <a:ext cx="1640950" cy="1270567"/>
            </a:xfrm>
            <a:custGeom>
              <a:rect b="b" l="l" r="r" t="t"/>
              <a:pathLst>
                <a:path extrusionOk="0" h="57799" w="74648">
                  <a:moveTo>
                    <a:pt x="9389" y="1"/>
                  </a:moveTo>
                  <a:lnTo>
                    <a:pt x="0" y="5852"/>
                  </a:lnTo>
                  <a:lnTo>
                    <a:pt x="959" y="9235"/>
                  </a:lnTo>
                  <a:lnTo>
                    <a:pt x="5400" y="24497"/>
                  </a:lnTo>
                  <a:lnTo>
                    <a:pt x="7306" y="30569"/>
                  </a:lnTo>
                  <a:lnTo>
                    <a:pt x="7945" y="32387"/>
                  </a:lnTo>
                  <a:lnTo>
                    <a:pt x="8232" y="33005"/>
                  </a:lnTo>
                  <a:lnTo>
                    <a:pt x="8309" y="33071"/>
                  </a:lnTo>
                  <a:lnTo>
                    <a:pt x="8585" y="33060"/>
                  </a:lnTo>
                  <a:lnTo>
                    <a:pt x="10403" y="32718"/>
                  </a:lnTo>
                  <a:lnTo>
                    <a:pt x="15031" y="31726"/>
                  </a:lnTo>
                  <a:lnTo>
                    <a:pt x="26359" y="29159"/>
                  </a:lnTo>
                  <a:lnTo>
                    <a:pt x="28839" y="28586"/>
                  </a:lnTo>
                  <a:lnTo>
                    <a:pt x="26458" y="56234"/>
                  </a:lnTo>
                  <a:lnTo>
                    <a:pt x="27792" y="56586"/>
                  </a:lnTo>
                  <a:lnTo>
                    <a:pt x="30470" y="57148"/>
                  </a:lnTo>
                  <a:lnTo>
                    <a:pt x="33180" y="57534"/>
                  </a:lnTo>
                  <a:lnTo>
                    <a:pt x="35891" y="57755"/>
                  </a:lnTo>
                  <a:lnTo>
                    <a:pt x="38624" y="57799"/>
                  </a:lnTo>
                  <a:lnTo>
                    <a:pt x="41346" y="57666"/>
                  </a:lnTo>
                  <a:lnTo>
                    <a:pt x="44057" y="57369"/>
                  </a:lnTo>
                  <a:lnTo>
                    <a:pt x="46757" y="56895"/>
                  </a:lnTo>
                  <a:lnTo>
                    <a:pt x="49423" y="56256"/>
                  </a:lnTo>
                  <a:lnTo>
                    <a:pt x="52046" y="55440"/>
                  </a:lnTo>
                  <a:lnTo>
                    <a:pt x="54636" y="54449"/>
                  </a:lnTo>
                  <a:lnTo>
                    <a:pt x="57159" y="53292"/>
                  </a:lnTo>
                  <a:lnTo>
                    <a:pt x="59616" y="51958"/>
                  </a:lnTo>
                  <a:lnTo>
                    <a:pt x="62008" y="50460"/>
                  </a:lnTo>
                  <a:lnTo>
                    <a:pt x="64322" y="48785"/>
                  </a:lnTo>
                  <a:lnTo>
                    <a:pt x="66537" y="46933"/>
                  </a:lnTo>
                  <a:lnTo>
                    <a:pt x="67606" y="45942"/>
                  </a:lnTo>
                  <a:lnTo>
                    <a:pt x="67760" y="40895"/>
                  </a:lnTo>
                  <a:lnTo>
                    <a:pt x="67914" y="35605"/>
                  </a:lnTo>
                  <a:lnTo>
                    <a:pt x="70228" y="28255"/>
                  </a:lnTo>
                  <a:lnTo>
                    <a:pt x="73909" y="16398"/>
                  </a:lnTo>
                  <a:lnTo>
                    <a:pt x="74537" y="14282"/>
                  </a:lnTo>
                  <a:lnTo>
                    <a:pt x="74592" y="14040"/>
                  </a:lnTo>
                  <a:lnTo>
                    <a:pt x="74647" y="13533"/>
                  </a:lnTo>
                  <a:lnTo>
                    <a:pt x="74625" y="13015"/>
                  </a:lnTo>
                  <a:lnTo>
                    <a:pt x="74548" y="12486"/>
                  </a:lnTo>
                  <a:lnTo>
                    <a:pt x="74317" y="11682"/>
                  </a:lnTo>
                  <a:lnTo>
                    <a:pt x="73821" y="10613"/>
                  </a:lnTo>
                  <a:lnTo>
                    <a:pt x="73149" y="9577"/>
                  </a:lnTo>
                  <a:lnTo>
                    <a:pt x="72322" y="8618"/>
                  </a:lnTo>
                  <a:lnTo>
                    <a:pt x="71407" y="7770"/>
                  </a:lnTo>
                  <a:lnTo>
                    <a:pt x="70416" y="7075"/>
                  </a:lnTo>
                  <a:lnTo>
                    <a:pt x="69909" y="6811"/>
                  </a:lnTo>
                  <a:lnTo>
                    <a:pt x="69523" y="6624"/>
                  </a:lnTo>
                  <a:lnTo>
                    <a:pt x="68708" y="6315"/>
                  </a:lnTo>
                  <a:lnTo>
                    <a:pt x="67440" y="5973"/>
                  </a:lnTo>
                  <a:lnTo>
                    <a:pt x="65787" y="5709"/>
                  </a:lnTo>
                  <a:lnTo>
                    <a:pt x="64366" y="5599"/>
                  </a:lnTo>
                  <a:lnTo>
                    <a:pt x="63837" y="5577"/>
                  </a:lnTo>
                  <a:lnTo>
                    <a:pt x="63506" y="5411"/>
                  </a:lnTo>
                  <a:lnTo>
                    <a:pt x="62867" y="5202"/>
                  </a:lnTo>
                  <a:lnTo>
                    <a:pt x="62570" y="5169"/>
                  </a:lnTo>
                  <a:lnTo>
                    <a:pt x="59165" y="5059"/>
                  </a:lnTo>
                  <a:lnTo>
                    <a:pt x="46448" y="4794"/>
                  </a:lnTo>
                  <a:lnTo>
                    <a:pt x="44476" y="4761"/>
                  </a:lnTo>
                  <a:lnTo>
                    <a:pt x="43186" y="4750"/>
                  </a:lnTo>
                  <a:lnTo>
                    <a:pt x="37214" y="4761"/>
                  </a:lnTo>
                  <a:lnTo>
                    <a:pt x="34712" y="4860"/>
                  </a:lnTo>
                  <a:lnTo>
                    <a:pt x="33665" y="4960"/>
                  </a:lnTo>
                  <a:lnTo>
                    <a:pt x="33467" y="5037"/>
                  </a:lnTo>
                  <a:lnTo>
                    <a:pt x="23814" y="10668"/>
                  </a:lnTo>
                  <a:lnTo>
                    <a:pt x="14844" y="15902"/>
                  </a:lnTo>
                  <a:lnTo>
                    <a:pt x="93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9"/>
            <p:cNvSpPr/>
            <p:nvPr/>
          </p:nvSpPr>
          <p:spPr>
            <a:xfrm>
              <a:off x="699420" y="1632425"/>
              <a:ext cx="1640950" cy="1270567"/>
            </a:xfrm>
            <a:custGeom>
              <a:rect b="b" l="l" r="r" t="t"/>
              <a:pathLst>
                <a:path extrusionOk="0" fill="none" h="57799" w="74648">
                  <a:moveTo>
                    <a:pt x="69909" y="6811"/>
                  </a:moveTo>
                  <a:lnTo>
                    <a:pt x="69523" y="6624"/>
                  </a:lnTo>
                  <a:lnTo>
                    <a:pt x="68708" y="6315"/>
                  </a:lnTo>
                  <a:lnTo>
                    <a:pt x="67440" y="5973"/>
                  </a:lnTo>
                  <a:lnTo>
                    <a:pt x="65787" y="5709"/>
                  </a:lnTo>
                  <a:lnTo>
                    <a:pt x="64366" y="5599"/>
                  </a:lnTo>
                  <a:lnTo>
                    <a:pt x="63837" y="5577"/>
                  </a:lnTo>
                  <a:lnTo>
                    <a:pt x="63506" y="5411"/>
                  </a:lnTo>
                  <a:lnTo>
                    <a:pt x="62867" y="5202"/>
                  </a:lnTo>
                  <a:lnTo>
                    <a:pt x="62570" y="5169"/>
                  </a:lnTo>
                  <a:lnTo>
                    <a:pt x="59165" y="5059"/>
                  </a:lnTo>
                  <a:lnTo>
                    <a:pt x="46448" y="4794"/>
                  </a:lnTo>
                  <a:lnTo>
                    <a:pt x="44476" y="4761"/>
                  </a:lnTo>
                  <a:lnTo>
                    <a:pt x="43186" y="4750"/>
                  </a:lnTo>
                  <a:lnTo>
                    <a:pt x="37214" y="4761"/>
                  </a:lnTo>
                  <a:lnTo>
                    <a:pt x="34712" y="4860"/>
                  </a:lnTo>
                  <a:lnTo>
                    <a:pt x="33665" y="4960"/>
                  </a:lnTo>
                  <a:lnTo>
                    <a:pt x="33467" y="5037"/>
                  </a:lnTo>
                  <a:lnTo>
                    <a:pt x="23814" y="10668"/>
                  </a:lnTo>
                  <a:lnTo>
                    <a:pt x="14844" y="15902"/>
                  </a:lnTo>
                  <a:lnTo>
                    <a:pt x="9389" y="1"/>
                  </a:lnTo>
                  <a:lnTo>
                    <a:pt x="0" y="5852"/>
                  </a:lnTo>
                  <a:lnTo>
                    <a:pt x="959" y="9235"/>
                  </a:lnTo>
                  <a:lnTo>
                    <a:pt x="5400" y="24497"/>
                  </a:lnTo>
                  <a:lnTo>
                    <a:pt x="7306" y="30569"/>
                  </a:lnTo>
                  <a:lnTo>
                    <a:pt x="7945" y="32387"/>
                  </a:lnTo>
                  <a:lnTo>
                    <a:pt x="8232" y="33005"/>
                  </a:lnTo>
                  <a:lnTo>
                    <a:pt x="8309" y="33071"/>
                  </a:lnTo>
                  <a:lnTo>
                    <a:pt x="8585" y="33060"/>
                  </a:lnTo>
                  <a:lnTo>
                    <a:pt x="10403" y="32718"/>
                  </a:lnTo>
                  <a:lnTo>
                    <a:pt x="15031" y="31726"/>
                  </a:lnTo>
                  <a:lnTo>
                    <a:pt x="26359" y="29159"/>
                  </a:lnTo>
                  <a:lnTo>
                    <a:pt x="28839" y="28586"/>
                  </a:lnTo>
                  <a:lnTo>
                    <a:pt x="26458" y="56234"/>
                  </a:lnTo>
                  <a:lnTo>
                    <a:pt x="27792" y="56586"/>
                  </a:lnTo>
                  <a:lnTo>
                    <a:pt x="30470" y="57148"/>
                  </a:lnTo>
                  <a:lnTo>
                    <a:pt x="33180" y="57534"/>
                  </a:lnTo>
                  <a:lnTo>
                    <a:pt x="35891" y="57755"/>
                  </a:lnTo>
                  <a:lnTo>
                    <a:pt x="38624" y="57799"/>
                  </a:lnTo>
                  <a:lnTo>
                    <a:pt x="41346" y="57666"/>
                  </a:lnTo>
                  <a:lnTo>
                    <a:pt x="44057" y="57369"/>
                  </a:lnTo>
                  <a:lnTo>
                    <a:pt x="46757" y="56895"/>
                  </a:lnTo>
                  <a:lnTo>
                    <a:pt x="49423" y="56256"/>
                  </a:lnTo>
                  <a:lnTo>
                    <a:pt x="52046" y="55440"/>
                  </a:lnTo>
                  <a:lnTo>
                    <a:pt x="54636" y="54449"/>
                  </a:lnTo>
                  <a:lnTo>
                    <a:pt x="57159" y="53292"/>
                  </a:lnTo>
                  <a:lnTo>
                    <a:pt x="59616" y="51958"/>
                  </a:lnTo>
                  <a:lnTo>
                    <a:pt x="62008" y="50460"/>
                  </a:lnTo>
                  <a:lnTo>
                    <a:pt x="64322" y="48785"/>
                  </a:lnTo>
                  <a:lnTo>
                    <a:pt x="66537" y="46933"/>
                  </a:lnTo>
                  <a:lnTo>
                    <a:pt x="67606" y="45942"/>
                  </a:lnTo>
                  <a:lnTo>
                    <a:pt x="67760" y="40895"/>
                  </a:lnTo>
                  <a:lnTo>
                    <a:pt x="67914" y="35605"/>
                  </a:lnTo>
                  <a:lnTo>
                    <a:pt x="70228" y="28255"/>
                  </a:lnTo>
                  <a:lnTo>
                    <a:pt x="73909" y="16398"/>
                  </a:lnTo>
                  <a:lnTo>
                    <a:pt x="74537" y="14282"/>
                  </a:lnTo>
                  <a:lnTo>
                    <a:pt x="74592" y="14040"/>
                  </a:lnTo>
                  <a:lnTo>
                    <a:pt x="74647" y="13533"/>
                  </a:lnTo>
                  <a:lnTo>
                    <a:pt x="74625" y="13015"/>
                  </a:lnTo>
                  <a:lnTo>
                    <a:pt x="74548" y="12486"/>
                  </a:lnTo>
                  <a:lnTo>
                    <a:pt x="74317" y="11682"/>
                  </a:lnTo>
                  <a:lnTo>
                    <a:pt x="73821" y="10613"/>
                  </a:lnTo>
                  <a:lnTo>
                    <a:pt x="73149" y="9577"/>
                  </a:lnTo>
                  <a:lnTo>
                    <a:pt x="72322" y="8618"/>
                  </a:lnTo>
                  <a:lnTo>
                    <a:pt x="71407" y="7770"/>
                  </a:lnTo>
                  <a:lnTo>
                    <a:pt x="70416" y="7075"/>
                  </a:lnTo>
                  <a:lnTo>
                    <a:pt x="69909" y="6811"/>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9"/>
            <p:cNvSpPr/>
            <p:nvPr/>
          </p:nvSpPr>
          <p:spPr>
            <a:xfrm>
              <a:off x="1303323" y="954397"/>
              <a:ext cx="948391" cy="1279294"/>
            </a:xfrm>
            <a:custGeom>
              <a:rect b="b" l="l" r="r" t="t"/>
              <a:pathLst>
                <a:path extrusionOk="0" h="58196" w="43143">
                  <a:moveTo>
                    <a:pt x="14348" y="1"/>
                  </a:moveTo>
                  <a:lnTo>
                    <a:pt x="13709" y="12"/>
                  </a:lnTo>
                  <a:lnTo>
                    <a:pt x="13069" y="45"/>
                  </a:lnTo>
                  <a:lnTo>
                    <a:pt x="11802" y="232"/>
                  </a:lnTo>
                  <a:lnTo>
                    <a:pt x="10557" y="585"/>
                  </a:lnTo>
                  <a:lnTo>
                    <a:pt x="9334" y="1059"/>
                  </a:lnTo>
                  <a:lnTo>
                    <a:pt x="8155" y="1654"/>
                  </a:lnTo>
                  <a:lnTo>
                    <a:pt x="7020" y="2337"/>
                  </a:lnTo>
                  <a:lnTo>
                    <a:pt x="5929" y="3097"/>
                  </a:lnTo>
                  <a:lnTo>
                    <a:pt x="4915" y="3913"/>
                  </a:lnTo>
                  <a:lnTo>
                    <a:pt x="3967" y="4761"/>
                  </a:lnTo>
                  <a:lnTo>
                    <a:pt x="3097" y="5621"/>
                  </a:lnTo>
                  <a:lnTo>
                    <a:pt x="2325" y="6491"/>
                  </a:lnTo>
                  <a:lnTo>
                    <a:pt x="1642" y="7329"/>
                  </a:lnTo>
                  <a:lnTo>
                    <a:pt x="1069" y="8122"/>
                  </a:lnTo>
                  <a:lnTo>
                    <a:pt x="606" y="8850"/>
                  </a:lnTo>
                  <a:lnTo>
                    <a:pt x="276" y="9500"/>
                  </a:lnTo>
                  <a:lnTo>
                    <a:pt x="77" y="10051"/>
                  </a:lnTo>
                  <a:lnTo>
                    <a:pt x="33" y="10271"/>
                  </a:lnTo>
                  <a:lnTo>
                    <a:pt x="0" y="10525"/>
                  </a:lnTo>
                  <a:lnTo>
                    <a:pt x="44" y="11054"/>
                  </a:lnTo>
                  <a:lnTo>
                    <a:pt x="177" y="11605"/>
                  </a:lnTo>
                  <a:lnTo>
                    <a:pt x="386" y="12167"/>
                  </a:lnTo>
                  <a:lnTo>
                    <a:pt x="816" y="13015"/>
                  </a:lnTo>
                  <a:lnTo>
                    <a:pt x="1565" y="14117"/>
                  </a:lnTo>
                  <a:lnTo>
                    <a:pt x="2380" y="15120"/>
                  </a:lnTo>
                  <a:lnTo>
                    <a:pt x="3152" y="15968"/>
                  </a:lnTo>
                  <a:lnTo>
                    <a:pt x="4044" y="16839"/>
                  </a:lnTo>
                  <a:lnTo>
                    <a:pt x="4188" y="16971"/>
                  </a:lnTo>
                  <a:lnTo>
                    <a:pt x="4320" y="16993"/>
                  </a:lnTo>
                  <a:lnTo>
                    <a:pt x="5190" y="17225"/>
                  </a:lnTo>
                  <a:lnTo>
                    <a:pt x="5995" y="17522"/>
                  </a:lnTo>
                  <a:lnTo>
                    <a:pt x="6899" y="17963"/>
                  </a:lnTo>
                  <a:lnTo>
                    <a:pt x="7824" y="18580"/>
                  </a:lnTo>
                  <a:lnTo>
                    <a:pt x="8474" y="19186"/>
                  </a:lnTo>
                  <a:lnTo>
                    <a:pt x="8871" y="19649"/>
                  </a:lnTo>
                  <a:lnTo>
                    <a:pt x="9235" y="20167"/>
                  </a:lnTo>
                  <a:lnTo>
                    <a:pt x="9532" y="20740"/>
                  </a:lnTo>
                  <a:lnTo>
                    <a:pt x="9653" y="21059"/>
                  </a:lnTo>
                  <a:lnTo>
                    <a:pt x="9775" y="21390"/>
                  </a:lnTo>
                  <a:lnTo>
                    <a:pt x="9918" y="22139"/>
                  </a:lnTo>
                  <a:lnTo>
                    <a:pt x="9995" y="23010"/>
                  </a:lnTo>
                  <a:lnTo>
                    <a:pt x="10006" y="23991"/>
                  </a:lnTo>
                  <a:lnTo>
                    <a:pt x="9918" y="25677"/>
                  </a:lnTo>
                  <a:lnTo>
                    <a:pt x="9653" y="28365"/>
                  </a:lnTo>
                  <a:lnTo>
                    <a:pt x="9312" y="31550"/>
                  </a:lnTo>
                  <a:lnTo>
                    <a:pt x="8970" y="35242"/>
                  </a:lnTo>
                  <a:lnTo>
                    <a:pt x="8706" y="39440"/>
                  </a:lnTo>
                  <a:lnTo>
                    <a:pt x="8618" y="42955"/>
                  </a:lnTo>
                  <a:lnTo>
                    <a:pt x="8618" y="45457"/>
                  </a:lnTo>
                  <a:lnTo>
                    <a:pt x="8651" y="46768"/>
                  </a:lnTo>
                  <a:lnTo>
                    <a:pt x="8673" y="47418"/>
                  </a:lnTo>
                  <a:lnTo>
                    <a:pt x="8805" y="48652"/>
                  </a:lnTo>
                  <a:lnTo>
                    <a:pt x="9036" y="49787"/>
                  </a:lnTo>
                  <a:lnTo>
                    <a:pt x="9356" y="50845"/>
                  </a:lnTo>
                  <a:lnTo>
                    <a:pt x="9764" y="51815"/>
                  </a:lnTo>
                  <a:lnTo>
                    <a:pt x="10248" y="52697"/>
                  </a:lnTo>
                  <a:lnTo>
                    <a:pt x="10810" y="53512"/>
                  </a:lnTo>
                  <a:lnTo>
                    <a:pt x="11439" y="54239"/>
                  </a:lnTo>
                  <a:lnTo>
                    <a:pt x="12133" y="54912"/>
                  </a:lnTo>
                  <a:lnTo>
                    <a:pt x="12893" y="55496"/>
                  </a:lnTo>
                  <a:lnTo>
                    <a:pt x="13709" y="56025"/>
                  </a:lnTo>
                  <a:lnTo>
                    <a:pt x="14568" y="56487"/>
                  </a:lnTo>
                  <a:lnTo>
                    <a:pt x="15472" y="56884"/>
                  </a:lnTo>
                  <a:lnTo>
                    <a:pt x="16419" y="57226"/>
                  </a:lnTo>
                  <a:lnTo>
                    <a:pt x="17400" y="57512"/>
                  </a:lnTo>
                  <a:lnTo>
                    <a:pt x="18403" y="57744"/>
                  </a:lnTo>
                  <a:lnTo>
                    <a:pt x="19968" y="58008"/>
                  </a:lnTo>
                  <a:lnTo>
                    <a:pt x="22106" y="58184"/>
                  </a:lnTo>
                  <a:lnTo>
                    <a:pt x="24287" y="58195"/>
                  </a:lnTo>
                  <a:lnTo>
                    <a:pt x="26447" y="58063"/>
                  </a:lnTo>
                  <a:lnTo>
                    <a:pt x="28563" y="57799"/>
                  </a:lnTo>
                  <a:lnTo>
                    <a:pt x="30591" y="57446"/>
                  </a:lnTo>
                  <a:lnTo>
                    <a:pt x="32486" y="57016"/>
                  </a:lnTo>
                  <a:lnTo>
                    <a:pt x="34216" y="56531"/>
                  </a:lnTo>
                  <a:lnTo>
                    <a:pt x="34999" y="56267"/>
                  </a:lnTo>
                  <a:lnTo>
                    <a:pt x="35737" y="56003"/>
                  </a:lnTo>
                  <a:lnTo>
                    <a:pt x="37103" y="55452"/>
                  </a:lnTo>
                  <a:lnTo>
                    <a:pt x="38315" y="54879"/>
                  </a:lnTo>
                  <a:lnTo>
                    <a:pt x="39373" y="54283"/>
                  </a:lnTo>
                  <a:lnTo>
                    <a:pt x="40288" y="53666"/>
                  </a:lnTo>
                  <a:lnTo>
                    <a:pt x="41070" y="53016"/>
                  </a:lnTo>
                  <a:lnTo>
                    <a:pt x="41721" y="52355"/>
                  </a:lnTo>
                  <a:lnTo>
                    <a:pt x="42238" y="51672"/>
                  </a:lnTo>
                  <a:lnTo>
                    <a:pt x="42635" y="50956"/>
                  </a:lnTo>
                  <a:lnTo>
                    <a:pt x="42922" y="50239"/>
                  </a:lnTo>
                  <a:lnTo>
                    <a:pt x="43087" y="49490"/>
                  </a:lnTo>
                  <a:lnTo>
                    <a:pt x="43142" y="48730"/>
                  </a:lnTo>
                  <a:lnTo>
                    <a:pt x="43098" y="47958"/>
                  </a:lnTo>
                  <a:lnTo>
                    <a:pt x="42966" y="47165"/>
                  </a:lnTo>
                  <a:lnTo>
                    <a:pt x="42723" y="46360"/>
                  </a:lnTo>
                  <a:lnTo>
                    <a:pt x="42404" y="45534"/>
                  </a:lnTo>
                  <a:lnTo>
                    <a:pt x="42216" y="45126"/>
                  </a:lnTo>
                  <a:lnTo>
                    <a:pt x="39880" y="40410"/>
                  </a:lnTo>
                  <a:lnTo>
                    <a:pt x="32618" y="25886"/>
                  </a:lnTo>
                  <a:lnTo>
                    <a:pt x="30690" y="21941"/>
                  </a:lnTo>
                  <a:lnTo>
                    <a:pt x="30414" y="21346"/>
                  </a:lnTo>
                  <a:lnTo>
                    <a:pt x="29963" y="20145"/>
                  </a:lnTo>
                  <a:lnTo>
                    <a:pt x="29599" y="18911"/>
                  </a:lnTo>
                  <a:lnTo>
                    <a:pt x="29312" y="17566"/>
                  </a:lnTo>
                  <a:lnTo>
                    <a:pt x="28938" y="15307"/>
                  </a:lnTo>
                  <a:lnTo>
                    <a:pt x="28464" y="11450"/>
                  </a:lnTo>
                  <a:lnTo>
                    <a:pt x="28155" y="9004"/>
                  </a:lnTo>
                  <a:lnTo>
                    <a:pt x="28056" y="8376"/>
                  </a:lnTo>
                  <a:lnTo>
                    <a:pt x="27759" y="7197"/>
                  </a:lnTo>
                  <a:lnTo>
                    <a:pt x="27340" y="6128"/>
                  </a:lnTo>
                  <a:lnTo>
                    <a:pt x="26800" y="5147"/>
                  </a:lnTo>
                  <a:lnTo>
                    <a:pt x="26150" y="4265"/>
                  </a:lnTo>
                  <a:lnTo>
                    <a:pt x="25400" y="3483"/>
                  </a:lnTo>
                  <a:lnTo>
                    <a:pt x="24574" y="2778"/>
                  </a:lnTo>
                  <a:lnTo>
                    <a:pt x="23648" y="2172"/>
                  </a:lnTo>
                  <a:lnTo>
                    <a:pt x="22657" y="1643"/>
                  </a:lnTo>
                  <a:lnTo>
                    <a:pt x="21599" y="1191"/>
                  </a:lnTo>
                  <a:lnTo>
                    <a:pt x="20486" y="816"/>
                  </a:lnTo>
                  <a:lnTo>
                    <a:pt x="19318" y="519"/>
                  </a:lnTo>
                  <a:lnTo>
                    <a:pt x="18116" y="298"/>
                  </a:lnTo>
                  <a:lnTo>
                    <a:pt x="16882" y="133"/>
                  </a:lnTo>
                  <a:lnTo>
                    <a:pt x="15626" y="34"/>
                  </a:lnTo>
                  <a:lnTo>
                    <a:pt x="14348" y="1"/>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9"/>
            <p:cNvSpPr/>
            <p:nvPr/>
          </p:nvSpPr>
          <p:spPr>
            <a:xfrm>
              <a:off x="1303323" y="954397"/>
              <a:ext cx="948391" cy="1279294"/>
            </a:xfrm>
            <a:custGeom>
              <a:rect b="b" l="l" r="r" t="t"/>
              <a:pathLst>
                <a:path extrusionOk="0" fill="none" h="58196" w="43143">
                  <a:moveTo>
                    <a:pt x="4188" y="16971"/>
                  </a:moveTo>
                  <a:lnTo>
                    <a:pt x="4044" y="16839"/>
                  </a:lnTo>
                  <a:lnTo>
                    <a:pt x="3152" y="15968"/>
                  </a:lnTo>
                  <a:lnTo>
                    <a:pt x="2380" y="15120"/>
                  </a:lnTo>
                  <a:lnTo>
                    <a:pt x="1565" y="14117"/>
                  </a:lnTo>
                  <a:lnTo>
                    <a:pt x="816" y="13015"/>
                  </a:lnTo>
                  <a:lnTo>
                    <a:pt x="386" y="12167"/>
                  </a:lnTo>
                  <a:lnTo>
                    <a:pt x="177" y="11605"/>
                  </a:lnTo>
                  <a:lnTo>
                    <a:pt x="44" y="11054"/>
                  </a:lnTo>
                  <a:lnTo>
                    <a:pt x="0" y="10525"/>
                  </a:lnTo>
                  <a:lnTo>
                    <a:pt x="33" y="10271"/>
                  </a:lnTo>
                  <a:lnTo>
                    <a:pt x="77" y="10051"/>
                  </a:lnTo>
                  <a:lnTo>
                    <a:pt x="276" y="9500"/>
                  </a:lnTo>
                  <a:lnTo>
                    <a:pt x="606" y="8850"/>
                  </a:lnTo>
                  <a:lnTo>
                    <a:pt x="1069" y="8122"/>
                  </a:lnTo>
                  <a:lnTo>
                    <a:pt x="1642" y="7329"/>
                  </a:lnTo>
                  <a:lnTo>
                    <a:pt x="2325" y="6491"/>
                  </a:lnTo>
                  <a:lnTo>
                    <a:pt x="3097" y="5621"/>
                  </a:lnTo>
                  <a:lnTo>
                    <a:pt x="3967" y="4761"/>
                  </a:lnTo>
                  <a:lnTo>
                    <a:pt x="4915" y="3913"/>
                  </a:lnTo>
                  <a:lnTo>
                    <a:pt x="5929" y="3097"/>
                  </a:lnTo>
                  <a:lnTo>
                    <a:pt x="7020" y="2337"/>
                  </a:lnTo>
                  <a:lnTo>
                    <a:pt x="8155" y="1654"/>
                  </a:lnTo>
                  <a:lnTo>
                    <a:pt x="9334" y="1059"/>
                  </a:lnTo>
                  <a:lnTo>
                    <a:pt x="10557" y="585"/>
                  </a:lnTo>
                  <a:lnTo>
                    <a:pt x="11802" y="232"/>
                  </a:lnTo>
                  <a:lnTo>
                    <a:pt x="13069" y="45"/>
                  </a:lnTo>
                  <a:lnTo>
                    <a:pt x="13709" y="12"/>
                  </a:lnTo>
                  <a:lnTo>
                    <a:pt x="14348" y="1"/>
                  </a:lnTo>
                  <a:lnTo>
                    <a:pt x="15626" y="34"/>
                  </a:lnTo>
                  <a:lnTo>
                    <a:pt x="16882" y="133"/>
                  </a:lnTo>
                  <a:lnTo>
                    <a:pt x="18116" y="298"/>
                  </a:lnTo>
                  <a:lnTo>
                    <a:pt x="19318" y="519"/>
                  </a:lnTo>
                  <a:lnTo>
                    <a:pt x="20486" y="816"/>
                  </a:lnTo>
                  <a:lnTo>
                    <a:pt x="21599" y="1191"/>
                  </a:lnTo>
                  <a:lnTo>
                    <a:pt x="22657" y="1643"/>
                  </a:lnTo>
                  <a:lnTo>
                    <a:pt x="23648" y="2172"/>
                  </a:lnTo>
                  <a:lnTo>
                    <a:pt x="24574" y="2778"/>
                  </a:lnTo>
                  <a:lnTo>
                    <a:pt x="25400" y="3483"/>
                  </a:lnTo>
                  <a:lnTo>
                    <a:pt x="26150" y="4265"/>
                  </a:lnTo>
                  <a:lnTo>
                    <a:pt x="26800" y="5147"/>
                  </a:lnTo>
                  <a:lnTo>
                    <a:pt x="27340" y="6128"/>
                  </a:lnTo>
                  <a:lnTo>
                    <a:pt x="27759" y="7197"/>
                  </a:lnTo>
                  <a:lnTo>
                    <a:pt x="28056" y="8376"/>
                  </a:lnTo>
                  <a:lnTo>
                    <a:pt x="28155" y="9004"/>
                  </a:lnTo>
                  <a:lnTo>
                    <a:pt x="28464" y="11450"/>
                  </a:lnTo>
                  <a:lnTo>
                    <a:pt x="28938" y="15307"/>
                  </a:lnTo>
                  <a:lnTo>
                    <a:pt x="29312" y="17566"/>
                  </a:lnTo>
                  <a:lnTo>
                    <a:pt x="29599" y="18911"/>
                  </a:lnTo>
                  <a:lnTo>
                    <a:pt x="29963" y="20145"/>
                  </a:lnTo>
                  <a:lnTo>
                    <a:pt x="30414" y="21346"/>
                  </a:lnTo>
                  <a:lnTo>
                    <a:pt x="30690" y="21941"/>
                  </a:lnTo>
                  <a:lnTo>
                    <a:pt x="32618" y="25886"/>
                  </a:lnTo>
                  <a:lnTo>
                    <a:pt x="39880" y="40410"/>
                  </a:lnTo>
                  <a:lnTo>
                    <a:pt x="42216" y="45126"/>
                  </a:lnTo>
                  <a:lnTo>
                    <a:pt x="42404" y="45534"/>
                  </a:lnTo>
                  <a:lnTo>
                    <a:pt x="42723" y="46360"/>
                  </a:lnTo>
                  <a:lnTo>
                    <a:pt x="42966" y="47165"/>
                  </a:lnTo>
                  <a:lnTo>
                    <a:pt x="43098" y="47958"/>
                  </a:lnTo>
                  <a:lnTo>
                    <a:pt x="43142" y="48730"/>
                  </a:lnTo>
                  <a:lnTo>
                    <a:pt x="43087" y="49490"/>
                  </a:lnTo>
                  <a:lnTo>
                    <a:pt x="42922" y="50239"/>
                  </a:lnTo>
                  <a:lnTo>
                    <a:pt x="42635" y="50956"/>
                  </a:lnTo>
                  <a:lnTo>
                    <a:pt x="42238" y="51672"/>
                  </a:lnTo>
                  <a:lnTo>
                    <a:pt x="41721" y="52355"/>
                  </a:lnTo>
                  <a:lnTo>
                    <a:pt x="41070" y="53016"/>
                  </a:lnTo>
                  <a:lnTo>
                    <a:pt x="40288" y="53666"/>
                  </a:lnTo>
                  <a:lnTo>
                    <a:pt x="39373" y="54283"/>
                  </a:lnTo>
                  <a:lnTo>
                    <a:pt x="38315" y="54879"/>
                  </a:lnTo>
                  <a:lnTo>
                    <a:pt x="37103" y="55452"/>
                  </a:lnTo>
                  <a:lnTo>
                    <a:pt x="35737" y="56003"/>
                  </a:lnTo>
                  <a:lnTo>
                    <a:pt x="34999" y="56267"/>
                  </a:lnTo>
                  <a:lnTo>
                    <a:pt x="34216" y="56531"/>
                  </a:lnTo>
                  <a:lnTo>
                    <a:pt x="32486" y="57016"/>
                  </a:lnTo>
                  <a:lnTo>
                    <a:pt x="30591" y="57446"/>
                  </a:lnTo>
                  <a:lnTo>
                    <a:pt x="28563" y="57799"/>
                  </a:lnTo>
                  <a:lnTo>
                    <a:pt x="26447" y="58063"/>
                  </a:lnTo>
                  <a:lnTo>
                    <a:pt x="24287" y="58195"/>
                  </a:lnTo>
                  <a:lnTo>
                    <a:pt x="22106" y="58184"/>
                  </a:lnTo>
                  <a:lnTo>
                    <a:pt x="19968" y="58008"/>
                  </a:lnTo>
                  <a:lnTo>
                    <a:pt x="18403" y="57744"/>
                  </a:lnTo>
                  <a:lnTo>
                    <a:pt x="17400" y="57512"/>
                  </a:lnTo>
                  <a:lnTo>
                    <a:pt x="16419" y="57226"/>
                  </a:lnTo>
                  <a:lnTo>
                    <a:pt x="15472" y="56884"/>
                  </a:lnTo>
                  <a:lnTo>
                    <a:pt x="14568" y="56487"/>
                  </a:lnTo>
                  <a:lnTo>
                    <a:pt x="13709" y="56025"/>
                  </a:lnTo>
                  <a:lnTo>
                    <a:pt x="12893" y="55496"/>
                  </a:lnTo>
                  <a:lnTo>
                    <a:pt x="12133" y="54912"/>
                  </a:lnTo>
                  <a:lnTo>
                    <a:pt x="11439" y="54239"/>
                  </a:lnTo>
                  <a:lnTo>
                    <a:pt x="10810" y="53512"/>
                  </a:lnTo>
                  <a:lnTo>
                    <a:pt x="10248" y="52697"/>
                  </a:lnTo>
                  <a:lnTo>
                    <a:pt x="9764" y="51815"/>
                  </a:lnTo>
                  <a:lnTo>
                    <a:pt x="9356" y="50845"/>
                  </a:lnTo>
                  <a:lnTo>
                    <a:pt x="9036" y="49787"/>
                  </a:lnTo>
                  <a:lnTo>
                    <a:pt x="8805" y="48652"/>
                  </a:lnTo>
                  <a:lnTo>
                    <a:pt x="8673" y="47418"/>
                  </a:lnTo>
                  <a:lnTo>
                    <a:pt x="8651" y="46768"/>
                  </a:lnTo>
                  <a:lnTo>
                    <a:pt x="8618" y="45457"/>
                  </a:lnTo>
                  <a:lnTo>
                    <a:pt x="8618" y="42955"/>
                  </a:lnTo>
                  <a:lnTo>
                    <a:pt x="8706" y="39440"/>
                  </a:lnTo>
                  <a:lnTo>
                    <a:pt x="8970" y="35242"/>
                  </a:lnTo>
                  <a:lnTo>
                    <a:pt x="9312" y="31550"/>
                  </a:lnTo>
                  <a:lnTo>
                    <a:pt x="9653" y="28365"/>
                  </a:lnTo>
                  <a:lnTo>
                    <a:pt x="9918" y="25677"/>
                  </a:lnTo>
                  <a:lnTo>
                    <a:pt x="10006" y="23991"/>
                  </a:lnTo>
                  <a:lnTo>
                    <a:pt x="9995" y="23010"/>
                  </a:lnTo>
                  <a:lnTo>
                    <a:pt x="9918" y="22139"/>
                  </a:lnTo>
                  <a:lnTo>
                    <a:pt x="9775" y="21390"/>
                  </a:lnTo>
                  <a:lnTo>
                    <a:pt x="9653" y="21059"/>
                  </a:lnTo>
                  <a:lnTo>
                    <a:pt x="9532" y="20740"/>
                  </a:lnTo>
                  <a:lnTo>
                    <a:pt x="9235" y="20167"/>
                  </a:lnTo>
                  <a:lnTo>
                    <a:pt x="8871" y="19649"/>
                  </a:lnTo>
                  <a:lnTo>
                    <a:pt x="8474" y="19186"/>
                  </a:lnTo>
                  <a:lnTo>
                    <a:pt x="7824" y="18580"/>
                  </a:lnTo>
                  <a:lnTo>
                    <a:pt x="6899" y="17963"/>
                  </a:lnTo>
                  <a:lnTo>
                    <a:pt x="5995" y="17522"/>
                  </a:lnTo>
                  <a:lnTo>
                    <a:pt x="5190" y="17225"/>
                  </a:lnTo>
                  <a:lnTo>
                    <a:pt x="4320" y="16993"/>
                  </a:lnTo>
                  <a:lnTo>
                    <a:pt x="4188" y="16971"/>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9"/>
            <p:cNvSpPr/>
            <p:nvPr/>
          </p:nvSpPr>
          <p:spPr>
            <a:xfrm>
              <a:off x="1534403" y="1754999"/>
              <a:ext cx="805966" cy="1052302"/>
            </a:xfrm>
            <a:custGeom>
              <a:rect b="b" l="l" r="r" t="t"/>
              <a:pathLst>
                <a:path extrusionOk="0" fill="none" h="47870" w="36664">
                  <a:moveTo>
                    <a:pt x="25126" y="1"/>
                  </a:moveTo>
                  <a:lnTo>
                    <a:pt x="25258" y="1"/>
                  </a:lnTo>
                  <a:lnTo>
                    <a:pt x="26525" y="23"/>
                  </a:lnTo>
                  <a:lnTo>
                    <a:pt x="28024" y="166"/>
                  </a:lnTo>
                  <a:lnTo>
                    <a:pt x="29137" y="342"/>
                  </a:lnTo>
                  <a:lnTo>
                    <a:pt x="30283" y="607"/>
                  </a:lnTo>
                  <a:lnTo>
                    <a:pt x="31407" y="981"/>
                  </a:lnTo>
                  <a:lnTo>
                    <a:pt x="31925" y="1235"/>
                  </a:lnTo>
                  <a:lnTo>
                    <a:pt x="32432" y="1499"/>
                  </a:lnTo>
                  <a:lnTo>
                    <a:pt x="33423" y="2194"/>
                  </a:lnTo>
                  <a:lnTo>
                    <a:pt x="34338" y="3042"/>
                  </a:lnTo>
                  <a:lnTo>
                    <a:pt x="35165" y="4001"/>
                  </a:lnTo>
                  <a:lnTo>
                    <a:pt x="35837" y="5037"/>
                  </a:lnTo>
                  <a:lnTo>
                    <a:pt x="36333" y="6106"/>
                  </a:lnTo>
                  <a:lnTo>
                    <a:pt x="36564" y="6910"/>
                  </a:lnTo>
                  <a:lnTo>
                    <a:pt x="36641" y="7439"/>
                  </a:lnTo>
                  <a:lnTo>
                    <a:pt x="36663" y="7957"/>
                  </a:lnTo>
                  <a:lnTo>
                    <a:pt x="36608" y="8464"/>
                  </a:lnTo>
                  <a:lnTo>
                    <a:pt x="36553" y="8706"/>
                  </a:lnTo>
                  <a:lnTo>
                    <a:pt x="35958" y="10745"/>
                  </a:lnTo>
                  <a:lnTo>
                    <a:pt x="32421" y="22117"/>
                  </a:lnTo>
                  <a:lnTo>
                    <a:pt x="25754" y="43297"/>
                  </a:lnTo>
                  <a:lnTo>
                    <a:pt x="24310" y="47870"/>
                  </a:lnTo>
                  <a:lnTo>
                    <a:pt x="1" y="31814"/>
                  </a:lnTo>
                  <a:lnTo>
                    <a:pt x="4541" y="21324"/>
                  </a:lnTo>
                  <a:lnTo>
                    <a:pt x="17676" y="29831"/>
                  </a:lnTo>
                  <a:lnTo>
                    <a:pt x="23759" y="992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9"/>
            <p:cNvSpPr/>
            <p:nvPr/>
          </p:nvSpPr>
          <p:spPr>
            <a:xfrm>
              <a:off x="1534400" y="1755000"/>
              <a:ext cx="805966" cy="1052302"/>
            </a:xfrm>
            <a:custGeom>
              <a:rect b="b" l="l" r="r" t="t"/>
              <a:pathLst>
                <a:path extrusionOk="0" fill="none" h="47870" w="36664">
                  <a:moveTo>
                    <a:pt x="25126" y="1"/>
                  </a:moveTo>
                  <a:lnTo>
                    <a:pt x="25258" y="1"/>
                  </a:lnTo>
                  <a:lnTo>
                    <a:pt x="26525" y="23"/>
                  </a:lnTo>
                  <a:lnTo>
                    <a:pt x="28024" y="166"/>
                  </a:lnTo>
                  <a:lnTo>
                    <a:pt x="29137" y="342"/>
                  </a:lnTo>
                  <a:lnTo>
                    <a:pt x="30283" y="607"/>
                  </a:lnTo>
                  <a:lnTo>
                    <a:pt x="31407" y="981"/>
                  </a:lnTo>
                  <a:lnTo>
                    <a:pt x="31925" y="1235"/>
                  </a:lnTo>
                  <a:lnTo>
                    <a:pt x="32432" y="1499"/>
                  </a:lnTo>
                  <a:lnTo>
                    <a:pt x="33423" y="2194"/>
                  </a:lnTo>
                  <a:lnTo>
                    <a:pt x="34338" y="3042"/>
                  </a:lnTo>
                  <a:lnTo>
                    <a:pt x="35165" y="4001"/>
                  </a:lnTo>
                  <a:lnTo>
                    <a:pt x="35837" y="5037"/>
                  </a:lnTo>
                  <a:lnTo>
                    <a:pt x="36333" y="6106"/>
                  </a:lnTo>
                  <a:lnTo>
                    <a:pt x="36564" y="6910"/>
                  </a:lnTo>
                  <a:lnTo>
                    <a:pt x="36641" y="7439"/>
                  </a:lnTo>
                  <a:lnTo>
                    <a:pt x="36663" y="7957"/>
                  </a:lnTo>
                  <a:lnTo>
                    <a:pt x="36608" y="8464"/>
                  </a:lnTo>
                  <a:lnTo>
                    <a:pt x="36553" y="8706"/>
                  </a:lnTo>
                  <a:lnTo>
                    <a:pt x="35958" y="10745"/>
                  </a:lnTo>
                  <a:lnTo>
                    <a:pt x="32421" y="22117"/>
                  </a:lnTo>
                  <a:lnTo>
                    <a:pt x="25754" y="43297"/>
                  </a:lnTo>
                  <a:lnTo>
                    <a:pt x="24310" y="47870"/>
                  </a:lnTo>
                  <a:lnTo>
                    <a:pt x="1" y="31814"/>
                  </a:lnTo>
                  <a:lnTo>
                    <a:pt x="4541" y="21324"/>
                  </a:lnTo>
                  <a:lnTo>
                    <a:pt x="17676" y="29831"/>
                  </a:lnTo>
                  <a:lnTo>
                    <a:pt x="23759" y="992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9"/>
            <p:cNvSpPr/>
            <p:nvPr/>
          </p:nvSpPr>
          <p:spPr>
            <a:xfrm>
              <a:off x="1025706" y="1981991"/>
              <a:ext cx="89161" cy="142205"/>
            </a:xfrm>
            <a:custGeom>
              <a:rect b="b" l="l" r="r" t="t"/>
              <a:pathLst>
                <a:path extrusionOk="0" fill="none" h="6469" w="4056">
                  <a:moveTo>
                    <a:pt x="1566" y="6116"/>
                  </a:moveTo>
                  <a:lnTo>
                    <a:pt x="1" y="0"/>
                  </a:lnTo>
                  <a:lnTo>
                    <a:pt x="4056" y="646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9"/>
            <p:cNvSpPr/>
            <p:nvPr/>
          </p:nvSpPr>
          <p:spPr>
            <a:xfrm>
              <a:off x="1493471" y="1678698"/>
              <a:ext cx="481593" cy="732787"/>
            </a:xfrm>
            <a:custGeom>
              <a:rect b="b" l="l" r="r" t="t"/>
              <a:pathLst>
                <a:path extrusionOk="0" h="33335" w="21908">
                  <a:moveTo>
                    <a:pt x="15197" y="1"/>
                  </a:moveTo>
                  <a:lnTo>
                    <a:pt x="14701" y="12"/>
                  </a:lnTo>
                  <a:lnTo>
                    <a:pt x="13610" y="78"/>
                  </a:lnTo>
                  <a:lnTo>
                    <a:pt x="12431" y="221"/>
                  </a:lnTo>
                  <a:lnTo>
                    <a:pt x="11230" y="419"/>
                  </a:lnTo>
                  <a:lnTo>
                    <a:pt x="10084" y="673"/>
                  </a:lnTo>
                  <a:lnTo>
                    <a:pt x="9037" y="992"/>
                  </a:lnTo>
                  <a:lnTo>
                    <a:pt x="8166" y="1367"/>
                  </a:lnTo>
                  <a:lnTo>
                    <a:pt x="7681" y="1687"/>
                  </a:lnTo>
                  <a:lnTo>
                    <a:pt x="7439" y="1907"/>
                  </a:lnTo>
                  <a:lnTo>
                    <a:pt x="7340" y="2028"/>
                  </a:lnTo>
                  <a:lnTo>
                    <a:pt x="7252" y="2182"/>
                  </a:lnTo>
                  <a:lnTo>
                    <a:pt x="6249" y="3703"/>
                  </a:lnTo>
                  <a:lnTo>
                    <a:pt x="5444" y="4816"/>
                  </a:lnTo>
                  <a:lnTo>
                    <a:pt x="5213" y="5114"/>
                  </a:lnTo>
                  <a:lnTo>
                    <a:pt x="4585" y="5764"/>
                  </a:lnTo>
                  <a:lnTo>
                    <a:pt x="3428" y="6811"/>
                  </a:lnTo>
                  <a:lnTo>
                    <a:pt x="1092" y="8662"/>
                  </a:lnTo>
                  <a:lnTo>
                    <a:pt x="629" y="8993"/>
                  </a:lnTo>
                  <a:lnTo>
                    <a:pt x="3924" y="10634"/>
                  </a:lnTo>
                  <a:lnTo>
                    <a:pt x="1" y="13808"/>
                  </a:lnTo>
                  <a:lnTo>
                    <a:pt x="155" y="15031"/>
                  </a:lnTo>
                  <a:lnTo>
                    <a:pt x="563" y="17456"/>
                  </a:lnTo>
                  <a:lnTo>
                    <a:pt x="1070" y="19869"/>
                  </a:lnTo>
                  <a:lnTo>
                    <a:pt x="1676" y="22249"/>
                  </a:lnTo>
                  <a:lnTo>
                    <a:pt x="2028" y="23439"/>
                  </a:lnTo>
                  <a:lnTo>
                    <a:pt x="2392" y="24651"/>
                  </a:lnTo>
                  <a:lnTo>
                    <a:pt x="3053" y="27120"/>
                  </a:lnTo>
                  <a:lnTo>
                    <a:pt x="3659" y="29588"/>
                  </a:lnTo>
                  <a:lnTo>
                    <a:pt x="4188" y="32079"/>
                  </a:lnTo>
                  <a:lnTo>
                    <a:pt x="4431" y="33335"/>
                  </a:lnTo>
                  <a:lnTo>
                    <a:pt x="20508" y="14690"/>
                  </a:lnTo>
                  <a:lnTo>
                    <a:pt x="17467" y="11780"/>
                  </a:lnTo>
                  <a:lnTo>
                    <a:pt x="21908" y="10767"/>
                  </a:lnTo>
                  <a:lnTo>
                    <a:pt x="21842" y="10039"/>
                  </a:lnTo>
                  <a:lnTo>
                    <a:pt x="21324" y="6194"/>
                  </a:lnTo>
                  <a:lnTo>
                    <a:pt x="20905" y="4177"/>
                  </a:lnTo>
                  <a:lnTo>
                    <a:pt x="20574" y="3020"/>
                  </a:lnTo>
                  <a:lnTo>
                    <a:pt x="20387" y="2535"/>
                  </a:lnTo>
                  <a:lnTo>
                    <a:pt x="20189" y="2105"/>
                  </a:lnTo>
                  <a:lnTo>
                    <a:pt x="19748" y="1411"/>
                  </a:lnTo>
                  <a:lnTo>
                    <a:pt x="19252" y="882"/>
                  </a:lnTo>
                  <a:lnTo>
                    <a:pt x="18679" y="507"/>
                  </a:lnTo>
                  <a:lnTo>
                    <a:pt x="18029" y="254"/>
                  </a:lnTo>
                  <a:lnTo>
                    <a:pt x="17323" y="111"/>
                  </a:lnTo>
                  <a:lnTo>
                    <a:pt x="16111" y="12"/>
                  </a:lnTo>
                  <a:lnTo>
                    <a:pt x="151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9"/>
            <p:cNvSpPr/>
            <p:nvPr/>
          </p:nvSpPr>
          <p:spPr>
            <a:xfrm>
              <a:off x="1493471" y="1678698"/>
              <a:ext cx="481593" cy="732787"/>
            </a:xfrm>
            <a:custGeom>
              <a:rect b="b" l="l" r="r" t="t"/>
              <a:pathLst>
                <a:path extrusionOk="0" fill="none" h="33335" w="21908">
                  <a:moveTo>
                    <a:pt x="7340" y="2028"/>
                  </a:moveTo>
                  <a:lnTo>
                    <a:pt x="7252" y="2182"/>
                  </a:lnTo>
                  <a:lnTo>
                    <a:pt x="6249" y="3703"/>
                  </a:lnTo>
                  <a:lnTo>
                    <a:pt x="5444" y="4816"/>
                  </a:lnTo>
                  <a:lnTo>
                    <a:pt x="5213" y="5114"/>
                  </a:lnTo>
                  <a:lnTo>
                    <a:pt x="4585" y="5764"/>
                  </a:lnTo>
                  <a:lnTo>
                    <a:pt x="3428" y="6811"/>
                  </a:lnTo>
                  <a:lnTo>
                    <a:pt x="1092" y="8662"/>
                  </a:lnTo>
                  <a:lnTo>
                    <a:pt x="629" y="8993"/>
                  </a:lnTo>
                  <a:lnTo>
                    <a:pt x="3924" y="10634"/>
                  </a:lnTo>
                  <a:lnTo>
                    <a:pt x="1" y="13808"/>
                  </a:lnTo>
                  <a:lnTo>
                    <a:pt x="155" y="15031"/>
                  </a:lnTo>
                  <a:lnTo>
                    <a:pt x="563" y="17456"/>
                  </a:lnTo>
                  <a:lnTo>
                    <a:pt x="1070" y="19869"/>
                  </a:lnTo>
                  <a:lnTo>
                    <a:pt x="1676" y="22249"/>
                  </a:lnTo>
                  <a:lnTo>
                    <a:pt x="2028" y="23439"/>
                  </a:lnTo>
                  <a:lnTo>
                    <a:pt x="2392" y="24651"/>
                  </a:lnTo>
                  <a:lnTo>
                    <a:pt x="3053" y="27120"/>
                  </a:lnTo>
                  <a:lnTo>
                    <a:pt x="3659" y="29588"/>
                  </a:lnTo>
                  <a:lnTo>
                    <a:pt x="4188" y="32079"/>
                  </a:lnTo>
                  <a:lnTo>
                    <a:pt x="4431" y="33335"/>
                  </a:lnTo>
                  <a:lnTo>
                    <a:pt x="20508" y="14690"/>
                  </a:lnTo>
                  <a:lnTo>
                    <a:pt x="17467" y="11780"/>
                  </a:lnTo>
                  <a:lnTo>
                    <a:pt x="21908" y="10767"/>
                  </a:lnTo>
                  <a:lnTo>
                    <a:pt x="21842" y="10039"/>
                  </a:lnTo>
                  <a:lnTo>
                    <a:pt x="21324" y="6194"/>
                  </a:lnTo>
                  <a:lnTo>
                    <a:pt x="20905" y="4177"/>
                  </a:lnTo>
                  <a:lnTo>
                    <a:pt x="20574" y="3020"/>
                  </a:lnTo>
                  <a:lnTo>
                    <a:pt x="20387" y="2535"/>
                  </a:lnTo>
                  <a:lnTo>
                    <a:pt x="20189" y="2105"/>
                  </a:lnTo>
                  <a:lnTo>
                    <a:pt x="19748" y="1411"/>
                  </a:lnTo>
                  <a:lnTo>
                    <a:pt x="19252" y="882"/>
                  </a:lnTo>
                  <a:lnTo>
                    <a:pt x="18679" y="507"/>
                  </a:lnTo>
                  <a:lnTo>
                    <a:pt x="18029" y="254"/>
                  </a:lnTo>
                  <a:lnTo>
                    <a:pt x="17323" y="111"/>
                  </a:lnTo>
                  <a:lnTo>
                    <a:pt x="16111" y="12"/>
                  </a:lnTo>
                  <a:lnTo>
                    <a:pt x="15197" y="1"/>
                  </a:lnTo>
                  <a:lnTo>
                    <a:pt x="14701" y="12"/>
                  </a:lnTo>
                  <a:lnTo>
                    <a:pt x="13610" y="78"/>
                  </a:lnTo>
                  <a:lnTo>
                    <a:pt x="12431" y="221"/>
                  </a:lnTo>
                  <a:lnTo>
                    <a:pt x="11230" y="419"/>
                  </a:lnTo>
                  <a:lnTo>
                    <a:pt x="10084" y="673"/>
                  </a:lnTo>
                  <a:lnTo>
                    <a:pt x="9037" y="992"/>
                  </a:lnTo>
                  <a:lnTo>
                    <a:pt x="8166" y="1367"/>
                  </a:lnTo>
                  <a:lnTo>
                    <a:pt x="7681" y="1687"/>
                  </a:lnTo>
                  <a:lnTo>
                    <a:pt x="7439" y="1907"/>
                  </a:lnTo>
                  <a:lnTo>
                    <a:pt x="7340" y="2028"/>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9"/>
            <p:cNvSpPr/>
            <p:nvPr/>
          </p:nvSpPr>
          <p:spPr>
            <a:xfrm>
              <a:off x="1610968" y="1492176"/>
              <a:ext cx="258250" cy="760397"/>
            </a:xfrm>
            <a:custGeom>
              <a:rect b="b" l="l" r="r" t="t"/>
              <a:pathLst>
                <a:path extrusionOk="0" h="34591" w="11748">
                  <a:moveTo>
                    <a:pt x="9973" y="0"/>
                  </a:moveTo>
                  <a:lnTo>
                    <a:pt x="9885" y="265"/>
                  </a:lnTo>
                  <a:lnTo>
                    <a:pt x="9157" y="1995"/>
                  </a:lnTo>
                  <a:lnTo>
                    <a:pt x="8353" y="3527"/>
                  </a:lnTo>
                  <a:lnTo>
                    <a:pt x="7560" y="4761"/>
                  </a:lnTo>
                  <a:lnTo>
                    <a:pt x="6954" y="5576"/>
                  </a:lnTo>
                  <a:lnTo>
                    <a:pt x="6270" y="6370"/>
                  </a:lnTo>
                  <a:lnTo>
                    <a:pt x="5521" y="7097"/>
                  </a:lnTo>
                  <a:lnTo>
                    <a:pt x="4695" y="7736"/>
                  </a:lnTo>
                  <a:lnTo>
                    <a:pt x="3802" y="8276"/>
                  </a:lnTo>
                  <a:lnTo>
                    <a:pt x="2832" y="8684"/>
                  </a:lnTo>
                  <a:lnTo>
                    <a:pt x="1785" y="8937"/>
                  </a:lnTo>
                  <a:lnTo>
                    <a:pt x="1234" y="8992"/>
                  </a:lnTo>
                  <a:lnTo>
                    <a:pt x="1411" y="9687"/>
                  </a:lnTo>
                  <a:lnTo>
                    <a:pt x="1664" y="11108"/>
                  </a:lnTo>
                  <a:lnTo>
                    <a:pt x="1796" y="12530"/>
                  </a:lnTo>
                  <a:lnTo>
                    <a:pt x="1796" y="13973"/>
                  </a:lnTo>
                  <a:lnTo>
                    <a:pt x="1741" y="14690"/>
                  </a:lnTo>
                  <a:lnTo>
                    <a:pt x="1576" y="16320"/>
                  </a:lnTo>
                  <a:lnTo>
                    <a:pt x="805" y="22260"/>
                  </a:lnTo>
                  <a:lnTo>
                    <a:pt x="243" y="27351"/>
                  </a:lnTo>
                  <a:lnTo>
                    <a:pt x="22" y="30437"/>
                  </a:lnTo>
                  <a:lnTo>
                    <a:pt x="0" y="32321"/>
                  </a:lnTo>
                  <a:lnTo>
                    <a:pt x="66" y="33324"/>
                  </a:lnTo>
                  <a:lnTo>
                    <a:pt x="210" y="34062"/>
                  </a:lnTo>
                  <a:lnTo>
                    <a:pt x="386" y="34415"/>
                  </a:lnTo>
                  <a:lnTo>
                    <a:pt x="529" y="34547"/>
                  </a:lnTo>
                  <a:lnTo>
                    <a:pt x="606" y="34580"/>
                  </a:lnTo>
                  <a:lnTo>
                    <a:pt x="694" y="34591"/>
                  </a:lnTo>
                  <a:lnTo>
                    <a:pt x="904" y="34503"/>
                  </a:lnTo>
                  <a:lnTo>
                    <a:pt x="1289" y="34161"/>
                  </a:lnTo>
                  <a:lnTo>
                    <a:pt x="1918" y="33302"/>
                  </a:lnTo>
                  <a:lnTo>
                    <a:pt x="2678" y="32045"/>
                  </a:lnTo>
                  <a:lnTo>
                    <a:pt x="3967" y="29632"/>
                  </a:lnTo>
                  <a:lnTo>
                    <a:pt x="5874" y="25621"/>
                  </a:lnTo>
                  <a:lnTo>
                    <a:pt x="7802" y="21257"/>
                  </a:lnTo>
                  <a:lnTo>
                    <a:pt x="9543" y="17081"/>
                  </a:lnTo>
                  <a:lnTo>
                    <a:pt x="10899" y="13588"/>
                  </a:lnTo>
                  <a:lnTo>
                    <a:pt x="11527" y="11791"/>
                  </a:lnTo>
                  <a:lnTo>
                    <a:pt x="11736" y="11064"/>
                  </a:lnTo>
                  <a:lnTo>
                    <a:pt x="11747" y="10888"/>
                  </a:lnTo>
                  <a:lnTo>
                    <a:pt x="11736" y="10568"/>
                  </a:lnTo>
                  <a:lnTo>
                    <a:pt x="11593" y="9389"/>
                  </a:lnTo>
                  <a:lnTo>
                    <a:pt x="11196" y="6855"/>
                  </a:lnTo>
                  <a:lnTo>
                    <a:pt x="10193" y="1180"/>
                  </a:lnTo>
                  <a:lnTo>
                    <a:pt x="997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9"/>
            <p:cNvSpPr/>
            <p:nvPr/>
          </p:nvSpPr>
          <p:spPr>
            <a:xfrm>
              <a:off x="1610968" y="1492176"/>
              <a:ext cx="258250" cy="760397"/>
            </a:xfrm>
            <a:custGeom>
              <a:rect b="b" l="l" r="r" t="t"/>
              <a:pathLst>
                <a:path extrusionOk="0" fill="none" h="34591" w="11748">
                  <a:moveTo>
                    <a:pt x="1234" y="8992"/>
                  </a:moveTo>
                  <a:lnTo>
                    <a:pt x="1411" y="9687"/>
                  </a:lnTo>
                  <a:lnTo>
                    <a:pt x="1664" y="11108"/>
                  </a:lnTo>
                  <a:lnTo>
                    <a:pt x="1796" y="12530"/>
                  </a:lnTo>
                  <a:lnTo>
                    <a:pt x="1796" y="13973"/>
                  </a:lnTo>
                  <a:lnTo>
                    <a:pt x="1741" y="14690"/>
                  </a:lnTo>
                  <a:lnTo>
                    <a:pt x="1576" y="16320"/>
                  </a:lnTo>
                  <a:lnTo>
                    <a:pt x="805" y="22260"/>
                  </a:lnTo>
                  <a:lnTo>
                    <a:pt x="243" y="27351"/>
                  </a:lnTo>
                  <a:lnTo>
                    <a:pt x="22" y="30437"/>
                  </a:lnTo>
                  <a:lnTo>
                    <a:pt x="0" y="32321"/>
                  </a:lnTo>
                  <a:lnTo>
                    <a:pt x="66" y="33324"/>
                  </a:lnTo>
                  <a:lnTo>
                    <a:pt x="210" y="34062"/>
                  </a:lnTo>
                  <a:lnTo>
                    <a:pt x="386" y="34415"/>
                  </a:lnTo>
                  <a:lnTo>
                    <a:pt x="529" y="34547"/>
                  </a:lnTo>
                  <a:lnTo>
                    <a:pt x="606" y="34580"/>
                  </a:lnTo>
                  <a:lnTo>
                    <a:pt x="694" y="34591"/>
                  </a:lnTo>
                  <a:lnTo>
                    <a:pt x="904" y="34503"/>
                  </a:lnTo>
                  <a:lnTo>
                    <a:pt x="1289" y="34161"/>
                  </a:lnTo>
                  <a:lnTo>
                    <a:pt x="1918" y="33302"/>
                  </a:lnTo>
                  <a:lnTo>
                    <a:pt x="2678" y="32045"/>
                  </a:lnTo>
                  <a:lnTo>
                    <a:pt x="3967" y="29632"/>
                  </a:lnTo>
                  <a:lnTo>
                    <a:pt x="5874" y="25621"/>
                  </a:lnTo>
                  <a:lnTo>
                    <a:pt x="7802" y="21257"/>
                  </a:lnTo>
                  <a:lnTo>
                    <a:pt x="9543" y="17081"/>
                  </a:lnTo>
                  <a:lnTo>
                    <a:pt x="10899" y="13588"/>
                  </a:lnTo>
                  <a:lnTo>
                    <a:pt x="11527" y="11791"/>
                  </a:lnTo>
                  <a:lnTo>
                    <a:pt x="11736" y="11064"/>
                  </a:lnTo>
                  <a:lnTo>
                    <a:pt x="11747" y="10888"/>
                  </a:lnTo>
                  <a:lnTo>
                    <a:pt x="11736" y="10568"/>
                  </a:lnTo>
                  <a:lnTo>
                    <a:pt x="11593" y="9389"/>
                  </a:lnTo>
                  <a:lnTo>
                    <a:pt x="11196" y="6855"/>
                  </a:lnTo>
                  <a:lnTo>
                    <a:pt x="10193" y="1180"/>
                  </a:lnTo>
                  <a:lnTo>
                    <a:pt x="9973" y="0"/>
                  </a:lnTo>
                  <a:lnTo>
                    <a:pt x="9885" y="265"/>
                  </a:lnTo>
                  <a:lnTo>
                    <a:pt x="9157" y="1995"/>
                  </a:lnTo>
                  <a:lnTo>
                    <a:pt x="8353" y="3527"/>
                  </a:lnTo>
                  <a:lnTo>
                    <a:pt x="7560" y="4761"/>
                  </a:lnTo>
                  <a:lnTo>
                    <a:pt x="6954" y="5576"/>
                  </a:lnTo>
                  <a:lnTo>
                    <a:pt x="6270" y="6370"/>
                  </a:lnTo>
                  <a:lnTo>
                    <a:pt x="5521" y="7097"/>
                  </a:lnTo>
                  <a:lnTo>
                    <a:pt x="4695" y="7736"/>
                  </a:lnTo>
                  <a:lnTo>
                    <a:pt x="3802" y="8276"/>
                  </a:lnTo>
                  <a:lnTo>
                    <a:pt x="2832" y="8684"/>
                  </a:lnTo>
                  <a:lnTo>
                    <a:pt x="1785" y="8937"/>
                  </a:lnTo>
                  <a:lnTo>
                    <a:pt x="1234" y="899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9"/>
            <p:cNvSpPr/>
            <p:nvPr/>
          </p:nvSpPr>
          <p:spPr>
            <a:xfrm>
              <a:off x="1638094" y="1492176"/>
              <a:ext cx="204217" cy="268187"/>
            </a:xfrm>
            <a:custGeom>
              <a:rect b="b" l="l" r="r" t="t"/>
              <a:pathLst>
                <a:path extrusionOk="0" h="12200" w="9290">
                  <a:moveTo>
                    <a:pt x="8739" y="0"/>
                  </a:moveTo>
                  <a:lnTo>
                    <a:pt x="8651" y="265"/>
                  </a:lnTo>
                  <a:lnTo>
                    <a:pt x="7923" y="1995"/>
                  </a:lnTo>
                  <a:lnTo>
                    <a:pt x="7119" y="3527"/>
                  </a:lnTo>
                  <a:lnTo>
                    <a:pt x="6326" y="4761"/>
                  </a:lnTo>
                  <a:lnTo>
                    <a:pt x="5720" y="5576"/>
                  </a:lnTo>
                  <a:lnTo>
                    <a:pt x="5036" y="6370"/>
                  </a:lnTo>
                  <a:lnTo>
                    <a:pt x="4287" y="7097"/>
                  </a:lnTo>
                  <a:lnTo>
                    <a:pt x="3461" y="7736"/>
                  </a:lnTo>
                  <a:lnTo>
                    <a:pt x="2568" y="8276"/>
                  </a:lnTo>
                  <a:lnTo>
                    <a:pt x="1598" y="8684"/>
                  </a:lnTo>
                  <a:lnTo>
                    <a:pt x="551" y="8937"/>
                  </a:lnTo>
                  <a:lnTo>
                    <a:pt x="0" y="8992"/>
                  </a:lnTo>
                  <a:lnTo>
                    <a:pt x="199" y="9764"/>
                  </a:lnTo>
                  <a:lnTo>
                    <a:pt x="463" y="11340"/>
                  </a:lnTo>
                  <a:lnTo>
                    <a:pt x="518" y="12144"/>
                  </a:lnTo>
                  <a:lnTo>
                    <a:pt x="893" y="12188"/>
                  </a:lnTo>
                  <a:lnTo>
                    <a:pt x="1279" y="12199"/>
                  </a:lnTo>
                  <a:lnTo>
                    <a:pt x="1642" y="12188"/>
                  </a:lnTo>
                  <a:lnTo>
                    <a:pt x="2381" y="12045"/>
                  </a:lnTo>
                  <a:lnTo>
                    <a:pt x="3119" y="11780"/>
                  </a:lnTo>
                  <a:lnTo>
                    <a:pt x="3835" y="11395"/>
                  </a:lnTo>
                  <a:lnTo>
                    <a:pt x="4529" y="10921"/>
                  </a:lnTo>
                  <a:lnTo>
                    <a:pt x="5213" y="10370"/>
                  </a:lnTo>
                  <a:lnTo>
                    <a:pt x="5863" y="9753"/>
                  </a:lnTo>
                  <a:lnTo>
                    <a:pt x="6469" y="9092"/>
                  </a:lnTo>
                  <a:lnTo>
                    <a:pt x="7306" y="8056"/>
                  </a:lnTo>
                  <a:lnTo>
                    <a:pt x="8232" y="6667"/>
                  </a:lnTo>
                  <a:lnTo>
                    <a:pt x="8893" y="5378"/>
                  </a:lnTo>
                  <a:lnTo>
                    <a:pt x="9191" y="4585"/>
                  </a:lnTo>
                  <a:lnTo>
                    <a:pt x="9279" y="4155"/>
                  </a:lnTo>
                  <a:lnTo>
                    <a:pt x="9290" y="3978"/>
                  </a:lnTo>
                  <a:lnTo>
                    <a:pt x="9290" y="3064"/>
                  </a:lnTo>
                  <a:lnTo>
                    <a:pt x="8860" y="662"/>
                  </a:lnTo>
                  <a:lnTo>
                    <a:pt x="8739" y="0"/>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9"/>
            <p:cNvSpPr/>
            <p:nvPr/>
          </p:nvSpPr>
          <p:spPr>
            <a:xfrm>
              <a:off x="1638094" y="1492176"/>
              <a:ext cx="204217" cy="268187"/>
            </a:xfrm>
            <a:custGeom>
              <a:rect b="b" l="l" r="r" t="t"/>
              <a:pathLst>
                <a:path extrusionOk="0" fill="none" h="12200" w="9290">
                  <a:moveTo>
                    <a:pt x="8739" y="0"/>
                  </a:moveTo>
                  <a:lnTo>
                    <a:pt x="8651" y="265"/>
                  </a:lnTo>
                  <a:lnTo>
                    <a:pt x="7923" y="1995"/>
                  </a:lnTo>
                  <a:lnTo>
                    <a:pt x="7119" y="3527"/>
                  </a:lnTo>
                  <a:lnTo>
                    <a:pt x="6326" y="4761"/>
                  </a:lnTo>
                  <a:lnTo>
                    <a:pt x="5720" y="5576"/>
                  </a:lnTo>
                  <a:lnTo>
                    <a:pt x="5036" y="6370"/>
                  </a:lnTo>
                  <a:lnTo>
                    <a:pt x="4287" y="7097"/>
                  </a:lnTo>
                  <a:lnTo>
                    <a:pt x="3461" y="7736"/>
                  </a:lnTo>
                  <a:lnTo>
                    <a:pt x="2568" y="8276"/>
                  </a:lnTo>
                  <a:lnTo>
                    <a:pt x="1598" y="8684"/>
                  </a:lnTo>
                  <a:lnTo>
                    <a:pt x="551" y="8937"/>
                  </a:lnTo>
                  <a:lnTo>
                    <a:pt x="0" y="8992"/>
                  </a:lnTo>
                  <a:lnTo>
                    <a:pt x="199" y="9764"/>
                  </a:lnTo>
                  <a:lnTo>
                    <a:pt x="463" y="11340"/>
                  </a:lnTo>
                  <a:lnTo>
                    <a:pt x="518" y="12144"/>
                  </a:lnTo>
                  <a:lnTo>
                    <a:pt x="893" y="12188"/>
                  </a:lnTo>
                  <a:lnTo>
                    <a:pt x="1279" y="12199"/>
                  </a:lnTo>
                  <a:lnTo>
                    <a:pt x="1642" y="12188"/>
                  </a:lnTo>
                  <a:lnTo>
                    <a:pt x="2381" y="12045"/>
                  </a:lnTo>
                  <a:lnTo>
                    <a:pt x="3119" y="11780"/>
                  </a:lnTo>
                  <a:lnTo>
                    <a:pt x="3835" y="11395"/>
                  </a:lnTo>
                  <a:lnTo>
                    <a:pt x="4529" y="10921"/>
                  </a:lnTo>
                  <a:lnTo>
                    <a:pt x="5213" y="10370"/>
                  </a:lnTo>
                  <a:lnTo>
                    <a:pt x="5863" y="9753"/>
                  </a:lnTo>
                  <a:lnTo>
                    <a:pt x="6469" y="9092"/>
                  </a:lnTo>
                  <a:lnTo>
                    <a:pt x="7306" y="8056"/>
                  </a:lnTo>
                  <a:lnTo>
                    <a:pt x="8232" y="6667"/>
                  </a:lnTo>
                  <a:lnTo>
                    <a:pt x="8893" y="5378"/>
                  </a:lnTo>
                  <a:lnTo>
                    <a:pt x="9191" y="4585"/>
                  </a:lnTo>
                  <a:lnTo>
                    <a:pt x="9279" y="4155"/>
                  </a:lnTo>
                  <a:lnTo>
                    <a:pt x="9290" y="3978"/>
                  </a:lnTo>
                  <a:lnTo>
                    <a:pt x="9290" y="3064"/>
                  </a:lnTo>
                  <a:lnTo>
                    <a:pt x="8860" y="662"/>
                  </a:lnTo>
                  <a:lnTo>
                    <a:pt x="8739"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9"/>
            <p:cNvSpPr/>
            <p:nvPr/>
          </p:nvSpPr>
          <p:spPr>
            <a:xfrm>
              <a:off x="1610968" y="2002566"/>
              <a:ext cx="151899" cy="250007"/>
            </a:xfrm>
            <a:custGeom>
              <a:rect b="b" l="l" r="r" t="t"/>
              <a:pathLst>
                <a:path extrusionOk="0" h="11373" w="6910">
                  <a:moveTo>
                    <a:pt x="694" y="1"/>
                  </a:moveTo>
                  <a:lnTo>
                    <a:pt x="463" y="2017"/>
                  </a:lnTo>
                  <a:lnTo>
                    <a:pt x="110" y="5896"/>
                  </a:lnTo>
                  <a:lnTo>
                    <a:pt x="0" y="8354"/>
                  </a:lnTo>
                  <a:lnTo>
                    <a:pt x="33" y="9687"/>
                  </a:lnTo>
                  <a:lnTo>
                    <a:pt x="121" y="10447"/>
                  </a:lnTo>
                  <a:lnTo>
                    <a:pt x="221" y="10855"/>
                  </a:lnTo>
                  <a:lnTo>
                    <a:pt x="353" y="11142"/>
                  </a:lnTo>
                  <a:lnTo>
                    <a:pt x="507" y="11318"/>
                  </a:lnTo>
                  <a:lnTo>
                    <a:pt x="606" y="11362"/>
                  </a:lnTo>
                  <a:lnTo>
                    <a:pt x="694" y="11373"/>
                  </a:lnTo>
                  <a:lnTo>
                    <a:pt x="904" y="11285"/>
                  </a:lnTo>
                  <a:lnTo>
                    <a:pt x="1300" y="10932"/>
                  </a:lnTo>
                  <a:lnTo>
                    <a:pt x="1951" y="10051"/>
                  </a:lnTo>
                  <a:lnTo>
                    <a:pt x="2711" y="8783"/>
                  </a:lnTo>
                  <a:lnTo>
                    <a:pt x="4011" y="6326"/>
                  </a:lnTo>
                  <a:lnTo>
                    <a:pt x="5940" y="2260"/>
                  </a:lnTo>
                  <a:lnTo>
                    <a:pt x="6909" y="67"/>
                  </a:lnTo>
                  <a:lnTo>
                    <a:pt x="6535" y="166"/>
                  </a:lnTo>
                  <a:lnTo>
                    <a:pt x="5752" y="331"/>
                  </a:lnTo>
                  <a:lnTo>
                    <a:pt x="4970" y="431"/>
                  </a:lnTo>
                  <a:lnTo>
                    <a:pt x="4188" y="486"/>
                  </a:lnTo>
                  <a:lnTo>
                    <a:pt x="3405" y="475"/>
                  </a:lnTo>
                  <a:lnTo>
                    <a:pt x="2623" y="408"/>
                  </a:lnTo>
                  <a:lnTo>
                    <a:pt x="1840" y="287"/>
                  </a:lnTo>
                  <a:lnTo>
                    <a:pt x="1069" y="111"/>
                  </a:lnTo>
                  <a:lnTo>
                    <a:pt x="694"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9"/>
            <p:cNvSpPr/>
            <p:nvPr/>
          </p:nvSpPr>
          <p:spPr>
            <a:xfrm>
              <a:off x="1610968" y="2002566"/>
              <a:ext cx="151899" cy="250007"/>
            </a:xfrm>
            <a:custGeom>
              <a:rect b="b" l="l" r="r" t="t"/>
              <a:pathLst>
                <a:path extrusionOk="0" fill="none" h="11373" w="6910">
                  <a:moveTo>
                    <a:pt x="606" y="11362"/>
                  </a:moveTo>
                  <a:lnTo>
                    <a:pt x="694" y="11373"/>
                  </a:lnTo>
                  <a:lnTo>
                    <a:pt x="904" y="11285"/>
                  </a:lnTo>
                  <a:lnTo>
                    <a:pt x="1300" y="10932"/>
                  </a:lnTo>
                  <a:lnTo>
                    <a:pt x="1951" y="10051"/>
                  </a:lnTo>
                  <a:lnTo>
                    <a:pt x="2711" y="8783"/>
                  </a:lnTo>
                  <a:lnTo>
                    <a:pt x="4011" y="6326"/>
                  </a:lnTo>
                  <a:lnTo>
                    <a:pt x="5940" y="2260"/>
                  </a:lnTo>
                  <a:lnTo>
                    <a:pt x="6909" y="67"/>
                  </a:lnTo>
                  <a:lnTo>
                    <a:pt x="6535" y="166"/>
                  </a:lnTo>
                  <a:lnTo>
                    <a:pt x="5752" y="331"/>
                  </a:lnTo>
                  <a:lnTo>
                    <a:pt x="4970" y="431"/>
                  </a:lnTo>
                  <a:lnTo>
                    <a:pt x="4188" y="486"/>
                  </a:lnTo>
                  <a:lnTo>
                    <a:pt x="3405" y="475"/>
                  </a:lnTo>
                  <a:lnTo>
                    <a:pt x="2623" y="408"/>
                  </a:lnTo>
                  <a:lnTo>
                    <a:pt x="1840" y="287"/>
                  </a:lnTo>
                  <a:lnTo>
                    <a:pt x="1069" y="111"/>
                  </a:lnTo>
                  <a:lnTo>
                    <a:pt x="694" y="1"/>
                  </a:lnTo>
                  <a:lnTo>
                    <a:pt x="463" y="2017"/>
                  </a:lnTo>
                  <a:lnTo>
                    <a:pt x="110" y="5896"/>
                  </a:lnTo>
                  <a:lnTo>
                    <a:pt x="0" y="8354"/>
                  </a:lnTo>
                  <a:lnTo>
                    <a:pt x="33" y="9687"/>
                  </a:lnTo>
                  <a:lnTo>
                    <a:pt x="121" y="10447"/>
                  </a:lnTo>
                  <a:lnTo>
                    <a:pt x="221" y="10855"/>
                  </a:lnTo>
                  <a:lnTo>
                    <a:pt x="353" y="11142"/>
                  </a:lnTo>
                  <a:lnTo>
                    <a:pt x="507" y="11318"/>
                  </a:lnTo>
                  <a:lnTo>
                    <a:pt x="606" y="1136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9"/>
            <p:cNvSpPr/>
            <p:nvPr/>
          </p:nvSpPr>
          <p:spPr>
            <a:xfrm>
              <a:off x="1390769" y="1183081"/>
              <a:ext cx="480384" cy="548441"/>
            </a:xfrm>
            <a:custGeom>
              <a:rect b="b" l="l" r="r" t="t"/>
              <a:pathLst>
                <a:path extrusionOk="0" h="24949" w="21853">
                  <a:moveTo>
                    <a:pt x="1631" y="0"/>
                  </a:moveTo>
                  <a:lnTo>
                    <a:pt x="1422" y="419"/>
                  </a:lnTo>
                  <a:lnTo>
                    <a:pt x="507" y="2799"/>
                  </a:lnTo>
                  <a:lnTo>
                    <a:pt x="144" y="4155"/>
                  </a:lnTo>
                  <a:lnTo>
                    <a:pt x="11" y="5014"/>
                  </a:lnTo>
                  <a:lnTo>
                    <a:pt x="0" y="5400"/>
                  </a:lnTo>
                  <a:lnTo>
                    <a:pt x="11" y="5819"/>
                  </a:lnTo>
                  <a:lnTo>
                    <a:pt x="166" y="6998"/>
                  </a:lnTo>
                  <a:lnTo>
                    <a:pt x="463" y="8474"/>
                  </a:lnTo>
                  <a:lnTo>
                    <a:pt x="871" y="10138"/>
                  </a:lnTo>
                  <a:lnTo>
                    <a:pt x="1378" y="11891"/>
                  </a:lnTo>
                  <a:lnTo>
                    <a:pt x="1962" y="13621"/>
                  </a:lnTo>
                  <a:lnTo>
                    <a:pt x="2612" y="15218"/>
                  </a:lnTo>
                  <a:lnTo>
                    <a:pt x="3306" y="16563"/>
                  </a:lnTo>
                  <a:lnTo>
                    <a:pt x="3659" y="17103"/>
                  </a:lnTo>
                  <a:lnTo>
                    <a:pt x="4408" y="18172"/>
                  </a:lnTo>
                  <a:lnTo>
                    <a:pt x="5731" y="20100"/>
                  </a:lnTo>
                  <a:lnTo>
                    <a:pt x="6722" y="21400"/>
                  </a:lnTo>
                  <a:lnTo>
                    <a:pt x="7802" y="22624"/>
                  </a:lnTo>
                  <a:lnTo>
                    <a:pt x="8684" y="23428"/>
                  </a:lnTo>
                  <a:lnTo>
                    <a:pt x="9301" y="23891"/>
                  </a:lnTo>
                  <a:lnTo>
                    <a:pt x="9940" y="24288"/>
                  </a:lnTo>
                  <a:lnTo>
                    <a:pt x="10601" y="24596"/>
                  </a:lnTo>
                  <a:lnTo>
                    <a:pt x="11295" y="24817"/>
                  </a:lnTo>
                  <a:lnTo>
                    <a:pt x="12001" y="24938"/>
                  </a:lnTo>
                  <a:lnTo>
                    <a:pt x="12364" y="24949"/>
                  </a:lnTo>
                  <a:lnTo>
                    <a:pt x="12739" y="24938"/>
                  </a:lnTo>
                  <a:lnTo>
                    <a:pt x="13477" y="24795"/>
                  </a:lnTo>
                  <a:lnTo>
                    <a:pt x="14205" y="24519"/>
                  </a:lnTo>
                  <a:lnTo>
                    <a:pt x="14921" y="24144"/>
                  </a:lnTo>
                  <a:lnTo>
                    <a:pt x="15626" y="23671"/>
                  </a:lnTo>
                  <a:lnTo>
                    <a:pt x="16298" y="23109"/>
                  </a:lnTo>
                  <a:lnTo>
                    <a:pt x="16948" y="22502"/>
                  </a:lnTo>
                  <a:lnTo>
                    <a:pt x="17555" y="21841"/>
                  </a:lnTo>
                  <a:lnTo>
                    <a:pt x="18392" y="20805"/>
                  </a:lnTo>
                  <a:lnTo>
                    <a:pt x="19318" y="19406"/>
                  </a:lnTo>
                  <a:lnTo>
                    <a:pt x="19990" y="18128"/>
                  </a:lnTo>
                  <a:lnTo>
                    <a:pt x="20276" y="17323"/>
                  </a:lnTo>
                  <a:lnTo>
                    <a:pt x="20365" y="16893"/>
                  </a:lnTo>
                  <a:lnTo>
                    <a:pt x="20376" y="16717"/>
                  </a:lnTo>
                  <a:lnTo>
                    <a:pt x="20442" y="13863"/>
                  </a:lnTo>
                  <a:lnTo>
                    <a:pt x="20508" y="12794"/>
                  </a:lnTo>
                  <a:lnTo>
                    <a:pt x="20563" y="12728"/>
                  </a:lnTo>
                  <a:lnTo>
                    <a:pt x="21037" y="12034"/>
                  </a:lnTo>
                  <a:lnTo>
                    <a:pt x="21467" y="11196"/>
                  </a:lnTo>
                  <a:lnTo>
                    <a:pt x="21709" y="10568"/>
                  </a:lnTo>
                  <a:lnTo>
                    <a:pt x="21852" y="9885"/>
                  </a:lnTo>
                  <a:lnTo>
                    <a:pt x="21852" y="9202"/>
                  </a:lnTo>
                  <a:lnTo>
                    <a:pt x="21775" y="8860"/>
                  </a:lnTo>
                  <a:lnTo>
                    <a:pt x="21577" y="8254"/>
                  </a:lnTo>
                  <a:lnTo>
                    <a:pt x="21224" y="7472"/>
                  </a:lnTo>
                  <a:lnTo>
                    <a:pt x="20827" y="6987"/>
                  </a:lnTo>
                  <a:lnTo>
                    <a:pt x="20761" y="6965"/>
                  </a:lnTo>
                  <a:lnTo>
                    <a:pt x="20530" y="6987"/>
                  </a:lnTo>
                  <a:lnTo>
                    <a:pt x="18921" y="7020"/>
                  </a:lnTo>
                  <a:lnTo>
                    <a:pt x="17389" y="6987"/>
                  </a:lnTo>
                  <a:lnTo>
                    <a:pt x="15615" y="6866"/>
                  </a:lnTo>
                  <a:lnTo>
                    <a:pt x="13698" y="6623"/>
                  </a:lnTo>
                  <a:lnTo>
                    <a:pt x="12265" y="6326"/>
                  </a:lnTo>
                  <a:lnTo>
                    <a:pt x="11340" y="6072"/>
                  </a:lnTo>
                  <a:lnTo>
                    <a:pt x="10447" y="5764"/>
                  </a:lnTo>
                  <a:lnTo>
                    <a:pt x="9620" y="5400"/>
                  </a:lnTo>
                  <a:lnTo>
                    <a:pt x="9235" y="5191"/>
                  </a:lnTo>
                  <a:lnTo>
                    <a:pt x="8232" y="4618"/>
                  </a:lnTo>
                  <a:lnTo>
                    <a:pt x="6281" y="3383"/>
                  </a:lnTo>
                  <a:lnTo>
                    <a:pt x="4386" y="2083"/>
                  </a:lnTo>
                  <a:lnTo>
                    <a:pt x="2535" y="717"/>
                  </a:lnTo>
                  <a:lnTo>
                    <a:pt x="16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9"/>
            <p:cNvSpPr/>
            <p:nvPr/>
          </p:nvSpPr>
          <p:spPr>
            <a:xfrm>
              <a:off x="1390769" y="1183081"/>
              <a:ext cx="480384" cy="548441"/>
            </a:xfrm>
            <a:custGeom>
              <a:rect b="b" l="l" r="r" t="t"/>
              <a:pathLst>
                <a:path extrusionOk="0" fill="none" h="24949" w="21853">
                  <a:moveTo>
                    <a:pt x="1631" y="0"/>
                  </a:moveTo>
                  <a:lnTo>
                    <a:pt x="1422" y="419"/>
                  </a:lnTo>
                  <a:lnTo>
                    <a:pt x="507" y="2799"/>
                  </a:lnTo>
                  <a:lnTo>
                    <a:pt x="144" y="4155"/>
                  </a:lnTo>
                  <a:lnTo>
                    <a:pt x="11" y="5014"/>
                  </a:lnTo>
                  <a:lnTo>
                    <a:pt x="0" y="5400"/>
                  </a:lnTo>
                  <a:lnTo>
                    <a:pt x="11" y="5819"/>
                  </a:lnTo>
                  <a:lnTo>
                    <a:pt x="166" y="6998"/>
                  </a:lnTo>
                  <a:lnTo>
                    <a:pt x="463" y="8474"/>
                  </a:lnTo>
                  <a:lnTo>
                    <a:pt x="871" y="10138"/>
                  </a:lnTo>
                  <a:lnTo>
                    <a:pt x="1378" y="11891"/>
                  </a:lnTo>
                  <a:lnTo>
                    <a:pt x="1962" y="13621"/>
                  </a:lnTo>
                  <a:lnTo>
                    <a:pt x="2612" y="15218"/>
                  </a:lnTo>
                  <a:lnTo>
                    <a:pt x="3306" y="16563"/>
                  </a:lnTo>
                  <a:lnTo>
                    <a:pt x="3659" y="17103"/>
                  </a:lnTo>
                  <a:lnTo>
                    <a:pt x="4408" y="18172"/>
                  </a:lnTo>
                  <a:lnTo>
                    <a:pt x="5731" y="20100"/>
                  </a:lnTo>
                  <a:lnTo>
                    <a:pt x="6722" y="21400"/>
                  </a:lnTo>
                  <a:lnTo>
                    <a:pt x="7802" y="22624"/>
                  </a:lnTo>
                  <a:lnTo>
                    <a:pt x="8684" y="23428"/>
                  </a:lnTo>
                  <a:lnTo>
                    <a:pt x="9301" y="23891"/>
                  </a:lnTo>
                  <a:lnTo>
                    <a:pt x="9940" y="24288"/>
                  </a:lnTo>
                  <a:lnTo>
                    <a:pt x="10601" y="24596"/>
                  </a:lnTo>
                  <a:lnTo>
                    <a:pt x="11295" y="24817"/>
                  </a:lnTo>
                  <a:lnTo>
                    <a:pt x="12001" y="24938"/>
                  </a:lnTo>
                  <a:lnTo>
                    <a:pt x="12364" y="24949"/>
                  </a:lnTo>
                  <a:lnTo>
                    <a:pt x="12739" y="24938"/>
                  </a:lnTo>
                  <a:lnTo>
                    <a:pt x="13477" y="24795"/>
                  </a:lnTo>
                  <a:lnTo>
                    <a:pt x="14205" y="24519"/>
                  </a:lnTo>
                  <a:lnTo>
                    <a:pt x="14921" y="24144"/>
                  </a:lnTo>
                  <a:lnTo>
                    <a:pt x="15626" y="23671"/>
                  </a:lnTo>
                  <a:lnTo>
                    <a:pt x="16298" y="23109"/>
                  </a:lnTo>
                  <a:lnTo>
                    <a:pt x="16948" y="22502"/>
                  </a:lnTo>
                  <a:lnTo>
                    <a:pt x="17555" y="21841"/>
                  </a:lnTo>
                  <a:lnTo>
                    <a:pt x="18392" y="20805"/>
                  </a:lnTo>
                  <a:lnTo>
                    <a:pt x="19318" y="19406"/>
                  </a:lnTo>
                  <a:lnTo>
                    <a:pt x="19990" y="18128"/>
                  </a:lnTo>
                  <a:lnTo>
                    <a:pt x="20276" y="17323"/>
                  </a:lnTo>
                  <a:lnTo>
                    <a:pt x="20365" y="16893"/>
                  </a:lnTo>
                  <a:lnTo>
                    <a:pt x="20376" y="16717"/>
                  </a:lnTo>
                  <a:lnTo>
                    <a:pt x="20442" y="13863"/>
                  </a:lnTo>
                  <a:lnTo>
                    <a:pt x="20508" y="12794"/>
                  </a:lnTo>
                  <a:lnTo>
                    <a:pt x="20563" y="12728"/>
                  </a:lnTo>
                  <a:lnTo>
                    <a:pt x="21037" y="12034"/>
                  </a:lnTo>
                  <a:lnTo>
                    <a:pt x="21467" y="11196"/>
                  </a:lnTo>
                  <a:lnTo>
                    <a:pt x="21709" y="10568"/>
                  </a:lnTo>
                  <a:lnTo>
                    <a:pt x="21852" y="9885"/>
                  </a:lnTo>
                  <a:lnTo>
                    <a:pt x="21852" y="9202"/>
                  </a:lnTo>
                  <a:lnTo>
                    <a:pt x="21775" y="8860"/>
                  </a:lnTo>
                  <a:lnTo>
                    <a:pt x="21577" y="8254"/>
                  </a:lnTo>
                  <a:lnTo>
                    <a:pt x="21224" y="7472"/>
                  </a:lnTo>
                  <a:lnTo>
                    <a:pt x="20827" y="6987"/>
                  </a:lnTo>
                  <a:lnTo>
                    <a:pt x="20761" y="6965"/>
                  </a:lnTo>
                  <a:lnTo>
                    <a:pt x="20530" y="6987"/>
                  </a:lnTo>
                  <a:lnTo>
                    <a:pt x="18921" y="7020"/>
                  </a:lnTo>
                  <a:lnTo>
                    <a:pt x="17389" y="6987"/>
                  </a:lnTo>
                  <a:lnTo>
                    <a:pt x="15615" y="6866"/>
                  </a:lnTo>
                  <a:lnTo>
                    <a:pt x="13698" y="6623"/>
                  </a:lnTo>
                  <a:lnTo>
                    <a:pt x="12265" y="6326"/>
                  </a:lnTo>
                  <a:lnTo>
                    <a:pt x="11340" y="6072"/>
                  </a:lnTo>
                  <a:lnTo>
                    <a:pt x="10447" y="5764"/>
                  </a:lnTo>
                  <a:lnTo>
                    <a:pt x="9620" y="5400"/>
                  </a:lnTo>
                  <a:lnTo>
                    <a:pt x="9235" y="5191"/>
                  </a:lnTo>
                  <a:lnTo>
                    <a:pt x="8232" y="4618"/>
                  </a:lnTo>
                  <a:lnTo>
                    <a:pt x="6281" y="3383"/>
                  </a:lnTo>
                  <a:lnTo>
                    <a:pt x="4386" y="2083"/>
                  </a:lnTo>
                  <a:lnTo>
                    <a:pt x="2535" y="717"/>
                  </a:lnTo>
                  <a:lnTo>
                    <a:pt x="1631"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9"/>
            <p:cNvSpPr/>
            <p:nvPr/>
          </p:nvSpPr>
          <p:spPr>
            <a:xfrm>
              <a:off x="1505826" y="1538691"/>
              <a:ext cx="36843" cy="16245"/>
            </a:xfrm>
            <a:custGeom>
              <a:rect b="b" l="l" r="r" t="t"/>
              <a:pathLst>
                <a:path extrusionOk="0" fill="none" h="739" w="1676">
                  <a:moveTo>
                    <a:pt x="1" y="0"/>
                  </a:moveTo>
                  <a:lnTo>
                    <a:pt x="166" y="176"/>
                  </a:lnTo>
                  <a:lnTo>
                    <a:pt x="541" y="452"/>
                  </a:lnTo>
                  <a:lnTo>
                    <a:pt x="970" y="650"/>
                  </a:lnTo>
                  <a:lnTo>
                    <a:pt x="1444" y="738"/>
                  </a:lnTo>
                  <a:lnTo>
                    <a:pt x="1676" y="738"/>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9"/>
            <p:cNvSpPr/>
            <p:nvPr/>
          </p:nvSpPr>
          <p:spPr>
            <a:xfrm>
              <a:off x="1349090" y="1330847"/>
              <a:ext cx="425647" cy="217297"/>
            </a:xfrm>
            <a:custGeom>
              <a:rect b="b" l="l" r="r" t="t"/>
              <a:pathLst>
                <a:path extrusionOk="0" h="9885" w="19363">
                  <a:moveTo>
                    <a:pt x="18635" y="0"/>
                  </a:moveTo>
                  <a:lnTo>
                    <a:pt x="18249" y="33"/>
                  </a:lnTo>
                  <a:lnTo>
                    <a:pt x="15627" y="342"/>
                  </a:lnTo>
                  <a:lnTo>
                    <a:pt x="13136" y="706"/>
                  </a:lnTo>
                  <a:lnTo>
                    <a:pt x="10238" y="1224"/>
                  </a:lnTo>
                  <a:lnTo>
                    <a:pt x="7153" y="1907"/>
                  </a:lnTo>
                  <a:lnTo>
                    <a:pt x="4850" y="2546"/>
                  </a:lnTo>
                  <a:lnTo>
                    <a:pt x="3362" y="3020"/>
                  </a:lnTo>
                  <a:lnTo>
                    <a:pt x="1940" y="3549"/>
                  </a:lnTo>
                  <a:lnTo>
                    <a:pt x="618" y="4122"/>
                  </a:lnTo>
                  <a:lnTo>
                    <a:pt x="1" y="4441"/>
                  </a:lnTo>
                  <a:lnTo>
                    <a:pt x="221" y="5091"/>
                  </a:lnTo>
                  <a:lnTo>
                    <a:pt x="1202" y="7571"/>
                  </a:lnTo>
                  <a:lnTo>
                    <a:pt x="1643" y="8519"/>
                  </a:lnTo>
                  <a:lnTo>
                    <a:pt x="2095" y="9290"/>
                  </a:lnTo>
                  <a:lnTo>
                    <a:pt x="2403" y="9676"/>
                  </a:lnTo>
                  <a:lnTo>
                    <a:pt x="2602" y="9830"/>
                  </a:lnTo>
                  <a:lnTo>
                    <a:pt x="2690" y="9852"/>
                  </a:lnTo>
                  <a:lnTo>
                    <a:pt x="2888" y="9885"/>
                  </a:lnTo>
                  <a:lnTo>
                    <a:pt x="3373" y="9885"/>
                  </a:lnTo>
                  <a:lnTo>
                    <a:pt x="4266" y="9786"/>
                  </a:lnTo>
                  <a:lnTo>
                    <a:pt x="5500" y="9477"/>
                  </a:lnTo>
                  <a:lnTo>
                    <a:pt x="6227" y="9180"/>
                  </a:lnTo>
                  <a:lnTo>
                    <a:pt x="6558" y="8948"/>
                  </a:lnTo>
                  <a:lnTo>
                    <a:pt x="6635" y="8838"/>
                  </a:lnTo>
                  <a:lnTo>
                    <a:pt x="6701" y="8717"/>
                  </a:lnTo>
                  <a:lnTo>
                    <a:pt x="6778" y="8364"/>
                  </a:lnTo>
                  <a:lnTo>
                    <a:pt x="6833" y="7714"/>
                  </a:lnTo>
                  <a:lnTo>
                    <a:pt x="6910" y="6766"/>
                  </a:lnTo>
                  <a:lnTo>
                    <a:pt x="7076" y="6193"/>
                  </a:lnTo>
                  <a:lnTo>
                    <a:pt x="7263" y="5951"/>
                  </a:lnTo>
                  <a:lnTo>
                    <a:pt x="7395" y="5885"/>
                  </a:lnTo>
                  <a:lnTo>
                    <a:pt x="7461" y="5874"/>
                  </a:lnTo>
                  <a:lnTo>
                    <a:pt x="7604" y="5885"/>
                  </a:lnTo>
                  <a:lnTo>
                    <a:pt x="7814" y="6006"/>
                  </a:lnTo>
                  <a:lnTo>
                    <a:pt x="8244" y="6513"/>
                  </a:lnTo>
                  <a:lnTo>
                    <a:pt x="8706" y="7207"/>
                  </a:lnTo>
                  <a:lnTo>
                    <a:pt x="9048" y="7659"/>
                  </a:lnTo>
                  <a:lnTo>
                    <a:pt x="9412" y="8034"/>
                  </a:lnTo>
                  <a:lnTo>
                    <a:pt x="9720" y="8221"/>
                  </a:lnTo>
                  <a:lnTo>
                    <a:pt x="9941" y="8287"/>
                  </a:lnTo>
                  <a:lnTo>
                    <a:pt x="10051" y="8298"/>
                  </a:lnTo>
                  <a:lnTo>
                    <a:pt x="10304" y="8298"/>
                  </a:lnTo>
                  <a:lnTo>
                    <a:pt x="11054" y="8199"/>
                  </a:lnTo>
                  <a:lnTo>
                    <a:pt x="12497" y="7890"/>
                  </a:lnTo>
                  <a:lnTo>
                    <a:pt x="14668" y="7306"/>
                  </a:lnTo>
                  <a:lnTo>
                    <a:pt x="16442" y="6733"/>
                  </a:lnTo>
                  <a:lnTo>
                    <a:pt x="16905" y="6546"/>
                  </a:lnTo>
                  <a:lnTo>
                    <a:pt x="17081" y="6458"/>
                  </a:lnTo>
                  <a:lnTo>
                    <a:pt x="17467" y="6116"/>
                  </a:lnTo>
                  <a:lnTo>
                    <a:pt x="18084" y="5422"/>
                  </a:lnTo>
                  <a:lnTo>
                    <a:pt x="19164" y="3868"/>
                  </a:lnTo>
                  <a:lnTo>
                    <a:pt x="19362" y="3549"/>
                  </a:lnTo>
                  <a:lnTo>
                    <a:pt x="186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9"/>
            <p:cNvSpPr/>
            <p:nvPr/>
          </p:nvSpPr>
          <p:spPr>
            <a:xfrm>
              <a:off x="1349090" y="1330847"/>
              <a:ext cx="425647" cy="217297"/>
            </a:xfrm>
            <a:custGeom>
              <a:rect b="b" l="l" r="r" t="t"/>
              <a:pathLst>
                <a:path extrusionOk="0" fill="none" h="9885" w="19363">
                  <a:moveTo>
                    <a:pt x="18635" y="0"/>
                  </a:moveTo>
                  <a:lnTo>
                    <a:pt x="18249" y="33"/>
                  </a:lnTo>
                  <a:lnTo>
                    <a:pt x="15627" y="342"/>
                  </a:lnTo>
                  <a:lnTo>
                    <a:pt x="13136" y="706"/>
                  </a:lnTo>
                  <a:lnTo>
                    <a:pt x="10238" y="1224"/>
                  </a:lnTo>
                  <a:lnTo>
                    <a:pt x="7153" y="1907"/>
                  </a:lnTo>
                  <a:lnTo>
                    <a:pt x="4850" y="2546"/>
                  </a:lnTo>
                  <a:lnTo>
                    <a:pt x="3362" y="3020"/>
                  </a:lnTo>
                  <a:lnTo>
                    <a:pt x="1940" y="3549"/>
                  </a:lnTo>
                  <a:lnTo>
                    <a:pt x="618" y="4122"/>
                  </a:lnTo>
                  <a:lnTo>
                    <a:pt x="1" y="4441"/>
                  </a:lnTo>
                  <a:lnTo>
                    <a:pt x="221" y="5091"/>
                  </a:lnTo>
                  <a:lnTo>
                    <a:pt x="1202" y="7571"/>
                  </a:lnTo>
                  <a:lnTo>
                    <a:pt x="1643" y="8519"/>
                  </a:lnTo>
                  <a:lnTo>
                    <a:pt x="2095" y="9290"/>
                  </a:lnTo>
                  <a:lnTo>
                    <a:pt x="2403" y="9676"/>
                  </a:lnTo>
                  <a:lnTo>
                    <a:pt x="2602" y="9830"/>
                  </a:lnTo>
                  <a:lnTo>
                    <a:pt x="2690" y="9852"/>
                  </a:lnTo>
                  <a:lnTo>
                    <a:pt x="2888" y="9885"/>
                  </a:lnTo>
                  <a:lnTo>
                    <a:pt x="3373" y="9885"/>
                  </a:lnTo>
                  <a:lnTo>
                    <a:pt x="4266" y="9786"/>
                  </a:lnTo>
                  <a:lnTo>
                    <a:pt x="5500" y="9477"/>
                  </a:lnTo>
                  <a:lnTo>
                    <a:pt x="6227" y="9180"/>
                  </a:lnTo>
                  <a:lnTo>
                    <a:pt x="6558" y="8948"/>
                  </a:lnTo>
                  <a:lnTo>
                    <a:pt x="6635" y="8838"/>
                  </a:lnTo>
                  <a:lnTo>
                    <a:pt x="6701" y="8717"/>
                  </a:lnTo>
                  <a:lnTo>
                    <a:pt x="6778" y="8364"/>
                  </a:lnTo>
                  <a:lnTo>
                    <a:pt x="6833" y="7714"/>
                  </a:lnTo>
                  <a:lnTo>
                    <a:pt x="6910" y="6766"/>
                  </a:lnTo>
                  <a:lnTo>
                    <a:pt x="7076" y="6193"/>
                  </a:lnTo>
                  <a:lnTo>
                    <a:pt x="7263" y="5951"/>
                  </a:lnTo>
                  <a:lnTo>
                    <a:pt x="7395" y="5885"/>
                  </a:lnTo>
                  <a:lnTo>
                    <a:pt x="7461" y="5874"/>
                  </a:lnTo>
                  <a:lnTo>
                    <a:pt x="7604" y="5885"/>
                  </a:lnTo>
                  <a:lnTo>
                    <a:pt x="7814" y="6006"/>
                  </a:lnTo>
                  <a:lnTo>
                    <a:pt x="8244" y="6513"/>
                  </a:lnTo>
                  <a:lnTo>
                    <a:pt x="8706" y="7207"/>
                  </a:lnTo>
                  <a:lnTo>
                    <a:pt x="9048" y="7659"/>
                  </a:lnTo>
                  <a:lnTo>
                    <a:pt x="9412" y="8034"/>
                  </a:lnTo>
                  <a:lnTo>
                    <a:pt x="9720" y="8221"/>
                  </a:lnTo>
                  <a:lnTo>
                    <a:pt x="9941" y="8287"/>
                  </a:lnTo>
                  <a:lnTo>
                    <a:pt x="10051" y="8298"/>
                  </a:lnTo>
                  <a:lnTo>
                    <a:pt x="10304" y="8298"/>
                  </a:lnTo>
                  <a:lnTo>
                    <a:pt x="11054" y="8199"/>
                  </a:lnTo>
                  <a:lnTo>
                    <a:pt x="12497" y="7890"/>
                  </a:lnTo>
                  <a:lnTo>
                    <a:pt x="14668" y="7306"/>
                  </a:lnTo>
                  <a:lnTo>
                    <a:pt x="16442" y="6733"/>
                  </a:lnTo>
                  <a:lnTo>
                    <a:pt x="16905" y="6546"/>
                  </a:lnTo>
                  <a:lnTo>
                    <a:pt x="17081" y="6458"/>
                  </a:lnTo>
                  <a:lnTo>
                    <a:pt x="17467" y="6116"/>
                  </a:lnTo>
                  <a:lnTo>
                    <a:pt x="18084" y="5422"/>
                  </a:lnTo>
                  <a:lnTo>
                    <a:pt x="19164" y="3868"/>
                  </a:lnTo>
                  <a:lnTo>
                    <a:pt x="19362" y="3549"/>
                  </a:lnTo>
                  <a:lnTo>
                    <a:pt x="18635"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9"/>
            <p:cNvSpPr/>
            <p:nvPr/>
          </p:nvSpPr>
          <p:spPr>
            <a:xfrm>
              <a:off x="1349090" y="1330847"/>
              <a:ext cx="409666" cy="97646"/>
            </a:xfrm>
            <a:custGeom>
              <a:rect b="b" l="l" r="r" t="t"/>
              <a:pathLst>
                <a:path extrusionOk="0" fill="none" h="4442" w="18636">
                  <a:moveTo>
                    <a:pt x="1" y="4441"/>
                  </a:moveTo>
                  <a:lnTo>
                    <a:pt x="1103" y="3945"/>
                  </a:lnTo>
                  <a:lnTo>
                    <a:pt x="3351" y="3042"/>
                  </a:lnTo>
                  <a:lnTo>
                    <a:pt x="5621" y="2259"/>
                  </a:lnTo>
                  <a:lnTo>
                    <a:pt x="7935" y="1587"/>
                  </a:lnTo>
                  <a:lnTo>
                    <a:pt x="10271" y="1036"/>
                  </a:lnTo>
                  <a:lnTo>
                    <a:pt x="12640" y="595"/>
                  </a:lnTo>
                  <a:lnTo>
                    <a:pt x="15021" y="265"/>
                  </a:lnTo>
                  <a:lnTo>
                    <a:pt x="17423" y="55"/>
                  </a:lnTo>
                  <a:lnTo>
                    <a:pt x="18635" y="0"/>
                  </a:lnTo>
                </a:path>
              </a:pathLst>
            </a:custGeom>
            <a:noFill/>
            <a:ln cap="rnd" cmpd="sng" w="3415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9"/>
            <p:cNvSpPr/>
            <p:nvPr/>
          </p:nvSpPr>
          <p:spPr>
            <a:xfrm>
              <a:off x="1922966" y="2410737"/>
              <a:ext cx="38535" cy="97646"/>
            </a:xfrm>
            <a:custGeom>
              <a:rect b="b" l="l" r="r" t="t"/>
              <a:pathLst>
                <a:path extrusionOk="0" fill="none" h="4442" w="1753">
                  <a:moveTo>
                    <a:pt x="0" y="1"/>
                  </a:moveTo>
                  <a:lnTo>
                    <a:pt x="1753" y="4442"/>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9"/>
            <p:cNvSpPr/>
            <p:nvPr/>
          </p:nvSpPr>
          <p:spPr>
            <a:xfrm>
              <a:off x="1247355" y="1845853"/>
              <a:ext cx="99823" cy="379594"/>
            </a:xfrm>
            <a:custGeom>
              <a:rect b="b" l="l" r="r" t="t"/>
              <a:pathLst>
                <a:path extrusionOk="0" h="17268" w="4541">
                  <a:moveTo>
                    <a:pt x="3946" y="0"/>
                  </a:moveTo>
                  <a:lnTo>
                    <a:pt x="1" y="143"/>
                  </a:lnTo>
                  <a:lnTo>
                    <a:pt x="23" y="143"/>
                  </a:lnTo>
                  <a:lnTo>
                    <a:pt x="618" y="15747"/>
                  </a:lnTo>
                  <a:lnTo>
                    <a:pt x="629" y="15912"/>
                  </a:lnTo>
                  <a:lnTo>
                    <a:pt x="706" y="16221"/>
                  </a:lnTo>
                  <a:lnTo>
                    <a:pt x="838" y="16496"/>
                  </a:lnTo>
                  <a:lnTo>
                    <a:pt x="1014" y="16739"/>
                  </a:lnTo>
                  <a:lnTo>
                    <a:pt x="1235" y="16948"/>
                  </a:lnTo>
                  <a:lnTo>
                    <a:pt x="1499" y="17102"/>
                  </a:lnTo>
                  <a:lnTo>
                    <a:pt x="1786" y="17213"/>
                  </a:lnTo>
                  <a:lnTo>
                    <a:pt x="2094" y="17268"/>
                  </a:lnTo>
                  <a:lnTo>
                    <a:pt x="2260" y="17268"/>
                  </a:lnTo>
                  <a:lnTo>
                    <a:pt x="3020" y="17235"/>
                  </a:lnTo>
                  <a:lnTo>
                    <a:pt x="3174" y="17224"/>
                  </a:lnTo>
                  <a:lnTo>
                    <a:pt x="3483" y="17158"/>
                  </a:lnTo>
                  <a:lnTo>
                    <a:pt x="3769" y="17025"/>
                  </a:lnTo>
                  <a:lnTo>
                    <a:pt x="4012" y="16838"/>
                  </a:lnTo>
                  <a:lnTo>
                    <a:pt x="4221" y="16618"/>
                  </a:lnTo>
                  <a:lnTo>
                    <a:pt x="4375" y="16364"/>
                  </a:lnTo>
                  <a:lnTo>
                    <a:pt x="4486" y="16067"/>
                  </a:lnTo>
                  <a:lnTo>
                    <a:pt x="4541" y="15758"/>
                  </a:lnTo>
                  <a:lnTo>
                    <a:pt x="4541" y="15604"/>
                  </a:lnTo>
                  <a:lnTo>
                    <a:pt x="3946" y="0"/>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9"/>
            <p:cNvSpPr/>
            <p:nvPr/>
          </p:nvSpPr>
          <p:spPr>
            <a:xfrm>
              <a:off x="1247355" y="1845853"/>
              <a:ext cx="99823" cy="379594"/>
            </a:xfrm>
            <a:custGeom>
              <a:rect b="b" l="l" r="r" t="t"/>
              <a:pathLst>
                <a:path extrusionOk="0" fill="none" h="17268" w="4541">
                  <a:moveTo>
                    <a:pt x="1" y="143"/>
                  </a:moveTo>
                  <a:lnTo>
                    <a:pt x="3946" y="0"/>
                  </a:lnTo>
                  <a:lnTo>
                    <a:pt x="4541" y="15604"/>
                  </a:lnTo>
                  <a:lnTo>
                    <a:pt x="4541" y="15758"/>
                  </a:lnTo>
                  <a:lnTo>
                    <a:pt x="4486" y="16067"/>
                  </a:lnTo>
                  <a:lnTo>
                    <a:pt x="4375" y="16364"/>
                  </a:lnTo>
                  <a:lnTo>
                    <a:pt x="4221" y="16618"/>
                  </a:lnTo>
                  <a:lnTo>
                    <a:pt x="4012" y="16838"/>
                  </a:lnTo>
                  <a:lnTo>
                    <a:pt x="3769" y="17025"/>
                  </a:lnTo>
                  <a:lnTo>
                    <a:pt x="3483" y="17158"/>
                  </a:lnTo>
                  <a:lnTo>
                    <a:pt x="3174" y="17224"/>
                  </a:lnTo>
                  <a:lnTo>
                    <a:pt x="3020" y="17235"/>
                  </a:lnTo>
                  <a:lnTo>
                    <a:pt x="2260" y="17268"/>
                  </a:lnTo>
                  <a:lnTo>
                    <a:pt x="2094" y="17268"/>
                  </a:lnTo>
                  <a:lnTo>
                    <a:pt x="1786" y="17213"/>
                  </a:lnTo>
                  <a:lnTo>
                    <a:pt x="1499" y="17102"/>
                  </a:lnTo>
                  <a:lnTo>
                    <a:pt x="1235" y="16948"/>
                  </a:lnTo>
                  <a:lnTo>
                    <a:pt x="1014" y="16739"/>
                  </a:lnTo>
                  <a:lnTo>
                    <a:pt x="838" y="16496"/>
                  </a:lnTo>
                  <a:lnTo>
                    <a:pt x="706" y="16221"/>
                  </a:lnTo>
                  <a:lnTo>
                    <a:pt x="629" y="15912"/>
                  </a:lnTo>
                  <a:lnTo>
                    <a:pt x="618" y="15747"/>
                  </a:lnTo>
                  <a:lnTo>
                    <a:pt x="23" y="143"/>
                  </a:lnTo>
                  <a:lnTo>
                    <a:pt x="1" y="143"/>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9"/>
            <p:cNvSpPr/>
            <p:nvPr/>
          </p:nvSpPr>
          <p:spPr>
            <a:xfrm>
              <a:off x="1236694" y="1830333"/>
              <a:ext cx="107099" cy="24247"/>
            </a:xfrm>
            <a:custGeom>
              <a:rect b="b" l="l" r="r" t="t"/>
              <a:pathLst>
                <a:path extrusionOk="0" h="1103" w="4872">
                  <a:moveTo>
                    <a:pt x="4838" y="1"/>
                  </a:moveTo>
                  <a:lnTo>
                    <a:pt x="1" y="188"/>
                  </a:lnTo>
                  <a:lnTo>
                    <a:pt x="34" y="1103"/>
                  </a:lnTo>
                  <a:lnTo>
                    <a:pt x="4871" y="926"/>
                  </a:lnTo>
                  <a:lnTo>
                    <a:pt x="48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9"/>
            <p:cNvSpPr/>
            <p:nvPr/>
          </p:nvSpPr>
          <p:spPr>
            <a:xfrm>
              <a:off x="1236694" y="1830333"/>
              <a:ext cx="107099" cy="24247"/>
            </a:xfrm>
            <a:custGeom>
              <a:rect b="b" l="l" r="r" t="t"/>
              <a:pathLst>
                <a:path extrusionOk="0" fill="none" h="1103" w="4872">
                  <a:moveTo>
                    <a:pt x="1" y="188"/>
                  </a:moveTo>
                  <a:lnTo>
                    <a:pt x="4838" y="1"/>
                  </a:lnTo>
                  <a:lnTo>
                    <a:pt x="4871" y="926"/>
                  </a:lnTo>
                  <a:lnTo>
                    <a:pt x="34" y="1103"/>
                  </a:lnTo>
                  <a:lnTo>
                    <a:pt x="1" y="188"/>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9"/>
            <p:cNvSpPr/>
            <p:nvPr/>
          </p:nvSpPr>
          <p:spPr>
            <a:xfrm>
              <a:off x="1191652" y="1846337"/>
              <a:ext cx="554025" cy="684095"/>
            </a:xfrm>
            <a:custGeom>
              <a:rect b="b" l="l" r="r" t="t"/>
              <a:pathLst>
                <a:path extrusionOk="0" h="31120" w="25203">
                  <a:moveTo>
                    <a:pt x="1455" y="0"/>
                  </a:moveTo>
                  <a:lnTo>
                    <a:pt x="1300" y="66"/>
                  </a:lnTo>
                  <a:lnTo>
                    <a:pt x="1135" y="220"/>
                  </a:lnTo>
                  <a:lnTo>
                    <a:pt x="970" y="474"/>
                  </a:lnTo>
                  <a:lnTo>
                    <a:pt x="882" y="661"/>
                  </a:lnTo>
                  <a:lnTo>
                    <a:pt x="816" y="860"/>
                  </a:lnTo>
                  <a:lnTo>
                    <a:pt x="738" y="1300"/>
                  </a:lnTo>
                  <a:lnTo>
                    <a:pt x="750" y="2006"/>
                  </a:lnTo>
                  <a:lnTo>
                    <a:pt x="1025" y="3240"/>
                  </a:lnTo>
                  <a:lnTo>
                    <a:pt x="1102" y="3460"/>
                  </a:lnTo>
                  <a:lnTo>
                    <a:pt x="1058" y="3482"/>
                  </a:lnTo>
                  <a:lnTo>
                    <a:pt x="661" y="3824"/>
                  </a:lnTo>
                  <a:lnTo>
                    <a:pt x="309" y="4265"/>
                  </a:lnTo>
                  <a:lnTo>
                    <a:pt x="121" y="4617"/>
                  </a:lnTo>
                  <a:lnTo>
                    <a:pt x="0" y="5036"/>
                  </a:lnTo>
                  <a:lnTo>
                    <a:pt x="11" y="5499"/>
                  </a:lnTo>
                  <a:lnTo>
                    <a:pt x="77" y="5741"/>
                  </a:lnTo>
                  <a:lnTo>
                    <a:pt x="154" y="5995"/>
                  </a:lnTo>
                  <a:lnTo>
                    <a:pt x="265" y="6513"/>
                  </a:lnTo>
                  <a:lnTo>
                    <a:pt x="342" y="7339"/>
                  </a:lnTo>
                  <a:lnTo>
                    <a:pt x="397" y="8551"/>
                  </a:lnTo>
                  <a:lnTo>
                    <a:pt x="529" y="9918"/>
                  </a:lnTo>
                  <a:lnTo>
                    <a:pt x="672" y="10678"/>
                  </a:lnTo>
                  <a:lnTo>
                    <a:pt x="827" y="11438"/>
                  </a:lnTo>
                  <a:lnTo>
                    <a:pt x="1179" y="12816"/>
                  </a:lnTo>
                  <a:lnTo>
                    <a:pt x="1521" y="13731"/>
                  </a:lnTo>
                  <a:lnTo>
                    <a:pt x="1807" y="14282"/>
                  </a:lnTo>
                  <a:lnTo>
                    <a:pt x="2149" y="14799"/>
                  </a:lnTo>
                  <a:lnTo>
                    <a:pt x="2557" y="15262"/>
                  </a:lnTo>
                  <a:lnTo>
                    <a:pt x="2799" y="15472"/>
                  </a:lnTo>
                  <a:lnTo>
                    <a:pt x="3515" y="16001"/>
                  </a:lnTo>
                  <a:lnTo>
                    <a:pt x="4992" y="17003"/>
                  </a:lnTo>
                  <a:lnTo>
                    <a:pt x="6502" y="17940"/>
                  </a:lnTo>
                  <a:lnTo>
                    <a:pt x="8056" y="18822"/>
                  </a:lnTo>
                  <a:lnTo>
                    <a:pt x="8849" y="19229"/>
                  </a:lnTo>
                  <a:lnTo>
                    <a:pt x="9345" y="19472"/>
                  </a:lnTo>
                  <a:lnTo>
                    <a:pt x="10447" y="20089"/>
                  </a:lnTo>
                  <a:lnTo>
                    <a:pt x="11901" y="20981"/>
                  </a:lnTo>
                  <a:lnTo>
                    <a:pt x="12155" y="21147"/>
                  </a:lnTo>
                  <a:lnTo>
                    <a:pt x="16177" y="31119"/>
                  </a:lnTo>
                  <a:lnTo>
                    <a:pt x="25202" y="19229"/>
                  </a:lnTo>
                  <a:lnTo>
                    <a:pt x="17907" y="15538"/>
                  </a:lnTo>
                  <a:lnTo>
                    <a:pt x="17643" y="15284"/>
                  </a:lnTo>
                  <a:lnTo>
                    <a:pt x="16232" y="13675"/>
                  </a:lnTo>
                  <a:lnTo>
                    <a:pt x="15494" y="12640"/>
                  </a:lnTo>
                  <a:lnTo>
                    <a:pt x="15064" y="11923"/>
                  </a:lnTo>
                  <a:lnTo>
                    <a:pt x="14888" y="11560"/>
                  </a:lnTo>
                  <a:lnTo>
                    <a:pt x="14249" y="10039"/>
                  </a:lnTo>
                  <a:lnTo>
                    <a:pt x="13510" y="8210"/>
                  </a:lnTo>
                  <a:lnTo>
                    <a:pt x="13213" y="7604"/>
                  </a:lnTo>
                  <a:lnTo>
                    <a:pt x="12893" y="7108"/>
                  </a:lnTo>
                  <a:lnTo>
                    <a:pt x="12552" y="6788"/>
                  </a:lnTo>
                  <a:lnTo>
                    <a:pt x="12375" y="6700"/>
                  </a:lnTo>
                  <a:lnTo>
                    <a:pt x="11901" y="6491"/>
                  </a:lnTo>
                  <a:lnTo>
                    <a:pt x="10193" y="5631"/>
                  </a:lnTo>
                  <a:lnTo>
                    <a:pt x="7361" y="4143"/>
                  </a:lnTo>
                  <a:lnTo>
                    <a:pt x="6777" y="3824"/>
                  </a:lnTo>
                  <a:lnTo>
                    <a:pt x="6777" y="6259"/>
                  </a:lnTo>
                  <a:lnTo>
                    <a:pt x="4199" y="3978"/>
                  </a:lnTo>
                  <a:lnTo>
                    <a:pt x="3956" y="3471"/>
                  </a:lnTo>
                  <a:lnTo>
                    <a:pt x="2777" y="1256"/>
                  </a:lnTo>
                  <a:lnTo>
                    <a:pt x="2270" y="397"/>
                  </a:lnTo>
                  <a:lnTo>
                    <a:pt x="2050" y="88"/>
                  </a:lnTo>
                  <a:lnTo>
                    <a:pt x="1995" y="66"/>
                  </a:lnTo>
                  <a:lnTo>
                    <a:pt x="1907" y="77"/>
                  </a:lnTo>
                  <a:lnTo>
                    <a:pt x="1664" y="11"/>
                  </a:lnTo>
                  <a:lnTo>
                    <a:pt x="1455" y="0"/>
                  </a:lnTo>
                  <a:close/>
                </a:path>
              </a:pathLst>
            </a:custGeom>
            <a:solidFill>
              <a:srgbClr val="9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9"/>
            <p:cNvSpPr/>
            <p:nvPr/>
          </p:nvSpPr>
          <p:spPr>
            <a:xfrm>
              <a:off x="1191652" y="1846337"/>
              <a:ext cx="554025" cy="684095"/>
            </a:xfrm>
            <a:custGeom>
              <a:rect b="b" l="l" r="r" t="t"/>
              <a:pathLst>
                <a:path extrusionOk="0" fill="none" h="31120" w="25203">
                  <a:moveTo>
                    <a:pt x="17907" y="15538"/>
                  </a:moveTo>
                  <a:lnTo>
                    <a:pt x="17643" y="15284"/>
                  </a:lnTo>
                  <a:lnTo>
                    <a:pt x="16232" y="13675"/>
                  </a:lnTo>
                  <a:lnTo>
                    <a:pt x="15494" y="12640"/>
                  </a:lnTo>
                  <a:lnTo>
                    <a:pt x="15064" y="11923"/>
                  </a:lnTo>
                  <a:lnTo>
                    <a:pt x="14888" y="11560"/>
                  </a:lnTo>
                  <a:lnTo>
                    <a:pt x="14249" y="10039"/>
                  </a:lnTo>
                  <a:lnTo>
                    <a:pt x="13510" y="8210"/>
                  </a:lnTo>
                  <a:lnTo>
                    <a:pt x="13213" y="7604"/>
                  </a:lnTo>
                  <a:lnTo>
                    <a:pt x="12893" y="7108"/>
                  </a:lnTo>
                  <a:lnTo>
                    <a:pt x="12552" y="6788"/>
                  </a:lnTo>
                  <a:lnTo>
                    <a:pt x="12375" y="6700"/>
                  </a:lnTo>
                  <a:lnTo>
                    <a:pt x="11901" y="6491"/>
                  </a:lnTo>
                  <a:lnTo>
                    <a:pt x="10193" y="5631"/>
                  </a:lnTo>
                  <a:lnTo>
                    <a:pt x="7361" y="4143"/>
                  </a:lnTo>
                  <a:lnTo>
                    <a:pt x="6777" y="3824"/>
                  </a:lnTo>
                  <a:lnTo>
                    <a:pt x="6777" y="6259"/>
                  </a:lnTo>
                  <a:lnTo>
                    <a:pt x="4199" y="3978"/>
                  </a:lnTo>
                  <a:lnTo>
                    <a:pt x="3956" y="3471"/>
                  </a:lnTo>
                  <a:lnTo>
                    <a:pt x="2777" y="1256"/>
                  </a:lnTo>
                  <a:lnTo>
                    <a:pt x="2270" y="397"/>
                  </a:lnTo>
                  <a:lnTo>
                    <a:pt x="2050" y="88"/>
                  </a:lnTo>
                  <a:lnTo>
                    <a:pt x="1995" y="66"/>
                  </a:lnTo>
                  <a:lnTo>
                    <a:pt x="1907" y="77"/>
                  </a:lnTo>
                  <a:lnTo>
                    <a:pt x="1664" y="11"/>
                  </a:lnTo>
                  <a:lnTo>
                    <a:pt x="1455" y="0"/>
                  </a:lnTo>
                  <a:lnTo>
                    <a:pt x="1300" y="66"/>
                  </a:lnTo>
                  <a:lnTo>
                    <a:pt x="1135" y="220"/>
                  </a:lnTo>
                  <a:lnTo>
                    <a:pt x="970" y="474"/>
                  </a:lnTo>
                  <a:lnTo>
                    <a:pt x="882" y="661"/>
                  </a:lnTo>
                  <a:lnTo>
                    <a:pt x="816" y="860"/>
                  </a:lnTo>
                  <a:lnTo>
                    <a:pt x="738" y="1300"/>
                  </a:lnTo>
                  <a:lnTo>
                    <a:pt x="750" y="2006"/>
                  </a:lnTo>
                  <a:lnTo>
                    <a:pt x="1025" y="3240"/>
                  </a:lnTo>
                  <a:lnTo>
                    <a:pt x="1102" y="3460"/>
                  </a:lnTo>
                  <a:lnTo>
                    <a:pt x="1058" y="3482"/>
                  </a:lnTo>
                  <a:lnTo>
                    <a:pt x="661" y="3824"/>
                  </a:lnTo>
                  <a:lnTo>
                    <a:pt x="309" y="4265"/>
                  </a:lnTo>
                  <a:lnTo>
                    <a:pt x="121" y="4617"/>
                  </a:lnTo>
                  <a:lnTo>
                    <a:pt x="0" y="5036"/>
                  </a:lnTo>
                  <a:lnTo>
                    <a:pt x="11" y="5499"/>
                  </a:lnTo>
                  <a:lnTo>
                    <a:pt x="77" y="5741"/>
                  </a:lnTo>
                  <a:lnTo>
                    <a:pt x="154" y="5995"/>
                  </a:lnTo>
                  <a:lnTo>
                    <a:pt x="265" y="6513"/>
                  </a:lnTo>
                  <a:lnTo>
                    <a:pt x="342" y="7339"/>
                  </a:lnTo>
                  <a:lnTo>
                    <a:pt x="397" y="8551"/>
                  </a:lnTo>
                  <a:lnTo>
                    <a:pt x="529" y="9918"/>
                  </a:lnTo>
                  <a:lnTo>
                    <a:pt x="672" y="10678"/>
                  </a:lnTo>
                  <a:lnTo>
                    <a:pt x="827" y="11438"/>
                  </a:lnTo>
                  <a:lnTo>
                    <a:pt x="1179" y="12816"/>
                  </a:lnTo>
                  <a:lnTo>
                    <a:pt x="1521" y="13731"/>
                  </a:lnTo>
                  <a:lnTo>
                    <a:pt x="1807" y="14282"/>
                  </a:lnTo>
                  <a:lnTo>
                    <a:pt x="2149" y="14799"/>
                  </a:lnTo>
                  <a:lnTo>
                    <a:pt x="2557" y="15262"/>
                  </a:lnTo>
                  <a:lnTo>
                    <a:pt x="2799" y="15472"/>
                  </a:lnTo>
                  <a:lnTo>
                    <a:pt x="3515" y="16001"/>
                  </a:lnTo>
                  <a:lnTo>
                    <a:pt x="4992" y="17003"/>
                  </a:lnTo>
                  <a:lnTo>
                    <a:pt x="6502" y="17940"/>
                  </a:lnTo>
                  <a:lnTo>
                    <a:pt x="8056" y="18822"/>
                  </a:lnTo>
                  <a:lnTo>
                    <a:pt x="8849" y="19229"/>
                  </a:lnTo>
                  <a:lnTo>
                    <a:pt x="9345" y="19472"/>
                  </a:lnTo>
                  <a:lnTo>
                    <a:pt x="10447" y="20089"/>
                  </a:lnTo>
                  <a:lnTo>
                    <a:pt x="11901" y="20981"/>
                  </a:lnTo>
                  <a:lnTo>
                    <a:pt x="12155" y="21147"/>
                  </a:lnTo>
                  <a:lnTo>
                    <a:pt x="16177" y="31119"/>
                  </a:lnTo>
                  <a:lnTo>
                    <a:pt x="25202" y="19229"/>
                  </a:lnTo>
                  <a:lnTo>
                    <a:pt x="17907" y="15538"/>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9"/>
            <p:cNvSpPr/>
            <p:nvPr/>
          </p:nvSpPr>
          <p:spPr>
            <a:xfrm>
              <a:off x="1340627" y="1983925"/>
              <a:ext cx="60100" cy="38777"/>
            </a:xfrm>
            <a:custGeom>
              <a:rect b="b" l="l" r="r" t="t"/>
              <a:pathLst>
                <a:path extrusionOk="0" fill="none" h="1764" w="2734">
                  <a:moveTo>
                    <a:pt x="0" y="0"/>
                  </a:moveTo>
                  <a:lnTo>
                    <a:pt x="2733" y="1763"/>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9"/>
            <p:cNvSpPr/>
            <p:nvPr/>
          </p:nvSpPr>
          <p:spPr>
            <a:xfrm>
              <a:off x="1215876" y="1922396"/>
              <a:ext cx="128158" cy="155526"/>
            </a:xfrm>
            <a:custGeom>
              <a:rect b="b" l="l" r="r" t="t"/>
              <a:pathLst>
                <a:path extrusionOk="0" fill="none" h="7075" w="5830">
                  <a:moveTo>
                    <a:pt x="0" y="0"/>
                  </a:moveTo>
                  <a:lnTo>
                    <a:pt x="121" y="397"/>
                  </a:lnTo>
                  <a:lnTo>
                    <a:pt x="805" y="2347"/>
                  </a:lnTo>
                  <a:lnTo>
                    <a:pt x="1190" y="3273"/>
                  </a:lnTo>
                  <a:lnTo>
                    <a:pt x="1444" y="3747"/>
                  </a:lnTo>
                  <a:lnTo>
                    <a:pt x="1554" y="3901"/>
                  </a:lnTo>
                  <a:lnTo>
                    <a:pt x="1686" y="4055"/>
                  </a:lnTo>
                  <a:lnTo>
                    <a:pt x="2160" y="4463"/>
                  </a:lnTo>
                  <a:lnTo>
                    <a:pt x="3152" y="5235"/>
                  </a:lnTo>
                  <a:lnTo>
                    <a:pt x="5367" y="6766"/>
                  </a:lnTo>
                  <a:lnTo>
                    <a:pt x="5830" y="7075"/>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9"/>
            <p:cNvSpPr/>
            <p:nvPr/>
          </p:nvSpPr>
          <p:spPr>
            <a:xfrm>
              <a:off x="1196488" y="1998455"/>
              <a:ext cx="134467" cy="148997"/>
            </a:xfrm>
            <a:custGeom>
              <a:rect b="b" l="l" r="r" t="t"/>
              <a:pathLst>
                <a:path extrusionOk="0" fill="none" h="6778" w="6117">
                  <a:moveTo>
                    <a:pt x="1" y="0"/>
                  </a:moveTo>
                  <a:lnTo>
                    <a:pt x="177" y="518"/>
                  </a:lnTo>
                  <a:lnTo>
                    <a:pt x="1158" y="2976"/>
                  </a:lnTo>
                  <a:lnTo>
                    <a:pt x="1709" y="4067"/>
                  </a:lnTo>
                  <a:lnTo>
                    <a:pt x="2050" y="4574"/>
                  </a:lnTo>
                  <a:lnTo>
                    <a:pt x="2216" y="4717"/>
                  </a:lnTo>
                  <a:lnTo>
                    <a:pt x="2590" y="4970"/>
                  </a:lnTo>
                  <a:lnTo>
                    <a:pt x="3802" y="5631"/>
                  </a:lnTo>
                  <a:lnTo>
                    <a:pt x="5731" y="6601"/>
                  </a:lnTo>
                  <a:lnTo>
                    <a:pt x="6116" y="6777"/>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9"/>
            <p:cNvSpPr/>
            <p:nvPr/>
          </p:nvSpPr>
          <p:spPr>
            <a:xfrm>
              <a:off x="1214426" y="2121513"/>
              <a:ext cx="87468" cy="72938"/>
            </a:xfrm>
            <a:custGeom>
              <a:rect b="b" l="l" r="r" t="t"/>
              <a:pathLst>
                <a:path extrusionOk="0" fill="none" h="3318" w="3979">
                  <a:moveTo>
                    <a:pt x="0" y="0"/>
                  </a:moveTo>
                  <a:lnTo>
                    <a:pt x="386" y="529"/>
                  </a:lnTo>
                  <a:lnTo>
                    <a:pt x="1278" y="1488"/>
                  </a:lnTo>
                  <a:lnTo>
                    <a:pt x="2281" y="2326"/>
                  </a:lnTo>
                  <a:lnTo>
                    <a:pt x="3394" y="3031"/>
                  </a:lnTo>
                  <a:lnTo>
                    <a:pt x="3978" y="3317"/>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9"/>
            <p:cNvSpPr/>
            <p:nvPr/>
          </p:nvSpPr>
          <p:spPr>
            <a:xfrm>
              <a:off x="867762" y="1311942"/>
              <a:ext cx="411359" cy="521579"/>
            </a:xfrm>
            <a:custGeom>
              <a:rect b="b" l="l" r="r" t="t"/>
              <a:pathLst>
                <a:path extrusionOk="0" h="23727" w="18713">
                  <a:moveTo>
                    <a:pt x="2932" y="1"/>
                  </a:moveTo>
                  <a:lnTo>
                    <a:pt x="1" y="2172"/>
                  </a:lnTo>
                  <a:lnTo>
                    <a:pt x="17577" y="23726"/>
                  </a:lnTo>
                  <a:lnTo>
                    <a:pt x="18712" y="23627"/>
                  </a:lnTo>
                  <a:lnTo>
                    <a:pt x="29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9"/>
            <p:cNvSpPr/>
            <p:nvPr/>
          </p:nvSpPr>
          <p:spPr>
            <a:xfrm>
              <a:off x="867762" y="1311942"/>
              <a:ext cx="411359" cy="521579"/>
            </a:xfrm>
            <a:custGeom>
              <a:rect b="b" l="l" r="r" t="t"/>
              <a:pathLst>
                <a:path extrusionOk="0" fill="none" h="23727" w="18713">
                  <a:moveTo>
                    <a:pt x="1" y="2172"/>
                  </a:moveTo>
                  <a:lnTo>
                    <a:pt x="17577" y="23726"/>
                  </a:lnTo>
                  <a:lnTo>
                    <a:pt x="18712" y="23627"/>
                  </a:lnTo>
                  <a:lnTo>
                    <a:pt x="2932" y="1"/>
                  </a:lnTo>
                  <a:lnTo>
                    <a:pt x="1" y="217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9"/>
            <p:cNvSpPr/>
            <p:nvPr/>
          </p:nvSpPr>
          <p:spPr>
            <a:xfrm>
              <a:off x="690693" y="1092249"/>
              <a:ext cx="250007" cy="281970"/>
            </a:xfrm>
            <a:custGeom>
              <a:rect b="b" l="l" r="r" t="t"/>
              <a:pathLst>
                <a:path extrusionOk="0" h="12827" w="11373">
                  <a:moveTo>
                    <a:pt x="3593" y="0"/>
                  </a:moveTo>
                  <a:lnTo>
                    <a:pt x="1" y="2645"/>
                  </a:lnTo>
                  <a:lnTo>
                    <a:pt x="7494" y="12827"/>
                  </a:lnTo>
                  <a:lnTo>
                    <a:pt x="11373" y="9796"/>
                  </a:lnTo>
                  <a:lnTo>
                    <a:pt x="3593" y="0"/>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9"/>
            <p:cNvSpPr/>
            <p:nvPr/>
          </p:nvSpPr>
          <p:spPr>
            <a:xfrm>
              <a:off x="690693" y="1092249"/>
              <a:ext cx="250007" cy="281970"/>
            </a:xfrm>
            <a:custGeom>
              <a:rect b="b" l="l" r="r" t="t"/>
              <a:pathLst>
                <a:path extrusionOk="0" fill="none" h="12827" w="11373">
                  <a:moveTo>
                    <a:pt x="7494" y="12827"/>
                  </a:moveTo>
                  <a:lnTo>
                    <a:pt x="11373" y="9796"/>
                  </a:lnTo>
                  <a:lnTo>
                    <a:pt x="3593" y="0"/>
                  </a:lnTo>
                  <a:lnTo>
                    <a:pt x="1" y="2645"/>
                  </a:lnTo>
                  <a:lnTo>
                    <a:pt x="7494" y="12827"/>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9"/>
            <p:cNvSpPr/>
            <p:nvPr/>
          </p:nvSpPr>
          <p:spPr>
            <a:xfrm>
              <a:off x="590892" y="1075278"/>
              <a:ext cx="343521" cy="643648"/>
            </a:xfrm>
            <a:custGeom>
              <a:rect b="b" l="l" r="r" t="t"/>
              <a:pathLst>
                <a:path extrusionOk="0" h="29280" w="15627">
                  <a:moveTo>
                    <a:pt x="7472" y="1"/>
                  </a:moveTo>
                  <a:lnTo>
                    <a:pt x="7318" y="45"/>
                  </a:lnTo>
                  <a:lnTo>
                    <a:pt x="6601" y="497"/>
                  </a:lnTo>
                  <a:lnTo>
                    <a:pt x="4915" y="1764"/>
                  </a:lnTo>
                  <a:lnTo>
                    <a:pt x="2260" y="3979"/>
                  </a:lnTo>
                  <a:lnTo>
                    <a:pt x="684" y="5422"/>
                  </a:lnTo>
                  <a:lnTo>
                    <a:pt x="199" y="5940"/>
                  </a:lnTo>
                  <a:lnTo>
                    <a:pt x="23" y="6172"/>
                  </a:lnTo>
                  <a:lnTo>
                    <a:pt x="0" y="6249"/>
                  </a:lnTo>
                  <a:lnTo>
                    <a:pt x="0" y="6337"/>
                  </a:lnTo>
                  <a:lnTo>
                    <a:pt x="122" y="6623"/>
                  </a:lnTo>
                  <a:lnTo>
                    <a:pt x="529" y="7285"/>
                  </a:lnTo>
                  <a:lnTo>
                    <a:pt x="2006" y="9268"/>
                  </a:lnTo>
                  <a:lnTo>
                    <a:pt x="4607" y="12519"/>
                  </a:lnTo>
                  <a:lnTo>
                    <a:pt x="6282" y="14624"/>
                  </a:lnTo>
                  <a:lnTo>
                    <a:pt x="7020" y="15604"/>
                  </a:lnTo>
                  <a:lnTo>
                    <a:pt x="7185" y="15891"/>
                  </a:lnTo>
                  <a:lnTo>
                    <a:pt x="7273" y="16122"/>
                  </a:lnTo>
                  <a:lnTo>
                    <a:pt x="7439" y="17092"/>
                  </a:lnTo>
                  <a:lnTo>
                    <a:pt x="7637" y="19406"/>
                  </a:lnTo>
                  <a:lnTo>
                    <a:pt x="7924" y="25665"/>
                  </a:lnTo>
                  <a:lnTo>
                    <a:pt x="8012" y="29280"/>
                  </a:lnTo>
                  <a:lnTo>
                    <a:pt x="13500" y="25853"/>
                  </a:lnTo>
                  <a:lnTo>
                    <a:pt x="13290" y="22910"/>
                  </a:lnTo>
                  <a:lnTo>
                    <a:pt x="12794" y="16387"/>
                  </a:lnTo>
                  <a:lnTo>
                    <a:pt x="12640" y="14888"/>
                  </a:lnTo>
                  <a:lnTo>
                    <a:pt x="12574" y="14591"/>
                  </a:lnTo>
                  <a:lnTo>
                    <a:pt x="12287" y="13929"/>
                  </a:lnTo>
                  <a:lnTo>
                    <a:pt x="11847" y="13213"/>
                  </a:lnTo>
                  <a:lnTo>
                    <a:pt x="11318" y="12497"/>
                  </a:lnTo>
                  <a:lnTo>
                    <a:pt x="9973" y="10921"/>
                  </a:lnTo>
                  <a:lnTo>
                    <a:pt x="9621" y="10568"/>
                  </a:lnTo>
                  <a:lnTo>
                    <a:pt x="10061" y="10150"/>
                  </a:lnTo>
                  <a:lnTo>
                    <a:pt x="12188" y="8254"/>
                  </a:lnTo>
                  <a:lnTo>
                    <a:pt x="13169" y="7494"/>
                  </a:lnTo>
                  <a:lnTo>
                    <a:pt x="13643" y="7219"/>
                  </a:lnTo>
                  <a:lnTo>
                    <a:pt x="13786" y="7196"/>
                  </a:lnTo>
                  <a:lnTo>
                    <a:pt x="14051" y="7174"/>
                  </a:lnTo>
                  <a:lnTo>
                    <a:pt x="14723" y="6987"/>
                  </a:lnTo>
                  <a:lnTo>
                    <a:pt x="15186" y="6756"/>
                  </a:lnTo>
                  <a:lnTo>
                    <a:pt x="15428" y="6568"/>
                  </a:lnTo>
                  <a:lnTo>
                    <a:pt x="15582" y="6359"/>
                  </a:lnTo>
                  <a:lnTo>
                    <a:pt x="15626" y="6150"/>
                  </a:lnTo>
                  <a:lnTo>
                    <a:pt x="15582" y="6039"/>
                  </a:lnTo>
                  <a:lnTo>
                    <a:pt x="15516" y="5940"/>
                  </a:lnTo>
                  <a:lnTo>
                    <a:pt x="15274" y="5764"/>
                  </a:lnTo>
                  <a:lnTo>
                    <a:pt x="14745" y="5577"/>
                  </a:lnTo>
                  <a:lnTo>
                    <a:pt x="13544" y="5411"/>
                  </a:lnTo>
                  <a:lnTo>
                    <a:pt x="13301" y="5400"/>
                  </a:lnTo>
                  <a:lnTo>
                    <a:pt x="12585" y="4750"/>
                  </a:lnTo>
                  <a:lnTo>
                    <a:pt x="9125" y="1367"/>
                  </a:lnTo>
                  <a:lnTo>
                    <a:pt x="8993" y="1202"/>
                  </a:lnTo>
                  <a:lnTo>
                    <a:pt x="8254" y="430"/>
                  </a:lnTo>
                  <a:lnTo>
                    <a:pt x="7835" y="122"/>
                  </a:lnTo>
                  <a:lnTo>
                    <a:pt x="7582" y="12"/>
                  </a:lnTo>
                  <a:lnTo>
                    <a:pt x="7472" y="1"/>
                  </a:lnTo>
                  <a:close/>
                </a:path>
              </a:pathLst>
            </a:custGeom>
            <a:solidFill>
              <a:srgbClr val="9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9"/>
            <p:cNvSpPr/>
            <p:nvPr/>
          </p:nvSpPr>
          <p:spPr>
            <a:xfrm>
              <a:off x="590892" y="1075278"/>
              <a:ext cx="343521" cy="643648"/>
            </a:xfrm>
            <a:custGeom>
              <a:rect b="b" l="l" r="r" t="t"/>
              <a:pathLst>
                <a:path extrusionOk="0" fill="none" h="29280" w="15627">
                  <a:moveTo>
                    <a:pt x="8012" y="29280"/>
                  </a:moveTo>
                  <a:lnTo>
                    <a:pt x="13500" y="25853"/>
                  </a:lnTo>
                  <a:lnTo>
                    <a:pt x="13290" y="22910"/>
                  </a:lnTo>
                  <a:lnTo>
                    <a:pt x="12794" y="16387"/>
                  </a:lnTo>
                  <a:lnTo>
                    <a:pt x="12640" y="14888"/>
                  </a:lnTo>
                  <a:lnTo>
                    <a:pt x="12574" y="14591"/>
                  </a:lnTo>
                  <a:lnTo>
                    <a:pt x="12287" y="13929"/>
                  </a:lnTo>
                  <a:lnTo>
                    <a:pt x="11847" y="13213"/>
                  </a:lnTo>
                  <a:lnTo>
                    <a:pt x="11318" y="12497"/>
                  </a:lnTo>
                  <a:lnTo>
                    <a:pt x="9973" y="10921"/>
                  </a:lnTo>
                  <a:lnTo>
                    <a:pt x="9621" y="10568"/>
                  </a:lnTo>
                  <a:lnTo>
                    <a:pt x="10061" y="10150"/>
                  </a:lnTo>
                  <a:lnTo>
                    <a:pt x="12188" y="8254"/>
                  </a:lnTo>
                  <a:lnTo>
                    <a:pt x="13169" y="7494"/>
                  </a:lnTo>
                  <a:lnTo>
                    <a:pt x="13643" y="7219"/>
                  </a:lnTo>
                  <a:lnTo>
                    <a:pt x="13786" y="7196"/>
                  </a:lnTo>
                  <a:lnTo>
                    <a:pt x="14051" y="7174"/>
                  </a:lnTo>
                  <a:lnTo>
                    <a:pt x="14723" y="6987"/>
                  </a:lnTo>
                  <a:lnTo>
                    <a:pt x="15186" y="6756"/>
                  </a:lnTo>
                  <a:lnTo>
                    <a:pt x="15428" y="6568"/>
                  </a:lnTo>
                  <a:lnTo>
                    <a:pt x="15582" y="6359"/>
                  </a:lnTo>
                  <a:lnTo>
                    <a:pt x="15626" y="6150"/>
                  </a:lnTo>
                  <a:lnTo>
                    <a:pt x="15582" y="6039"/>
                  </a:lnTo>
                  <a:lnTo>
                    <a:pt x="15516" y="5940"/>
                  </a:lnTo>
                  <a:lnTo>
                    <a:pt x="15274" y="5764"/>
                  </a:lnTo>
                  <a:lnTo>
                    <a:pt x="14745" y="5577"/>
                  </a:lnTo>
                  <a:lnTo>
                    <a:pt x="13544" y="5411"/>
                  </a:lnTo>
                  <a:lnTo>
                    <a:pt x="13301" y="5400"/>
                  </a:lnTo>
                  <a:lnTo>
                    <a:pt x="12585" y="4750"/>
                  </a:lnTo>
                  <a:lnTo>
                    <a:pt x="9125" y="1367"/>
                  </a:lnTo>
                  <a:lnTo>
                    <a:pt x="8993" y="1202"/>
                  </a:lnTo>
                  <a:lnTo>
                    <a:pt x="8254" y="430"/>
                  </a:lnTo>
                  <a:lnTo>
                    <a:pt x="7835" y="122"/>
                  </a:lnTo>
                  <a:lnTo>
                    <a:pt x="7582" y="12"/>
                  </a:lnTo>
                  <a:lnTo>
                    <a:pt x="7472" y="1"/>
                  </a:lnTo>
                  <a:lnTo>
                    <a:pt x="7318" y="45"/>
                  </a:lnTo>
                  <a:lnTo>
                    <a:pt x="6601" y="497"/>
                  </a:lnTo>
                  <a:lnTo>
                    <a:pt x="4915" y="1764"/>
                  </a:lnTo>
                  <a:lnTo>
                    <a:pt x="2260" y="3979"/>
                  </a:lnTo>
                  <a:lnTo>
                    <a:pt x="684" y="5422"/>
                  </a:lnTo>
                  <a:lnTo>
                    <a:pt x="199" y="5940"/>
                  </a:lnTo>
                  <a:lnTo>
                    <a:pt x="23" y="6172"/>
                  </a:lnTo>
                  <a:lnTo>
                    <a:pt x="0" y="6249"/>
                  </a:lnTo>
                  <a:lnTo>
                    <a:pt x="0" y="6337"/>
                  </a:lnTo>
                  <a:lnTo>
                    <a:pt x="122" y="6623"/>
                  </a:lnTo>
                  <a:lnTo>
                    <a:pt x="529" y="7285"/>
                  </a:lnTo>
                  <a:lnTo>
                    <a:pt x="2006" y="9268"/>
                  </a:lnTo>
                  <a:lnTo>
                    <a:pt x="4607" y="12519"/>
                  </a:lnTo>
                  <a:lnTo>
                    <a:pt x="6282" y="14624"/>
                  </a:lnTo>
                  <a:lnTo>
                    <a:pt x="7020" y="15604"/>
                  </a:lnTo>
                  <a:lnTo>
                    <a:pt x="7185" y="15891"/>
                  </a:lnTo>
                  <a:lnTo>
                    <a:pt x="7273" y="16122"/>
                  </a:lnTo>
                  <a:lnTo>
                    <a:pt x="7439" y="17092"/>
                  </a:lnTo>
                  <a:lnTo>
                    <a:pt x="7637" y="19406"/>
                  </a:lnTo>
                  <a:lnTo>
                    <a:pt x="7924" y="25665"/>
                  </a:lnTo>
                  <a:lnTo>
                    <a:pt x="8012" y="2928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9"/>
            <p:cNvSpPr/>
            <p:nvPr/>
          </p:nvSpPr>
          <p:spPr>
            <a:xfrm>
              <a:off x="752222" y="1194226"/>
              <a:ext cx="131082" cy="71003"/>
            </a:xfrm>
            <a:custGeom>
              <a:rect b="b" l="l" r="r" t="t"/>
              <a:pathLst>
                <a:path extrusionOk="0" fill="none" h="3230" w="5963">
                  <a:moveTo>
                    <a:pt x="5962" y="0"/>
                  </a:moveTo>
                  <a:lnTo>
                    <a:pt x="5433" y="22"/>
                  </a:lnTo>
                  <a:lnTo>
                    <a:pt x="4386" y="199"/>
                  </a:lnTo>
                  <a:lnTo>
                    <a:pt x="3879" y="353"/>
                  </a:lnTo>
                  <a:lnTo>
                    <a:pt x="3582" y="529"/>
                  </a:lnTo>
                  <a:lnTo>
                    <a:pt x="2403" y="1378"/>
                  </a:lnTo>
                  <a:lnTo>
                    <a:pt x="408" y="2909"/>
                  </a:lnTo>
                  <a:lnTo>
                    <a:pt x="1" y="322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9"/>
            <p:cNvSpPr/>
            <p:nvPr/>
          </p:nvSpPr>
          <p:spPr>
            <a:xfrm>
              <a:off x="711048" y="1145293"/>
              <a:ext cx="118464" cy="82127"/>
            </a:xfrm>
            <a:custGeom>
              <a:rect b="b" l="l" r="r" t="t"/>
              <a:pathLst>
                <a:path extrusionOk="0" fill="none" h="3736" w="5389">
                  <a:moveTo>
                    <a:pt x="5389" y="0"/>
                  </a:moveTo>
                  <a:lnTo>
                    <a:pt x="5201" y="77"/>
                  </a:lnTo>
                  <a:lnTo>
                    <a:pt x="4287" y="551"/>
                  </a:lnTo>
                  <a:lnTo>
                    <a:pt x="3736" y="915"/>
                  </a:lnTo>
                  <a:lnTo>
                    <a:pt x="3593" y="1080"/>
                  </a:lnTo>
                  <a:lnTo>
                    <a:pt x="3394" y="1301"/>
                  </a:lnTo>
                  <a:lnTo>
                    <a:pt x="2336" y="2105"/>
                  </a:lnTo>
                  <a:lnTo>
                    <a:pt x="419" y="3460"/>
                  </a:lnTo>
                  <a:lnTo>
                    <a:pt x="0" y="3736"/>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9"/>
            <p:cNvSpPr/>
            <p:nvPr/>
          </p:nvSpPr>
          <p:spPr>
            <a:xfrm>
              <a:off x="665259" y="1111857"/>
              <a:ext cx="127916" cy="76081"/>
            </a:xfrm>
            <a:custGeom>
              <a:rect b="b" l="l" r="r" t="t"/>
              <a:pathLst>
                <a:path extrusionOk="0" fill="none" h="3461" w="5819">
                  <a:moveTo>
                    <a:pt x="5819" y="1"/>
                  </a:moveTo>
                  <a:lnTo>
                    <a:pt x="5191" y="331"/>
                  </a:lnTo>
                  <a:lnTo>
                    <a:pt x="2149" y="1984"/>
                  </a:lnTo>
                  <a:lnTo>
                    <a:pt x="794" y="2822"/>
                  </a:lnTo>
                  <a:lnTo>
                    <a:pt x="166" y="3284"/>
                  </a:lnTo>
                  <a:lnTo>
                    <a:pt x="1" y="3461"/>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9"/>
            <p:cNvSpPr/>
            <p:nvPr/>
          </p:nvSpPr>
          <p:spPr>
            <a:xfrm>
              <a:off x="761916" y="1541109"/>
              <a:ext cx="125982" cy="177816"/>
            </a:xfrm>
            <a:custGeom>
              <a:rect b="b" l="l" r="r" t="t"/>
              <a:pathLst>
                <a:path extrusionOk="0" h="8089" w="5731">
                  <a:moveTo>
                    <a:pt x="5400" y="0"/>
                  </a:moveTo>
                  <a:lnTo>
                    <a:pt x="4397" y="353"/>
                  </a:lnTo>
                  <a:lnTo>
                    <a:pt x="2711" y="805"/>
                  </a:lnTo>
                  <a:lnTo>
                    <a:pt x="1389" y="1003"/>
                  </a:lnTo>
                  <a:lnTo>
                    <a:pt x="386" y="1003"/>
                  </a:lnTo>
                  <a:lnTo>
                    <a:pt x="0" y="937"/>
                  </a:lnTo>
                  <a:lnTo>
                    <a:pt x="0" y="937"/>
                  </a:lnTo>
                  <a:lnTo>
                    <a:pt x="155" y="4838"/>
                  </a:lnTo>
                  <a:lnTo>
                    <a:pt x="232" y="8089"/>
                  </a:lnTo>
                  <a:lnTo>
                    <a:pt x="5731" y="4662"/>
                  </a:lnTo>
                  <a:lnTo>
                    <a:pt x="5587" y="2535"/>
                  </a:lnTo>
                  <a:lnTo>
                    <a:pt x="54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9"/>
            <p:cNvSpPr/>
            <p:nvPr/>
          </p:nvSpPr>
          <p:spPr>
            <a:xfrm>
              <a:off x="761916" y="1541109"/>
              <a:ext cx="125982" cy="177816"/>
            </a:xfrm>
            <a:custGeom>
              <a:rect b="b" l="l" r="r" t="t"/>
              <a:pathLst>
                <a:path extrusionOk="0" fill="none" h="8089" w="5731">
                  <a:moveTo>
                    <a:pt x="5731" y="4662"/>
                  </a:moveTo>
                  <a:lnTo>
                    <a:pt x="5587" y="2535"/>
                  </a:lnTo>
                  <a:lnTo>
                    <a:pt x="5400" y="0"/>
                  </a:lnTo>
                  <a:lnTo>
                    <a:pt x="4397" y="353"/>
                  </a:lnTo>
                  <a:lnTo>
                    <a:pt x="2711" y="805"/>
                  </a:lnTo>
                  <a:lnTo>
                    <a:pt x="1389" y="1003"/>
                  </a:lnTo>
                  <a:lnTo>
                    <a:pt x="386" y="1003"/>
                  </a:lnTo>
                  <a:lnTo>
                    <a:pt x="0" y="937"/>
                  </a:lnTo>
                  <a:lnTo>
                    <a:pt x="155" y="4838"/>
                  </a:lnTo>
                  <a:lnTo>
                    <a:pt x="232" y="8089"/>
                  </a:lnTo>
                  <a:lnTo>
                    <a:pt x="5731" y="466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9"/>
            <p:cNvSpPr/>
            <p:nvPr/>
          </p:nvSpPr>
          <p:spPr>
            <a:xfrm>
              <a:off x="1581401" y="2767074"/>
              <a:ext cx="119937" cy="27390"/>
            </a:xfrm>
            <a:custGeom>
              <a:rect b="b" l="l" r="r" t="t"/>
              <a:pathLst>
                <a:path extrusionOk="0" h="1246" w="5456">
                  <a:moveTo>
                    <a:pt x="5422" y="1"/>
                  </a:moveTo>
                  <a:lnTo>
                    <a:pt x="1" y="210"/>
                  </a:lnTo>
                  <a:lnTo>
                    <a:pt x="45" y="1246"/>
                  </a:lnTo>
                  <a:lnTo>
                    <a:pt x="5455" y="1036"/>
                  </a:lnTo>
                  <a:lnTo>
                    <a:pt x="54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9"/>
            <p:cNvSpPr/>
            <p:nvPr/>
          </p:nvSpPr>
          <p:spPr>
            <a:xfrm>
              <a:off x="1981800" y="2701525"/>
              <a:ext cx="113825" cy="96800"/>
            </a:xfrm>
            <a:custGeom>
              <a:rect b="b" l="l" r="r" t="t"/>
              <a:pathLst>
                <a:path extrusionOk="0" h="3872" w="4553">
                  <a:moveTo>
                    <a:pt x="4553" y="0"/>
                  </a:moveTo>
                  <a:lnTo>
                    <a:pt x="3374" y="3872"/>
                  </a:lnTo>
                  <a:lnTo>
                    <a:pt x="0" y="1643"/>
                  </a:lnTo>
                  <a:close/>
                </a:path>
              </a:pathLst>
            </a:custGeom>
            <a:solidFill>
              <a:srgbClr val="FFFFFF"/>
            </a:solidFill>
            <a:ln>
              <a:noFill/>
            </a:ln>
          </p:spPr>
        </p:sp>
      </p:grpSp>
      <p:grpSp>
        <p:nvGrpSpPr>
          <p:cNvPr id="1573" name="Google Shape;1573;p49"/>
          <p:cNvGrpSpPr/>
          <p:nvPr/>
        </p:nvGrpSpPr>
        <p:grpSpPr>
          <a:xfrm>
            <a:off x="8236775" y="4276458"/>
            <a:ext cx="370408" cy="382346"/>
            <a:chOff x="1311302" y="2524607"/>
            <a:chExt cx="2103396" cy="2171190"/>
          </a:xfrm>
        </p:grpSpPr>
        <p:sp>
          <p:nvSpPr>
            <p:cNvPr id="1574" name="Google Shape;1574;p49"/>
            <p:cNvSpPr/>
            <p:nvPr/>
          </p:nvSpPr>
          <p:spPr>
            <a:xfrm>
              <a:off x="1525698" y="2806554"/>
              <a:ext cx="1889000" cy="1889000"/>
            </a:xfrm>
            <a:custGeom>
              <a:rect b="b" l="l" r="r" t="t"/>
              <a:pathLst>
                <a:path extrusionOk="0" h="85932" w="85932">
                  <a:moveTo>
                    <a:pt x="41930" y="1"/>
                  </a:moveTo>
                  <a:lnTo>
                    <a:pt x="39869" y="100"/>
                  </a:lnTo>
                  <a:lnTo>
                    <a:pt x="37820" y="298"/>
                  </a:lnTo>
                  <a:lnTo>
                    <a:pt x="35770" y="596"/>
                  </a:lnTo>
                  <a:lnTo>
                    <a:pt x="33742" y="993"/>
                  </a:lnTo>
                  <a:lnTo>
                    <a:pt x="31726" y="1477"/>
                  </a:lnTo>
                  <a:lnTo>
                    <a:pt x="29731" y="2073"/>
                  </a:lnTo>
                  <a:lnTo>
                    <a:pt x="27770" y="2756"/>
                  </a:lnTo>
                  <a:lnTo>
                    <a:pt x="25830" y="3549"/>
                  </a:lnTo>
                  <a:lnTo>
                    <a:pt x="23924" y="4431"/>
                  </a:lnTo>
                  <a:lnTo>
                    <a:pt x="22051" y="5411"/>
                  </a:lnTo>
                  <a:lnTo>
                    <a:pt x="20221" y="6491"/>
                  </a:lnTo>
                  <a:lnTo>
                    <a:pt x="18425" y="7681"/>
                  </a:lnTo>
                  <a:lnTo>
                    <a:pt x="16695" y="8960"/>
                  </a:lnTo>
                  <a:lnTo>
                    <a:pt x="14998" y="10326"/>
                  </a:lnTo>
                  <a:lnTo>
                    <a:pt x="13367" y="11803"/>
                  </a:lnTo>
                  <a:lnTo>
                    <a:pt x="12574" y="12585"/>
                  </a:lnTo>
                  <a:lnTo>
                    <a:pt x="11802" y="13379"/>
                  </a:lnTo>
                  <a:lnTo>
                    <a:pt x="10326" y="15010"/>
                  </a:lnTo>
                  <a:lnTo>
                    <a:pt x="8948" y="16696"/>
                  </a:lnTo>
                  <a:lnTo>
                    <a:pt x="7670" y="18437"/>
                  </a:lnTo>
                  <a:lnTo>
                    <a:pt x="6491" y="20222"/>
                  </a:lnTo>
                  <a:lnTo>
                    <a:pt x="5411" y="22051"/>
                  </a:lnTo>
                  <a:lnTo>
                    <a:pt x="4430" y="23924"/>
                  </a:lnTo>
                  <a:lnTo>
                    <a:pt x="3538" y="25831"/>
                  </a:lnTo>
                  <a:lnTo>
                    <a:pt x="2755" y="27770"/>
                  </a:lnTo>
                  <a:lnTo>
                    <a:pt x="2061" y="29743"/>
                  </a:lnTo>
                  <a:lnTo>
                    <a:pt x="1477" y="31737"/>
                  </a:lnTo>
                  <a:lnTo>
                    <a:pt x="981" y="33743"/>
                  </a:lnTo>
                  <a:lnTo>
                    <a:pt x="595" y="35782"/>
                  </a:lnTo>
                  <a:lnTo>
                    <a:pt x="298" y="37820"/>
                  </a:lnTo>
                  <a:lnTo>
                    <a:pt x="99" y="39881"/>
                  </a:lnTo>
                  <a:lnTo>
                    <a:pt x="0" y="41941"/>
                  </a:lnTo>
                  <a:lnTo>
                    <a:pt x="0" y="44002"/>
                  </a:lnTo>
                  <a:lnTo>
                    <a:pt x="99" y="46063"/>
                  </a:lnTo>
                  <a:lnTo>
                    <a:pt x="298" y="48112"/>
                  </a:lnTo>
                  <a:lnTo>
                    <a:pt x="595" y="50162"/>
                  </a:lnTo>
                  <a:lnTo>
                    <a:pt x="981" y="52190"/>
                  </a:lnTo>
                  <a:lnTo>
                    <a:pt x="1477" y="54206"/>
                  </a:lnTo>
                  <a:lnTo>
                    <a:pt x="2061" y="56201"/>
                  </a:lnTo>
                  <a:lnTo>
                    <a:pt x="2755" y="58173"/>
                  </a:lnTo>
                  <a:lnTo>
                    <a:pt x="3538" y="60113"/>
                  </a:lnTo>
                  <a:lnTo>
                    <a:pt x="4430" y="62019"/>
                  </a:lnTo>
                  <a:lnTo>
                    <a:pt x="5411" y="63882"/>
                  </a:lnTo>
                  <a:lnTo>
                    <a:pt x="6491" y="65722"/>
                  </a:lnTo>
                  <a:lnTo>
                    <a:pt x="7670" y="67507"/>
                  </a:lnTo>
                  <a:lnTo>
                    <a:pt x="8948" y="69248"/>
                  </a:lnTo>
                  <a:lnTo>
                    <a:pt x="10326" y="70934"/>
                  </a:lnTo>
                  <a:lnTo>
                    <a:pt x="11802" y="72565"/>
                  </a:lnTo>
                  <a:lnTo>
                    <a:pt x="12574" y="73358"/>
                  </a:lnTo>
                  <a:lnTo>
                    <a:pt x="13367" y="74130"/>
                  </a:lnTo>
                  <a:lnTo>
                    <a:pt x="14998" y="75606"/>
                  </a:lnTo>
                  <a:lnTo>
                    <a:pt x="16695" y="76984"/>
                  </a:lnTo>
                  <a:lnTo>
                    <a:pt x="18425" y="78262"/>
                  </a:lnTo>
                  <a:lnTo>
                    <a:pt x="20221" y="79441"/>
                  </a:lnTo>
                  <a:lnTo>
                    <a:pt x="22051" y="80521"/>
                  </a:lnTo>
                  <a:lnTo>
                    <a:pt x="23924" y="81513"/>
                  </a:lnTo>
                  <a:lnTo>
                    <a:pt x="25830" y="82394"/>
                  </a:lnTo>
                  <a:lnTo>
                    <a:pt x="27770" y="83177"/>
                  </a:lnTo>
                  <a:lnTo>
                    <a:pt x="29731" y="83871"/>
                  </a:lnTo>
                  <a:lnTo>
                    <a:pt x="31726" y="84455"/>
                  </a:lnTo>
                  <a:lnTo>
                    <a:pt x="33742" y="84951"/>
                  </a:lnTo>
                  <a:lnTo>
                    <a:pt x="35770" y="85348"/>
                  </a:lnTo>
                  <a:lnTo>
                    <a:pt x="37820" y="85634"/>
                  </a:lnTo>
                  <a:lnTo>
                    <a:pt x="39869" y="85833"/>
                  </a:lnTo>
                  <a:lnTo>
                    <a:pt x="41930" y="85932"/>
                  </a:lnTo>
                  <a:lnTo>
                    <a:pt x="43991" y="85932"/>
                  </a:lnTo>
                  <a:lnTo>
                    <a:pt x="46051" y="85833"/>
                  </a:lnTo>
                  <a:lnTo>
                    <a:pt x="48112" y="85634"/>
                  </a:lnTo>
                  <a:lnTo>
                    <a:pt x="50151" y="85348"/>
                  </a:lnTo>
                  <a:lnTo>
                    <a:pt x="52189" y="84951"/>
                  </a:lnTo>
                  <a:lnTo>
                    <a:pt x="54206" y="84455"/>
                  </a:lnTo>
                  <a:lnTo>
                    <a:pt x="56189" y="83871"/>
                  </a:lnTo>
                  <a:lnTo>
                    <a:pt x="58162" y="83177"/>
                  </a:lnTo>
                  <a:lnTo>
                    <a:pt x="60101" y="82394"/>
                  </a:lnTo>
                  <a:lnTo>
                    <a:pt x="62008" y="81513"/>
                  </a:lnTo>
                  <a:lnTo>
                    <a:pt x="63881" y="80521"/>
                  </a:lnTo>
                  <a:lnTo>
                    <a:pt x="65710" y="79441"/>
                  </a:lnTo>
                  <a:lnTo>
                    <a:pt x="67495" y="78262"/>
                  </a:lnTo>
                  <a:lnTo>
                    <a:pt x="69237" y="76984"/>
                  </a:lnTo>
                  <a:lnTo>
                    <a:pt x="70923" y="75606"/>
                  </a:lnTo>
                  <a:lnTo>
                    <a:pt x="72553" y="74130"/>
                  </a:lnTo>
                  <a:lnTo>
                    <a:pt x="73347" y="73358"/>
                  </a:lnTo>
                  <a:lnTo>
                    <a:pt x="74129" y="72565"/>
                  </a:lnTo>
                  <a:lnTo>
                    <a:pt x="75606" y="70934"/>
                  </a:lnTo>
                  <a:lnTo>
                    <a:pt x="76983" y="69248"/>
                  </a:lnTo>
                  <a:lnTo>
                    <a:pt x="78262" y="67507"/>
                  </a:lnTo>
                  <a:lnTo>
                    <a:pt x="79441" y="65722"/>
                  </a:lnTo>
                  <a:lnTo>
                    <a:pt x="80521" y="63882"/>
                  </a:lnTo>
                  <a:lnTo>
                    <a:pt x="81501" y="62019"/>
                  </a:lnTo>
                  <a:lnTo>
                    <a:pt x="82394" y="60113"/>
                  </a:lnTo>
                  <a:lnTo>
                    <a:pt x="83176" y="58173"/>
                  </a:lnTo>
                  <a:lnTo>
                    <a:pt x="83860" y="56201"/>
                  </a:lnTo>
                  <a:lnTo>
                    <a:pt x="84455" y="54206"/>
                  </a:lnTo>
                  <a:lnTo>
                    <a:pt x="84951" y="52190"/>
                  </a:lnTo>
                  <a:lnTo>
                    <a:pt x="85336" y="50162"/>
                  </a:lnTo>
                  <a:lnTo>
                    <a:pt x="85634" y="48112"/>
                  </a:lnTo>
                  <a:lnTo>
                    <a:pt x="85832" y="46063"/>
                  </a:lnTo>
                  <a:lnTo>
                    <a:pt x="85931" y="44002"/>
                  </a:lnTo>
                  <a:lnTo>
                    <a:pt x="85931" y="41941"/>
                  </a:lnTo>
                  <a:lnTo>
                    <a:pt x="85832" y="39881"/>
                  </a:lnTo>
                  <a:lnTo>
                    <a:pt x="85634" y="37820"/>
                  </a:lnTo>
                  <a:lnTo>
                    <a:pt x="85336" y="35782"/>
                  </a:lnTo>
                  <a:lnTo>
                    <a:pt x="84951" y="33743"/>
                  </a:lnTo>
                  <a:lnTo>
                    <a:pt x="84455" y="31737"/>
                  </a:lnTo>
                  <a:lnTo>
                    <a:pt x="83860" y="29743"/>
                  </a:lnTo>
                  <a:lnTo>
                    <a:pt x="83176" y="27770"/>
                  </a:lnTo>
                  <a:lnTo>
                    <a:pt x="82394" y="25831"/>
                  </a:lnTo>
                  <a:lnTo>
                    <a:pt x="81501" y="23924"/>
                  </a:lnTo>
                  <a:lnTo>
                    <a:pt x="80521" y="22051"/>
                  </a:lnTo>
                  <a:lnTo>
                    <a:pt x="79441" y="20222"/>
                  </a:lnTo>
                  <a:lnTo>
                    <a:pt x="78262" y="18437"/>
                  </a:lnTo>
                  <a:lnTo>
                    <a:pt x="76983" y="16696"/>
                  </a:lnTo>
                  <a:lnTo>
                    <a:pt x="75606" y="15010"/>
                  </a:lnTo>
                  <a:lnTo>
                    <a:pt x="74129" y="13379"/>
                  </a:lnTo>
                  <a:lnTo>
                    <a:pt x="73347" y="12585"/>
                  </a:lnTo>
                  <a:lnTo>
                    <a:pt x="72553" y="11803"/>
                  </a:lnTo>
                  <a:lnTo>
                    <a:pt x="70923" y="10326"/>
                  </a:lnTo>
                  <a:lnTo>
                    <a:pt x="69237" y="8960"/>
                  </a:lnTo>
                  <a:lnTo>
                    <a:pt x="67495" y="7681"/>
                  </a:lnTo>
                  <a:lnTo>
                    <a:pt x="65710" y="6491"/>
                  </a:lnTo>
                  <a:lnTo>
                    <a:pt x="63881" y="5411"/>
                  </a:lnTo>
                  <a:lnTo>
                    <a:pt x="62008" y="4431"/>
                  </a:lnTo>
                  <a:lnTo>
                    <a:pt x="60101" y="3549"/>
                  </a:lnTo>
                  <a:lnTo>
                    <a:pt x="58162" y="2756"/>
                  </a:lnTo>
                  <a:lnTo>
                    <a:pt x="56189" y="2073"/>
                  </a:lnTo>
                  <a:lnTo>
                    <a:pt x="54206" y="1477"/>
                  </a:lnTo>
                  <a:lnTo>
                    <a:pt x="52189" y="993"/>
                  </a:lnTo>
                  <a:lnTo>
                    <a:pt x="50151" y="596"/>
                  </a:lnTo>
                  <a:lnTo>
                    <a:pt x="48112" y="298"/>
                  </a:lnTo>
                  <a:lnTo>
                    <a:pt x="46051" y="100"/>
                  </a:lnTo>
                  <a:lnTo>
                    <a:pt x="43991"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9"/>
            <p:cNvSpPr/>
            <p:nvPr/>
          </p:nvSpPr>
          <p:spPr>
            <a:xfrm>
              <a:off x="1311302" y="3253744"/>
              <a:ext cx="1935273" cy="1442052"/>
            </a:xfrm>
            <a:custGeom>
              <a:rect b="b" l="l" r="r" t="t"/>
              <a:pathLst>
                <a:path extrusionOk="0" h="65600" w="88037">
                  <a:moveTo>
                    <a:pt x="11825" y="0"/>
                  </a:moveTo>
                  <a:lnTo>
                    <a:pt x="1" y="4518"/>
                  </a:lnTo>
                  <a:lnTo>
                    <a:pt x="805" y="7163"/>
                  </a:lnTo>
                  <a:lnTo>
                    <a:pt x="4706" y="20265"/>
                  </a:lnTo>
                  <a:lnTo>
                    <a:pt x="6491" y="26513"/>
                  </a:lnTo>
                  <a:lnTo>
                    <a:pt x="7351" y="29720"/>
                  </a:lnTo>
                  <a:lnTo>
                    <a:pt x="7604" y="30811"/>
                  </a:lnTo>
                  <a:lnTo>
                    <a:pt x="7836" y="31781"/>
                  </a:lnTo>
                  <a:lnTo>
                    <a:pt x="8420" y="33676"/>
                  </a:lnTo>
                  <a:lnTo>
                    <a:pt x="9103" y="35483"/>
                  </a:lnTo>
                  <a:lnTo>
                    <a:pt x="9830" y="37147"/>
                  </a:lnTo>
                  <a:lnTo>
                    <a:pt x="10569" y="38602"/>
                  </a:lnTo>
                  <a:lnTo>
                    <a:pt x="11263" y="39814"/>
                  </a:lnTo>
                  <a:lnTo>
                    <a:pt x="11869" y="40729"/>
                  </a:lnTo>
                  <a:lnTo>
                    <a:pt x="12343" y="41280"/>
                  </a:lnTo>
                  <a:lnTo>
                    <a:pt x="12508" y="41390"/>
                  </a:lnTo>
                  <a:lnTo>
                    <a:pt x="12607" y="41401"/>
                  </a:lnTo>
                  <a:lnTo>
                    <a:pt x="13081" y="41224"/>
                  </a:lnTo>
                  <a:lnTo>
                    <a:pt x="14293" y="40585"/>
                  </a:lnTo>
                  <a:lnTo>
                    <a:pt x="16685" y="39120"/>
                  </a:lnTo>
                  <a:lnTo>
                    <a:pt x="19594" y="37257"/>
                  </a:lnTo>
                  <a:lnTo>
                    <a:pt x="27153" y="32188"/>
                  </a:lnTo>
                  <a:lnTo>
                    <a:pt x="29137" y="30811"/>
                  </a:lnTo>
                  <a:lnTo>
                    <a:pt x="29236" y="58624"/>
                  </a:lnTo>
                  <a:lnTo>
                    <a:pt x="30018" y="59131"/>
                  </a:lnTo>
                  <a:lnTo>
                    <a:pt x="31616" y="60079"/>
                  </a:lnTo>
                  <a:lnTo>
                    <a:pt x="33247" y="60950"/>
                  </a:lnTo>
                  <a:lnTo>
                    <a:pt x="34900" y="61743"/>
                  </a:lnTo>
                  <a:lnTo>
                    <a:pt x="36575" y="62470"/>
                  </a:lnTo>
                  <a:lnTo>
                    <a:pt x="38283" y="63109"/>
                  </a:lnTo>
                  <a:lnTo>
                    <a:pt x="40002" y="63682"/>
                  </a:lnTo>
                  <a:lnTo>
                    <a:pt x="41743" y="64178"/>
                  </a:lnTo>
                  <a:lnTo>
                    <a:pt x="43506" y="64608"/>
                  </a:lnTo>
                  <a:lnTo>
                    <a:pt x="45281" y="64950"/>
                  </a:lnTo>
                  <a:lnTo>
                    <a:pt x="47055" y="65225"/>
                  </a:lnTo>
                  <a:lnTo>
                    <a:pt x="48851" y="65423"/>
                  </a:lnTo>
                  <a:lnTo>
                    <a:pt x="50647" y="65556"/>
                  </a:lnTo>
                  <a:lnTo>
                    <a:pt x="52443" y="65600"/>
                  </a:lnTo>
                  <a:lnTo>
                    <a:pt x="54239" y="65578"/>
                  </a:lnTo>
                  <a:lnTo>
                    <a:pt x="56036" y="65479"/>
                  </a:lnTo>
                  <a:lnTo>
                    <a:pt x="57821" y="65302"/>
                  </a:lnTo>
                  <a:lnTo>
                    <a:pt x="59606" y="65049"/>
                  </a:lnTo>
                  <a:lnTo>
                    <a:pt x="61380" y="64718"/>
                  </a:lnTo>
                  <a:lnTo>
                    <a:pt x="63143" y="64322"/>
                  </a:lnTo>
                  <a:lnTo>
                    <a:pt x="64895" y="63848"/>
                  </a:lnTo>
                  <a:lnTo>
                    <a:pt x="66626" y="63297"/>
                  </a:lnTo>
                  <a:lnTo>
                    <a:pt x="68334" y="62680"/>
                  </a:lnTo>
                  <a:lnTo>
                    <a:pt x="70020" y="61974"/>
                  </a:lnTo>
                  <a:lnTo>
                    <a:pt x="71684" y="61203"/>
                  </a:lnTo>
                  <a:lnTo>
                    <a:pt x="73314" y="60354"/>
                  </a:lnTo>
                  <a:lnTo>
                    <a:pt x="74923" y="59429"/>
                  </a:lnTo>
                  <a:lnTo>
                    <a:pt x="76499" y="58437"/>
                  </a:lnTo>
                  <a:lnTo>
                    <a:pt x="78031" y="57357"/>
                  </a:lnTo>
                  <a:lnTo>
                    <a:pt x="79541" y="56211"/>
                  </a:lnTo>
                  <a:lnTo>
                    <a:pt x="80995" y="54988"/>
                  </a:lnTo>
                  <a:lnTo>
                    <a:pt x="82417" y="53688"/>
                  </a:lnTo>
                  <a:lnTo>
                    <a:pt x="83100" y="53015"/>
                  </a:lnTo>
                  <a:lnTo>
                    <a:pt x="83794" y="52321"/>
                  </a:lnTo>
                  <a:lnTo>
                    <a:pt x="85094" y="50889"/>
                  </a:lnTo>
                  <a:lnTo>
                    <a:pt x="86329" y="49412"/>
                  </a:lnTo>
                  <a:lnTo>
                    <a:pt x="87486" y="47891"/>
                  </a:lnTo>
                  <a:lnTo>
                    <a:pt x="88037" y="47120"/>
                  </a:lnTo>
                  <a:lnTo>
                    <a:pt x="85954" y="39516"/>
                  </a:lnTo>
                  <a:lnTo>
                    <a:pt x="80532" y="20045"/>
                  </a:lnTo>
                  <a:lnTo>
                    <a:pt x="78417" y="12750"/>
                  </a:lnTo>
                  <a:lnTo>
                    <a:pt x="77733" y="10568"/>
                  </a:lnTo>
                  <a:lnTo>
                    <a:pt x="77447" y="9796"/>
                  </a:lnTo>
                  <a:lnTo>
                    <a:pt x="77381" y="9686"/>
                  </a:lnTo>
                  <a:lnTo>
                    <a:pt x="77282" y="9609"/>
                  </a:lnTo>
                  <a:lnTo>
                    <a:pt x="76995" y="9532"/>
                  </a:lnTo>
                  <a:lnTo>
                    <a:pt x="76830" y="9521"/>
                  </a:lnTo>
                  <a:lnTo>
                    <a:pt x="76642" y="9334"/>
                  </a:lnTo>
                  <a:lnTo>
                    <a:pt x="76025" y="8893"/>
                  </a:lnTo>
                  <a:lnTo>
                    <a:pt x="74648" y="8066"/>
                  </a:lnTo>
                  <a:lnTo>
                    <a:pt x="72113" y="6755"/>
                  </a:lnTo>
                  <a:lnTo>
                    <a:pt x="69149" y="5311"/>
                  </a:lnTo>
                  <a:lnTo>
                    <a:pt x="61612" y="1873"/>
                  </a:lnTo>
                  <a:lnTo>
                    <a:pt x="59672" y="1047"/>
                  </a:lnTo>
                  <a:lnTo>
                    <a:pt x="49490" y="1554"/>
                  </a:lnTo>
                  <a:lnTo>
                    <a:pt x="47363" y="1884"/>
                  </a:lnTo>
                  <a:lnTo>
                    <a:pt x="37633" y="3471"/>
                  </a:lnTo>
                  <a:lnTo>
                    <a:pt x="32575" y="4342"/>
                  </a:lnTo>
                  <a:lnTo>
                    <a:pt x="31826" y="4518"/>
                  </a:lnTo>
                  <a:lnTo>
                    <a:pt x="31605" y="4694"/>
                  </a:lnTo>
                  <a:lnTo>
                    <a:pt x="30316" y="6171"/>
                  </a:lnTo>
                  <a:lnTo>
                    <a:pt x="27142" y="10028"/>
                  </a:lnTo>
                  <a:lnTo>
                    <a:pt x="19451" y="19670"/>
                  </a:lnTo>
                  <a:lnTo>
                    <a:pt x="17776" y="21797"/>
                  </a:lnTo>
                  <a:lnTo>
                    <a:pt x="118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9"/>
            <p:cNvSpPr/>
            <p:nvPr/>
          </p:nvSpPr>
          <p:spPr>
            <a:xfrm>
              <a:off x="1311302" y="3253744"/>
              <a:ext cx="1935273" cy="1442052"/>
            </a:xfrm>
            <a:custGeom>
              <a:rect b="b" l="l" r="r" t="t"/>
              <a:pathLst>
                <a:path extrusionOk="0" fill="none" h="65600" w="88037">
                  <a:moveTo>
                    <a:pt x="29236" y="58624"/>
                  </a:moveTo>
                  <a:lnTo>
                    <a:pt x="30018" y="59131"/>
                  </a:lnTo>
                  <a:lnTo>
                    <a:pt x="31616" y="60079"/>
                  </a:lnTo>
                  <a:lnTo>
                    <a:pt x="33247" y="60950"/>
                  </a:lnTo>
                  <a:lnTo>
                    <a:pt x="34900" y="61743"/>
                  </a:lnTo>
                  <a:lnTo>
                    <a:pt x="36575" y="62470"/>
                  </a:lnTo>
                  <a:lnTo>
                    <a:pt x="38283" y="63109"/>
                  </a:lnTo>
                  <a:lnTo>
                    <a:pt x="40002" y="63682"/>
                  </a:lnTo>
                  <a:lnTo>
                    <a:pt x="41743" y="64178"/>
                  </a:lnTo>
                  <a:lnTo>
                    <a:pt x="43506" y="64608"/>
                  </a:lnTo>
                  <a:lnTo>
                    <a:pt x="45281" y="64950"/>
                  </a:lnTo>
                  <a:lnTo>
                    <a:pt x="47055" y="65225"/>
                  </a:lnTo>
                  <a:lnTo>
                    <a:pt x="48851" y="65423"/>
                  </a:lnTo>
                  <a:lnTo>
                    <a:pt x="50647" y="65556"/>
                  </a:lnTo>
                  <a:lnTo>
                    <a:pt x="52443" y="65600"/>
                  </a:lnTo>
                  <a:lnTo>
                    <a:pt x="54239" y="65578"/>
                  </a:lnTo>
                  <a:lnTo>
                    <a:pt x="56036" y="65479"/>
                  </a:lnTo>
                  <a:lnTo>
                    <a:pt x="57821" y="65302"/>
                  </a:lnTo>
                  <a:lnTo>
                    <a:pt x="59606" y="65049"/>
                  </a:lnTo>
                  <a:lnTo>
                    <a:pt x="61380" y="64718"/>
                  </a:lnTo>
                  <a:lnTo>
                    <a:pt x="63143" y="64322"/>
                  </a:lnTo>
                  <a:lnTo>
                    <a:pt x="64895" y="63848"/>
                  </a:lnTo>
                  <a:lnTo>
                    <a:pt x="66626" y="63297"/>
                  </a:lnTo>
                  <a:lnTo>
                    <a:pt x="68334" y="62680"/>
                  </a:lnTo>
                  <a:lnTo>
                    <a:pt x="70020" y="61974"/>
                  </a:lnTo>
                  <a:lnTo>
                    <a:pt x="71684" y="61203"/>
                  </a:lnTo>
                  <a:lnTo>
                    <a:pt x="73314" y="60354"/>
                  </a:lnTo>
                  <a:lnTo>
                    <a:pt x="74923" y="59429"/>
                  </a:lnTo>
                  <a:lnTo>
                    <a:pt x="76499" y="58437"/>
                  </a:lnTo>
                  <a:lnTo>
                    <a:pt x="78031" y="57357"/>
                  </a:lnTo>
                  <a:lnTo>
                    <a:pt x="79541" y="56211"/>
                  </a:lnTo>
                  <a:lnTo>
                    <a:pt x="80995" y="54988"/>
                  </a:lnTo>
                  <a:lnTo>
                    <a:pt x="82417" y="53688"/>
                  </a:lnTo>
                  <a:lnTo>
                    <a:pt x="83100" y="53015"/>
                  </a:lnTo>
                  <a:lnTo>
                    <a:pt x="83794" y="52321"/>
                  </a:lnTo>
                  <a:lnTo>
                    <a:pt x="85094" y="50889"/>
                  </a:lnTo>
                  <a:lnTo>
                    <a:pt x="86329" y="49412"/>
                  </a:lnTo>
                  <a:lnTo>
                    <a:pt x="87486" y="47891"/>
                  </a:lnTo>
                  <a:lnTo>
                    <a:pt x="88037" y="47120"/>
                  </a:lnTo>
                  <a:lnTo>
                    <a:pt x="85954" y="39516"/>
                  </a:lnTo>
                  <a:lnTo>
                    <a:pt x="80532" y="20045"/>
                  </a:lnTo>
                  <a:lnTo>
                    <a:pt x="78417" y="12750"/>
                  </a:lnTo>
                  <a:lnTo>
                    <a:pt x="77733" y="10568"/>
                  </a:lnTo>
                  <a:lnTo>
                    <a:pt x="77447" y="9796"/>
                  </a:lnTo>
                  <a:lnTo>
                    <a:pt x="77381" y="9686"/>
                  </a:lnTo>
                  <a:lnTo>
                    <a:pt x="77282" y="9609"/>
                  </a:lnTo>
                  <a:lnTo>
                    <a:pt x="76995" y="9532"/>
                  </a:lnTo>
                  <a:lnTo>
                    <a:pt x="76830" y="9521"/>
                  </a:lnTo>
                  <a:lnTo>
                    <a:pt x="76642" y="9334"/>
                  </a:lnTo>
                  <a:lnTo>
                    <a:pt x="76025" y="8893"/>
                  </a:lnTo>
                  <a:lnTo>
                    <a:pt x="74648" y="8066"/>
                  </a:lnTo>
                  <a:lnTo>
                    <a:pt x="72113" y="6755"/>
                  </a:lnTo>
                  <a:lnTo>
                    <a:pt x="69149" y="5311"/>
                  </a:lnTo>
                  <a:lnTo>
                    <a:pt x="61612" y="1873"/>
                  </a:lnTo>
                  <a:lnTo>
                    <a:pt x="59672" y="1047"/>
                  </a:lnTo>
                  <a:lnTo>
                    <a:pt x="49490" y="1554"/>
                  </a:lnTo>
                  <a:lnTo>
                    <a:pt x="47363" y="1884"/>
                  </a:lnTo>
                  <a:lnTo>
                    <a:pt x="37633" y="3471"/>
                  </a:lnTo>
                  <a:lnTo>
                    <a:pt x="32575" y="4342"/>
                  </a:lnTo>
                  <a:lnTo>
                    <a:pt x="31826" y="4518"/>
                  </a:lnTo>
                  <a:lnTo>
                    <a:pt x="31605" y="4694"/>
                  </a:lnTo>
                  <a:lnTo>
                    <a:pt x="30316" y="6171"/>
                  </a:lnTo>
                  <a:lnTo>
                    <a:pt x="27142" y="10028"/>
                  </a:lnTo>
                  <a:lnTo>
                    <a:pt x="19451" y="19670"/>
                  </a:lnTo>
                  <a:lnTo>
                    <a:pt x="17776" y="21797"/>
                  </a:lnTo>
                  <a:lnTo>
                    <a:pt x="11825" y="0"/>
                  </a:lnTo>
                  <a:lnTo>
                    <a:pt x="1" y="4518"/>
                  </a:lnTo>
                  <a:lnTo>
                    <a:pt x="805" y="7163"/>
                  </a:lnTo>
                  <a:lnTo>
                    <a:pt x="4706" y="20265"/>
                  </a:lnTo>
                  <a:lnTo>
                    <a:pt x="6491" y="26513"/>
                  </a:lnTo>
                  <a:lnTo>
                    <a:pt x="7351" y="29720"/>
                  </a:lnTo>
                  <a:lnTo>
                    <a:pt x="7604" y="30811"/>
                  </a:lnTo>
                  <a:lnTo>
                    <a:pt x="7836" y="31781"/>
                  </a:lnTo>
                  <a:lnTo>
                    <a:pt x="8420" y="33676"/>
                  </a:lnTo>
                  <a:lnTo>
                    <a:pt x="9103" y="35483"/>
                  </a:lnTo>
                  <a:lnTo>
                    <a:pt x="9830" y="37147"/>
                  </a:lnTo>
                  <a:lnTo>
                    <a:pt x="10569" y="38602"/>
                  </a:lnTo>
                  <a:lnTo>
                    <a:pt x="11263" y="39814"/>
                  </a:lnTo>
                  <a:lnTo>
                    <a:pt x="11869" y="40729"/>
                  </a:lnTo>
                  <a:lnTo>
                    <a:pt x="12343" y="41280"/>
                  </a:lnTo>
                  <a:lnTo>
                    <a:pt x="12508" y="41390"/>
                  </a:lnTo>
                  <a:lnTo>
                    <a:pt x="12607" y="41401"/>
                  </a:lnTo>
                  <a:lnTo>
                    <a:pt x="13081" y="41224"/>
                  </a:lnTo>
                  <a:lnTo>
                    <a:pt x="14293" y="40585"/>
                  </a:lnTo>
                  <a:lnTo>
                    <a:pt x="16685" y="39120"/>
                  </a:lnTo>
                  <a:lnTo>
                    <a:pt x="19594" y="37257"/>
                  </a:lnTo>
                  <a:lnTo>
                    <a:pt x="27153" y="32188"/>
                  </a:lnTo>
                  <a:lnTo>
                    <a:pt x="29137" y="30811"/>
                  </a:lnTo>
                  <a:lnTo>
                    <a:pt x="29236" y="5862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9"/>
            <p:cNvSpPr/>
            <p:nvPr/>
          </p:nvSpPr>
          <p:spPr>
            <a:xfrm>
              <a:off x="1593030" y="2784528"/>
              <a:ext cx="111693" cy="424416"/>
            </a:xfrm>
            <a:custGeom>
              <a:rect b="b" l="l" r="r" t="t"/>
              <a:pathLst>
                <a:path extrusionOk="0" h="19307" w="5081">
                  <a:moveTo>
                    <a:pt x="4409" y="0"/>
                  </a:moveTo>
                  <a:lnTo>
                    <a:pt x="23" y="165"/>
                  </a:lnTo>
                  <a:lnTo>
                    <a:pt x="1" y="165"/>
                  </a:lnTo>
                  <a:lnTo>
                    <a:pt x="673" y="17786"/>
                  </a:lnTo>
                  <a:lnTo>
                    <a:pt x="684" y="17940"/>
                  </a:lnTo>
                  <a:lnTo>
                    <a:pt x="761" y="18249"/>
                  </a:lnTo>
                  <a:lnTo>
                    <a:pt x="893" y="18535"/>
                  </a:lnTo>
                  <a:lnTo>
                    <a:pt x="1070" y="18777"/>
                  </a:lnTo>
                  <a:lnTo>
                    <a:pt x="1301" y="18987"/>
                  </a:lnTo>
                  <a:lnTo>
                    <a:pt x="1554" y="19141"/>
                  </a:lnTo>
                  <a:lnTo>
                    <a:pt x="1841" y="19251"/>
                  </a:lnTo>
                  <a:lnTo>
                    <a:pt x="2150" y="19306"/>
                  </a:lnTo>
                  <a:lnTo>
                    <a:pt x="2315" y="19306"/>
                  </a:lnTo>
                  <a:lnTo>
                    <a:pt x="3538" y="19251"/>
                  </a:lnTo>
                  <a:lnTo>
                    <a:pt x="3560" y="19251"/>
                  </a:lnTo>
                  <a:lnTo>
                    <a:pt x="3714" y="19240"/>
                  </a:lnTo>
                  <a:lnTo>
                    <a:pt x="4023" y="19174"/>
                  </a:lnTo>
                  <a:lnTo>
                    <a:pt x="4298" y="19042"/>
                  </a:lnTo>
                  <a:lnTo>
                    <a:pt x="4552" y="18855"/>
                  </a:lnTo>
                  <a:lnTo>
                    <a:pt x="4750" y="18634"/>
                  </a:lnTo>
                  <a:lnTo>
                    <a:pt x="4915" y="18381"/>
                  </a:lnTo>
                  <a:lnTo>
                    <a:pt x="5026" y="18083"/>
                  </a:lnTo>
                  <a:lnTo>
                    <a:pt x="5081" y="17775"/>
                  </a:lnTo>
                  <a:lnTo>
                    <a:pt x="5081" y="17620"/>
                  </a:lnTo>
                  <a:lnTo>
                    <a:pt x="44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9"/>
            <p:cNvSpPr/>
            <p:nvPr/>
          </p:nvSpPr>
          <p:spPr>
            <a:xfrm>
              <a:off x="1593030" y="2784528"/>
              <a:ext cx="111693" cy="424416"/>
            </a:xfrm>
            <a:custGeom>
              <a:rect b="b" l="l" r="r" t="t"/>
              <a:pathLst>
                <a:path extrusionOk="0" fill="none" h="19307" w="5081">
                  <a:moveTo>
                    <a:pt x="23" y="165"/>
                  </a:moveTo>
                  <a:lnTo>
                    <a:pt x="4409" y="0"/>
                  </a:lnTo>
                  <a:lnTo>
                    <a:pt x="5081" y="17620"/>
                  </a:lnTo>
                  <a:lnTo>
                    <a:pt x="5081" y="17775"/>
                  </a:lnTo>
                  <a:lnTo>
                    <a:pt x="5026" y="18083"/>
                  </a:lnTo>
                  <a:lnTo>
                    <a:pt x="4915" y="18381"/>
                  </a:lnTo>
                  <a:lnTo>
                    <a:pt x="4750" y="18634"/>
                  </a:lnTo>
                  <a:lnTo>
                    <a:pt x="4552" y="18855"/>
                  </a:lnTo>
                  <a:lnTo>
                    <a:pt x="4298" y="19042"/>
                  </a:lnTo>
                  <a:lnTo>
                    <a:pt x="4023" y="19174"/>
                  </a:lnTo>
                  <a:lnTo>
                    <a:pt x="3714" y="19240"/>
                  </a:lnTo>
                  <a:lnTo>
                    <a:pt x="3560" y="19251"/>
                  </a:lnTo>
                  <a:lnTo>
                    <a:pt x="3538" y="19251"/>
                  </a:lnTo>
                  <a:lnTo>
                    <a:pt x="2315" y="19306"/>
                  </a:lnTo>
                  <a:lnTo>
                    <a:pt x="2150" y="19306"/>
                  </a:lnTo>
                  <a:lnTo>
                    <a:pt x="1841" y="19251"/>
                  </a:lnTo>
                  <a:lnTo>
                    <a:pt x="1554" y="19141"/>
                  </a:lnTo>
                  <a:lnTo>
                    <a:pt x="1301" y="18987"/>
                  </a:lnTo>
                  <a:lnTo>
                    <a:pt x="1070" y="18777"/>
                  </a:lnTo>
                  <a:lnTo>
                    <a:pt x="893" y="18535"/>
                  </a:lnTo>
                  <a:lnTo>
                    <a:pt x="761" y="18249"/>
                  </a:lnTo>
                  <a:lnTo>
                    <a:pt x="684" y="17940"/>
                  </a:lnTo>
                  <a:lnTo>
                    <a:pt x="673" y="17786"/>
                  </a:lnTo>
                  <a:lnTo>
                    <a:pt x="1" y="165"/>
                  </a:lnTo>
                  <a:lnTo>
                    <a:pt x="23" y="165"/>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9"/>
            <p:cNvSpPr/>
            <p:nvPr/>
          </p:nvSpPr>
          <p:spPr>
            <a:xfrm>
              <a:off x="1608286" y="2837571"/>
              <a:ext cx="81665" cy="357809"/>
            </a:xfrm>
            <a:custGeom>
              <a:rect b="b" l="l" r="r" t="t"/>
              <a:pathLst>
                <a:path extrusionOk="0" h="16277" w="3715">
                  <a:moveTo>
                    <a:pt x="3164" y="0"/>
                  </a:moveTo>
                  <a:lnTo>
                    <a:pt x="1" y="133"/>
                  </a:lnTo>
                  <a:lnTo>
                    <a:pt x="563" y="14756"/>
                  </a:lnTo>
                  <a:lnTo>
                    <a:pt x="574" y="14921"/>
                  </a:lnTo>
                  <a:lnTo>
                    <a:pt x="640" y="15229"/>
                  </a:lnTo>
                  <a:lnTo>
                    <a:pt x="772" y="15505"/>
                  </a:lnTo>
                  <a:lnTo>
                    <a:pt x="960" y="15747"/>
                  </a:lnTo>
                  <a:lnTo>
                    <a:pt x="1180" y="15957"/>
                  </a:lnTo>
                  <a:lnTo>
                    <a:pt x="1433" y="16111"/>
                  </a:lnTo>
                  <a:lnTo>
                    <a:pt x="1720" y="16221"/>
                  </a:lnTo>
                  <a:lnTo>
                    <a:pt x="2040" y="16276"/>
                  </a:lnTo>
                  <a:lnTo>
                    <a:pt x="2194" y="16276"/>
                  </a:lnTo>
                  <a:lnTo>
                    <a:pt x="2359" y="16265"/>
                  </a:lnTo>
                  <a:lnTo>
                    <a:pt x="2668" y="16188"/>
                  </a:lnTo>
                  <a:lnTo>
                    <a:pt x="2943" y="16056"/>
                  </a:lnTo>
                  <a:lnTo>
                    <a:pt x="3186" y="15880"/>
                  </a:lnTo>
                  <a:lnTo>
                    <a:pt x="3395" y="15659"/>
                  </a:lnTo>
                  <a:lnTo>
                    <a:pt x="3560" y="15395"/>
                  </a:lnTo>
                  <a:lnTo>
                    <a:pt x="3670" y="15108"/>
                  </a:lnTo>
                  <a:lnTo>
                    <a:pt x="3715" y="14800"/>
                  </a:lnTo>
                  <a:lnTo>
                    <a:pt x="3715" y="14634"/>
                  </a:lnTo>
                  <a:lnTo>
                    <a:pt x="3164" y="0"/>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9"/>
            <p:cNvSpPr/>
            <p:nvPr/>
          </p:nvSpPr>
          <p:spPr>
            <a:xfrm>
              <a:off x="1608286" y="2837571"/>
              <a:ext cx="81665" cy="357809"/>
            </a:xfrm>
            <a:custGeom>
              <a:rect b="b" l="l" r="r" t="t"/>
              <a:pathLst>
                <a:path extrusionOk="0" fill="none" h="16277" w="3715">
                  <a:moveTo>
                    <a:pt x="2194" y="16276"/>
                  </a:moveTo>
                  <a:lnTo>
                    <a:pt x="2194" y="16276"/>
                  </a:lnTo>
                  <a:lnTo>
                    <a:pt x="2040" y="16276"/>
                  </a:lnTo>
                  <a:lnTo>
                    <a:pt x="1720" y="16221"/>
                  </a:lnTo>
                  <a:lnTo>
                    <a:pt x="1433" y="16111"/>
                  </a:lnTo>
                  <a:lnTo>
                    <a:pt x="1180" y="15957"/>
                  </a:lnTo>
                  <a:lnTo>
                    <a:pt x="960" y="15747"/>
                  </a:lnTo>
                  <a:lnTo>
                    <a:pt x="772" y="15505"/>
                  </a:lnTo>
                  <a:lnTo>
                    <a:pt x="640" y="15229"/>
                  </a:lnTo>
                  <a:lnTo>
                    <a:pt x="574" y="14921"/>
                  </a:lnTo>
                  <a:lnTo>
                    <a:pt x="563" y="14756"/>
                  </a:lnTo>
                  <a:lnTo>
                    <a:pt x="1" y="133"/>
                  </a:lnTo>
                  <a:lnTo>
                    <a:pt x="3164" y="0"/>
                  </a:lnTo>
                  <a:lnTo>
                    <a:pt x="3715" y="14634"/>
                  </a:lnTo>
                  <a:lnTo>
                    <a:pt x="3715" y="14800"/>
                  </a:lnTo>
                  <a:lnTo>
                    <a:pt x="3670" y="15108"/>
                  </a:lnTo>
                  <a:lnTo>
                    <a:pt x="3560" y="15395"/>
                  </a:lnTo>
                  <a:lnTo>
                    <a:pt x="3395" y="15659"/>
                  </a:lnTo>
                  <a:lnTo>
                    <a:pt x="3186" y="15880"/>
                  </a:lnTo>
                  <a:lnTo>
                    <a:pt x="2943" y="16056"/>
                  </a:lnTo>
                  <a:lnTo>
                    <a:pt x="2668" y="16188"/>
                  </a:lnTo>
                  <a:lnTo>
                    <a:pt x="2359" y="16265"/>
                  </a:lnTo>
                  <a:lnTo>
                    <a:pt x="2194" y="16276"/>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9"/>
            <p:cNvSpPr/>
            <p:nvPr/>
          </p:nvSpPr>
          <p:spPr>
            <a:xfrm>
              <a:off x="1581401" y="2767074"/>
              <a:ext cx="119937" cy="27390"/>
            </a:xfrm>
            <a:custGeom>
              <a:rect b="b" l="l" r="r" t="t"/>
              <a:pathLst>
                <a:path extrusionOk="0" fill="none" h="1246" w="5456">
                  <a:moveTo>
                    <a:pt x="1" y="210"/>
                  </a:moveTo>
                  <a:lnTo>
                    <a:pt x="5422" y="1"/>
                  </a:lnTo>
                  <a:lnTo>
                    <a:pt x="5455" y="1036"/>
                  </a:lnTo>
                  <a:lnTo>
                    <a:pt x="45" y="1246"/>
                  </a:lnTo>
                  <a:lnTo>
                    <a:pt x="1" y="21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9"/>
            <p:cNvSpPr/>
            <p:nvPr/>
          </p:nvSpPr>
          <p:spPr>
            <a:xfrm>
              <a:off x="1321964" y="2872941"/>
              <a:ext cx="414502" cy="491265"/>
            </a:xfrm>
            <a:custGeom>
              <a:rect b="b" l="l" r="r" t="t"/>
              <a:pathLst>
                <a:path extrusionOk="0" h="22348" w="18856">
                  <a:moveTo>
                    <a:pt x="10657" y="0"/>
                  </a:moveTo>
                  <a:lnTo>
                    <a:pt x="9235" y="22"/>
                  </a:lnTo>
                  <a:lnTo>
                    <a:pt x="8001" y="110"/>
                  </a:lnTo>
                  <a:lnTo>
                    <a:pt x="7307" y="243"/>
                  </a:lnTo>
                  <a:lnTo>
                    <a:pt x="6976" y="364"/>
                  </a:lnTo>
                  <a:lnTo>
                    <a:pt x="6866" y="430"/>
                  </a:lnTo>
                  <a:lnTo>
                    <a:pt x="6624" y="628"/>
                  </a:lnTo>
                  <a:lnTo>
                    <a:pt x="5852" y="1477"/>
                  </a:lnTo>
                  <a:lnTo>
                    <a:pt x="4805" y="2733"/>
                  </a:lnTo>
                  <a:lnTo>
                    <a:pt x="3637" y="4265"/>
                  </a:lnTo>
                  <a:lnTo>
                    <a:pt x="2447" y="5929"/>
                  </a:lnTo>
                  <a:lnTo>
                    <a:pt x="1378" y="7560"/>
                  </a:lnTo>
                  <a:lnTo>
                    <a:pt x="530" y="9036"/>
                  </a:lnTo>
                  <a:lnTo>
                    <a:pt x="144" y="9940"/>
                  </a:lnTo>
                  <a:lnTo>
                    <a:pt x="12" y="10425"/>
                  </a:lnTo>
                  <a:lnTo>
                    <a:pt x="1" y="10623"/>
                  </a:lnTo>
                  <a:lnTo>
                    <a:pt x="45" y="11593"/>
                  </a:lnTo>
                  <a:lnTo>
                    <a:pt x="364" y="15163"/>
                  </a:lnTo>
                  <a:lnTo>
                    <a:pt x="1026" y="21125"/>
                  </a:lnTo>
                  <a:lnTo>
                    <a:pt x="1169" y="22348"/>
                  </a:lnTo>
                  <a:lnTo>
                    <a:pt x="8640" y="19516"/>
                  </a:lnTo>
                  <a:lnTo>
                    <a:pt x="8442" y="17775"/>
                  </a:lnTo>
                  <a:lnTo>
                    <a:pt x="8243" y="15395"/>
                  </a:lnTo>
                  <a:lnTo>
                    <a:pt x="8265" y="15163"/>
                  </a:lnTo>
                  <a:lnTo>
                    <a:pt x="8431" y="14733"/>
                  </a:lnTo>
                  <a:lnTo>
                    <a:pt x="8706" y="14282"/>
                  </a:lnTo>
                  <a:lnTo>
                    <a:pt x="9015" y="13709"/>
                  </a:lnTo>
                  <a:lnTo>
                    <a:pt x="9158" y="13334"/>
                  </a:lnTo>
                  <a:lnTo>
                    <a:pt x="9246" y="13136"/>
                  </a:lnTo>
                  <a:lnTo>
                    <a:pt x="9489" y="12684"/>
                  </a:lnTo>
                  <a:lnTo>
                    <a:pt x="9985" y="11945"/>
                  </a:lnTo>
                  <a:lnTo>
                    <a:pt x="11009" y="10612"/>
                  </a:lnTo>
                  <a:lnTo>
                    <a:pt x="11219" y="10370"/>
                  </a:lnTo>
                  <a:lnTo>
                    <a:pt x="13544" y="9080"/>
                  </a:lnTo>
                  <a:lnTo>
                    <a:pt x="14580" y="9080"/>
                  </a:lnTo>
                  <a:lnTo>
                    <a:pt x="14767" y="9069"/>
                  </a:lnTo>
                  <a:lnTo>
                    <a:pt x="15087" y="8937"/>
                  </a:lnTo>
                  <a:lnTo>
                    <a:pt x="15340" y="8728"/>
                  </a:lnTo>
                  <a:lnTo>
                    <a:pt x="15538" y="8452"/>
                  </a:lnTo>
                  <a:lnTo>
                    <a:pt x="15836" y="7725"/>
                  </a:lnTo>
                  <a:lnTo>
                    <a:pt x="15869" y="7538"/>
                  </a:lnTo>
                  <a:lnTo>
                    <a:pt x="16122" y="7527"/>
                  </a:lnTo>
                  <a:lnTo>
                    <a:pt x="16618" y="7416"/>
                  </a:lnTo>
                  <a:lnTo>
                    <a:pt x="17081" y="7218"/>
                  </a:lnTo>
                  <a:lnTo>
                    <a:pt x="17489" y="6943"/>
                  </a:lnTo>
                  <a:lnTo>
                    <a:pt x="17676" y="6766"/>
                  </a:lnTo>
                  <a:lnTo>
                    <a:pt x="17886" y="6491"/>
                  </a:lnTo>
                  <a:lnTo>
                    <a:pt x="18051" y="6083"/>
                  </a:lnTo>
                  <a:lnTo>
                    <a:pt x="17985" y="5763"/>
                  </a:lnTo>
                  <a:lnTo>
                    <a:pt x="17941" y="5730"/>
                  </a:lnTo>
                  <a:lnTo>
                    <a:pt x="18051" y="5697"/>
                  </a:lnTo>
                  <a:lnTo>
                    <a:pt x="18569" y="5389"/>
                  </a:lnTo>
                  <a:lnTo>
                    <a:pt x="18767" y="5135"/>
                  </a:lnTo>
                  <a:lnTo>
                    <a:pt x="18844" y="4937"/>
                  </a:lnTo>
                  <a:lnTo>
                    <a:pt x="18855" y="4816"/>
                  </a:lnTo>
                  <a:lnTo>
                    <a:pt x="18822" y="4673"/>
                  </a:lnTo>
                  <a:lnTo>
                    <a:pt x="18514" y="4155"/>
                  </a:lnTo>
                  <a:lnTo>
                    <a:pt x="17687" y="3075"/>
                  </a:lnTo>
                  <a:lnTo>
                    <a:pt x="15582" y="672"/>
                  </a:lnTo>
                  <a:lnTo>
                    <a:pt x="15109" y="177"/>
                  </a:lnTo>
                  <a:lnTo>
                    <a:pt x="14216" y="110"/>
                  </a:lnTo>
                  <a:lnTo>
                    <a:pt x="10657" y="0"/>
                  </a:lnTo>
                  <a:close/>
                </a:path>
              </a:pathLst>
            </a:custGeom>
            <a:solidFill>
              <a:srgbClr val="9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9"/>
            <p:cNvSpPr/>
            <p:nvPr/>
          </p:nvSpPr>
          <p:spPr>
            <a:xfrm>
              <a:off x="1321964" y="2872941"/>
              <a:ext cx="414502" cy="491265"/>
            </a:xfrm>
            <a:custGeom>
              <a:rect b="b" l="l" r="r" t="t"/>
              <a:pathLst>
                <a:path extrusionOk="0" fill="none" h="22348" w="18856">
                  <a:moveTo>
                    <a:pt x="1169" y="22348"/>
                  </a:moveTo>
                  <a:lnTo>
                    <a:pt x="1026" y="21125"/>
                  </a:lnTo>
                  <a:lnTo>
                    <a:pt x="364" y="15163"/>
                  </a:lnTo>
                  <a:lnTo>
                    <a:pt x="45" y="11593"/>
                  </a:lnTo>
                  <a:lnTo>
                    <a:pt x="1" y="10623"/>
                  </a:lnTo>
                  <a:lnTo>
                    <a:pt x="12" y="10425"/>
                  </a:lnTo>
                  <a:lnTo>
                    <a:pt x="144" y="9940"/>
                  </a:lnTo>
                  <a:lnTo>
                    <a:pt x="530" y="9036"/>
                  </a:lnTo>
                  <a:lnTo>
                    <a:pt x="1378" y="7560"/>
                  </a:lnTo>
                  <a:lnTo>
                    <a:pt x="2447" y="5929"/>
                  </a:lnTo>
                  <a:lnTo>
                    <a:pt x="3637" y="4265"/>
                  </a:lnTo>
                  <a:lnTo>
                    <a:pt x="4805" y="2733"/>
                  </a:lnTo>
                  <a:lnTo>
                    <a:pt x="5852" y="1477"/>
                  </a:lnTo>
                  <a:lnTo>
                    <a:pt x="6624" y="628"/>
                  </a:lnTo>
                  <a:lnTo>
                    <a:pt x="6866" y="430"/>
                  </a:lnTo>
                  <a:lnTo>
                    <a:pt x="6976" y="364"/>
                  </a:lnTo>
                  <a:lnTo>
                    <a:pt x="7307" y="243"/>
                  </a:lnTo>
                  <a:lnTo>
                    <a:pt x="8001" y="110"/>
                  </a:lnTo>
                  <a:lnTo>
                    <a:pt x="9235" y="22"/>
                  </a:lnTo>
                  <a:lnTo>
                    <a:pt x="10657" y="0"/>
                  </a:lnTo>
                  <a:lnTo>
                    <a:pt x="14216" y="110"/>
                  </a:lnTo>
                  <a:lnTo>
                    <a:pt x="15109" y="177"/>
                  </a:lnTo>
                  <a:lnTo>
                    <a:pt x="15582" y="672"/>
                  </a:lnTo>
                  <a:lnTo>
                    <a:pt x="17687" y="3075"/>
                  </a:lnTo>
                  <a:lnTo>
                    <a:pt x="18514" y="4155"/>
                  </a:lnTo>
                  <a:lnTo>
                    <a:pt x="18822" y="4673"/>
                  </a:lnTo>
                  <a:lnTo>
                    <a:pt x="18855" y="4816"/>
                  </a:lnTo>
                  <a:lnTo>
                    <a:pt x="18844" y="4937"/>
                  </a:lnTo>
                  <a:lnTo>
                    <a:pt x="18767" y="5135"/>
                  </a:lnTo>
                  <a:lnTo>
                    <a:pt x="18569" y="5389"/>
                  </a:lnTo>
                  <a:lnTo>
                    <a:pt x="18051" y="5697"/>
                  </a:lnTo>
                  <a:lnTo>
                    <a:pt x="17941" y="5730"/>
                  </a:lnTo>
                  <a:lnTo>
                    <a:pt x="17985" y="5763"/>
                  </a:lnTo>
                  <a:lnTo>
                    <a:pt x="18051" y="6083"/>
                  </a:lnTo>
                  <a:lnTo>
                    <a:pt x="17886" y="6491"/>
                  </a:lnTo>
                  <a:lnTo>
                    <a:pt x="17676" y="6766"/>
                  </a:lnTo>
                  <a:lnTo>
                    <a:pt x="17489" y="6943"/>
                  </a:lnTo>
                  <a:lnTo>
                    <a:pt x="17081" y="7218"/>
                  </a:lnTo>
                  <a:lnTo>
                    <a:pt x="16618" y="7416"/>
                  </a:lnTo>
                  <a:lnTo>
                    <a:pt x="16122" y="7527"/>
                  </a:lnTo>
                  <a:lnTo>
                    <a:pt x="15869" y="7538"/>
                  </a:lnTo>
                  <a:lnTo>
                    <a:pt x="15836" y="7725"/>
                  </a:lnTo>
                  <a:lnTo>
                    <a:pt x="15538" y="8452"/>
                  </a:lnTo>
                  <a:lnTo>
                    <a:pt x="15340" y="8728"/>
                  </a:lnTo>
                  <a:lnTo>
                    <a:pt x="15087" y="8937"/>
                  </a:lnTo>
                  <a:lnTo>
                    <a:pt x="14767" y="9069"/>
                  </a:lnTo>
                  <a:lnTo>
                    <a:pt x="14580" y="9080"/>
                  </a:lnTo>
                  <a:lnTo>
                    <a:pt x="13544" y="9080"/>
                  </a:lnTo>
                  <a:lnTo>
                    <a:pt x="11219" y="10370"/>
                  </a:lnTo>
                  <a:lnTo>
                    <a:pt x="11009" y="10612"/>
                  </a:lnTo>
                  <a:lnTo>
                    <a:pt x="9985" y="11945"/>
                  </a:lnTo>
                  <a:lnTo>
                    <a:pt x="9489" y="12684"/>
                  </a:lnTo>
                  <a:lnTo>
                    <a:pt x="9246" y="13136"/>
                  </a:lnTo>
                  <a:lnTo>
                    <a:pt x="9158" y="13334"/>
                  </a:lnTo>
                  <a:lnTo>
                    <a:pt x="9015" y="13709"/>
                  </a:lnTo>
                  <a:lnTo>
                    <a:pt x="8706" y="14282"/>
                  </a:lnTo>
                  <a:lnTo>
                    <a:pt x="8431" y="14733"/>
                  </a:lnTo>
                  <a:lnTo>
                    <a:pt x="8265" y="15163"/>
                  </a:lnTo>
                  <a:lnTo>
                    <a:pt x="8243" y="15395"/>
                  </a:lnTo>
                  <a:lnTo>
                    <a:pt x="8442" y="17775"/>
                  </a:lnTo>
                  <a:lnTo>
                    <a:pt x="8640" y="19516"/>
                  </a:lnTo>
                  <a:lnTo>
                    <a:pt x="1169" y="22348"/>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9"/>
            <p:cNvSpPr/>
            <p:nvPr/>
          </p:nvSpPr>
          <p:spPr>
            <a:xfrm>
              <a:off x="1514794" y="2899584"/>
              <a:ext cx="201316" cy="99097"/>
            </a:xfrm>
            <a:custGeom>
              <a:rect b="b" l="l" r="r" t="t"/>
              <a:pathLst>
                <a:path extrusionOk="0" fill="none" h="4508" w="9158">
                  <a:moveTo>
                    <a:pt x="9158" y="4507"/>
                  </a:moveTo>
                  <a:lnTo>
                    <a:pt x="8739" y="3945"/>
                  </a:lnTo>
                  <a:lnTo>
                    <a:pt x="6965" y="1830"/>
                  </a:lnTo>
                  <a:lnTo>
                    <a:pt x="6204" y="1036"/>
                  </a:lnTo>
                  <a:lnTo>
                    <a:pt x="5488" y="397"/>
                  </a:lnTo>
                  <a:lnTo>
                    <a:pt x="5025" y="100"/>
                  </a:lnTo>
                  <a:lnTo>
                    <a:pt x="4761" y="0"/>
                  </a:lnTo>
                  <a:lnTo>
                    <a:pt x="4651" y="0"/>
                  </a:lnTo>
                  <a:lnTo>
                    <a:pt x="1741" y="55"/>
                  </a:lnTo>
                  <a:lnTo>
                    <a:pt x="0" y="122"/>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9"/>
            <p:cNvSpPr/>
            <p:nvPr/>
          </p:nvSpPr>
          <p:spPr>
            <a:xfrm>
              <a:off x="1481117" y="2953353"/>
              <a:ext cx="189687" cy="85050"/>
            </a:xfrm>
            <a:custGeom>
              <a:rect b="b" l="l" r="r" t="t"/>
              <a:pathLst>
                <a:path extrusionOk="0" fill="none" h="3869" w="8629">
                  <a:moveTo>
                    <a:pt x="8629" y="3869"/>
                  </a:moveTo>
                  <a:lnTo>
                    <a:pt x="8254" y="3450"/>
                  </a:lnTo>
                  <a:lnTo>
                    <a:pt x="6315" y="1499"/>
                  </a:lnTo>
                  <a:lnTo>
                    <a:pt x="5312" y="673"/>
                  </a:lnTo>
                  <a:lnTo>
                    <a:pt x="4739" y="331"/>
                  </a:lnTo>
                  <a:lnTo>
                    <a:pt x="4508" y="254"/>
                  </a:lnTo>
                  <a:lnTo>
                    <a:pt x="4012" y="166"/>
                  </a:lnTo>
                  <a:lnTo>
                    <a:pt x="2579" y="56"/>
                  </a:lnTo>
                  <a:lnTo>
                    <a:pt x="419" y="1"/>
                  </a:lnTo>
                  <a:lnTo>
                    <a:pt x="1" y="1"/>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9"/>
            <p:cNvSpPr/>
            <p:nvPr/>
          </p:nvSpPr>
          <p:spPr>
            <a:xfrm>
              <a:off x="1418621" y="2995757"/>
              <a:ext cx="201074" cy="76565"/>
            </a:xfrm>
            <a:custGeom>
              <a:rect b="b" l="l" r="r" t="t"/>
              <a:pathLst>
                <a:path extrusionOk="0" fill="none" h="3483" w="9147">
                  <a:moveTo>
                    <a:pt x="9147" y="3482"/>
                  </a:moveTo>
                  <a:lnTo>
                    <a:pt x="8651" y="3053"/>
                  </a:lnTo>
                  <a:lnTo>
                    <a:pt x="6205" y="1091"/>
                  </a:lnTo>
                  <a:lnTo>
                    <a:pt x="5037" y="320"/>
                  </a:lnTo>
                  <a:lnTo>
                    <a:pt x="4452" y="33"/>
                  </a:lnTo>
                  <a:lnTo>
                    <a:pt x="4254" y="0"/>
                  </a:lnTo>
                  <a:lnTo>
                    <a:pt x="3835" y="22"/>
                  </a:lnTo>
                  <a:lnTo>
                    <a:pt x="2513" y="210"/>
                  </a:lnTo>
                  <a:lnTo>
                    <a:pt x="419" y="573"/>
                  </a:lnTo>
                  <a:lnTo>
                    <a:pt x="1" y="65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9"/>
            <p:cNvSpPr/>
            <p:nvPr/>
          </p:nvSpPr>
          <p:spPr>
            <a:xfrm>
              <a:off x="1418621" y="2995757"/>
              <a:ext cx="201074" cy="76565"/>
            </a:xfrm>
            <a:custGeom>
              <a:rect b="b" l="l" r="r" t="t"/>
              <a:pathLst>
                <a:path extrusionOk="0" fill="none" h="3483" w="9147">
                  <a:moveTo>
                    <a:pt x="9147" y="3482"/>
                  </a:moveTo>
                  <a:lnTo>
                    <a:pt x="8651" y="3053"/>
                  </a:lnTo>
                  <a:lnTo>
                    <a:pt x="6205" y="1091"/>
                  </a:lnTo>
                  <a:lnTo>
                    <a:pt x="5037" y="320"/>
                  </a:lnTo>
                  <a:lnTo>
                    <a:pt x="4452" y="33"/>
                  </a:lnTo>
                  <a:lnTo>
                    <a:pt x="4254" y="0"/>
                  </a:lnTo>
                  <a:lnTo>
                    <a:pt x="3835" y="22"/>
                  </a:lnTo>
                  <a:lnTo>
                    <a:pt x="2513" y="210"/>
                  </a:lnTo>
                  <a:lnTo>
                    <a:pt x="419" y="573"/>
                  </a:lnTo>
                  <a:lnTo>
                    <a:pt x="1" y="650"/>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9"/>
            <p:cNvSpPr/>
            <p:nvPr/>
          </p:nvSpPr>
          <p:spPr>
            <a:xfrm>
              <a:off x="1409894" y="2995757"/>
              <a:ext cx="207141" cy="96415"/>
            </a:xfrm>
            <a:custGeom>
              <a:rect b="b" l="l" r="r" t="t"/>
              <a:pathLst>
                <a:path extrusionOk="0" fill="none" h="4386" w="9423">
                  <a:moveTo>
                    <a:pt x="1" y="3868"/>
                  </a:moveTo>
                  <a:lnTo>
                    <a:pt x="3351" y="2711"/>
                  </a:lnTo>
                  <a:lnTo>
                    <a:pt x="3836" y="2920"/>
                  </a:lnTo>
                  <a:lnTo>
                    <a:pt x="6260" y="3868"/>
                  </a:lnTo>
                  <a:lnTo>
                    <a:pt x="7428" y="4243"/>
                  </a:lnTo>
                  <a:lnTo>
                    <a:pt x="8045" y="4375"/>
                  </a:lnTo>
                  <a:lnTo>
                    <a:pt x="8255" y="4386"/>
                  </a:lnTo>
                  <a:lnTo>
                    <a:pt x="8640" y="4386"/>
                  </a:lnTo>
                  <a:lnTo>
                    <a:pt x="9103" y="4320"/>
                  </a:lnTo>
                  <a:lnTo>
                    <a:pt x="9312" y="4221"/>
                  </a:lnTo>
                  <a:lnTo>
                    <a:pt x="9423" y="4066"/>
                  </a:lnTo>
                  <a:lnTo>
                    <a:pt x="9412" y="3835"/>
                  </a:lnTo>
                  <a:lnTo>
                    <a:pt x="9235" y="3515"/>
                  </a:lnTo>
                  <a:lnTo>
                    <a:pt x="8894" y="3097"/>
                  </a:lnTo>
                  <a:lnTo>
                    <a:pt x="8640" y="2843"/>
                  </a:lnTo>
                  <a:lnTo>
                    <a:pt x="8122" y="2314"/>
                  </a:lnTo>
                  <a:lnTo>
                    <a:pt x="7186" y="1345"/>
                  </a:lnTo>
                  <a:lnTo>
                    <a:pt x="6502" y="749"/>
                  </a:lnTo>
                  <a:lnTo>
                    <a:pt x="6029" y="430"/>
                  </a:lnTo>
                  <a:lnTo>
                    <a:pt x="5511" y="187"/>
                  </a:lnTo>
                  <a:lnTo>
                    <a:pt x="4949" y="33"/>
                  </a:lnTo>
                  <a:lnTo>
                    <a:pt x="4640" y="0"/>
                  </a:lnTo>
                  <a:lnTo>
                    <a:pt x="4177" y="0"/>
                  </a:lnTo>
                  <a:lnTo>
                    <a:pt x="3263" y="77"/>
                  </a:lnTo>
                  <a:lnTo>
                    <a:pt x="2359" y="243"/>
                  </a:lnTo>
                  <a:lnTo>
                    <a:pt x="1466" y="485"/>
                  </a:lnTo>
                  <a:lnTo>
                    <a:pt x="1037" y="65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9"/>
            <p:cNvSpPr/>
            <p:nvPr/>
          </p:nvSpPr>
          <p:spPr>
            <a:xfrm>
              <a:off x="1409894" y="2995757"/>
              <a:ext cx="207141" cy="96415"/>
            </a:xfrm>
            <a:custGeom>
              <a:rect b="b" l="l" r="r" t="t"/>
              <a:pathLst>
                <a:path extrusionOk="0" fill="none" h="4386" w="9423">
                  <a:moveTo>
                    <a:pt x="1" y="3868"/>
                  </a:moveTo>
                  <a:lnTo>
                    <a:pt x="3351" y="2711"/>
                  </a:lnTo>
                  <a:lnTo>
                    <a:pt x="3836" y="2920"/>
                  </a:lnTo>
                  <a:lnTo>
                    <a:pt x="6260" y="3868"/>
                  </a:lnTo>
                  <a:lnTo>
                    <a:pt x="7428" y="4243"/>
                  </a:lnTo>
                  <a:lnTo>
                    <a:pt x="8045" y="4375"/>
                  </a:lnTo>
                  <a:lnTo>
                    <a:pt x="8255" y="4386"/>
                  </a:lnTo>
                  <a:lnTo>
                    <a:pt x="8640" y="4386"/>
                  </a:lnTo>
                  <a:lnTo>
                    <a:pt x="9103" y="4320"/>
                  </a:lnTo>
                  <a:lnTo>
                    <a:pt x="9312" y="4221"/>
                  </a:lnTo>
                  <a:lnTo>
                    <a:pt x="9423" y="4066"/>
                  </a:lnTo>
                  <a:lnTo>
                    <a:pt x="9412" y="3835"/>
                  </a:lnTo>
                  <a:lnTo>
                    <a:pt x="9235" y="3515"/>
                  </a:lnTo>
                  <a:lnTo>
                    <a:pt x="8894" y="3097"/>
                  </a:lnTo>
                  <a:lnTo>
                    <a:pt x="8640" y="2843"/>
                  </a:lnTo>
                  <a:lnTo>
                    <a:pt x="8122" y="2314"/>
                  </a:lnTo>
                  <a:lnTo>
                    <a:pt x="7186" y="1345"/>
                  </a:lnTo>
                  <a:lnTo>
                    <a:pt x="6502" y="749"/>
                  </a:lnTo>
                  <a:lnTo>
                    <a:pt x="6029" y="430"/>
                  </a:lnTo>
                  <a:lnTo>
                    <a:pt x="5511" y="187"/>
                  </a:lnTo>
                  <a:lnTo>
                    <a:pt x="4949" y="33"/>
                  </a:lnTo>
                  <a:lnTo>
                    <a:pt x="4640" y="0"/>
                  </a:lnTo>
                  <a:lnTo>
                    <a:pt x="4177" y="0"/>
                  </a:lnTo>
                  <a:lnTo>
                    <a:pt x="3263" y="77"/>
                  </a:lnTo>
                  <a:lnTo>
                    <a:pt x="2359" y="243"/>
                  </a:lnTo>
                  <a:lnTo>
                    <a:pt x="1466" y="485"/>
                  </a:lnTo>
                  <a:lnTo>
                    <a:pt x="1037" y="650"/>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9"/>
            <p:cNvSpPr/>
            <p:nvPr/>
          </p:nvSpPr>
          <p:spPr>
            <a:xfrm>
              <a:off x="1401673" y="3095074"/>
              <a:ext cx="113386" cy="122596"/>
            </a:xfrm>
            <a:custGeom>
              <a:rect b="b" l="l" r="r" t="t"/>
              <a:pathLst>
                <a:path extrusionOk="0" fill="none" h="5577" w="5158">
                  <a:moveTo>
                    <a:pt x="0" y="5422"/>
                  </a:moveTo>
                  <a:lnTo>
                    <a:pt x="276" y="5499"/>
                  </a:lnTo>
                  <a:lnTo>
                    <a:pt x="827" y="5576"/>
                  </a:lnTo>
                  <a:lnTo>
                    <a:pt x="1378" y="5565"/>
                  </a:lnTo>
                  <a:lnTo>
                    <a:pt x="1907" y="5444"/>
                  </a:lnTo>
                  <a:lnTo>
                    <a:pt x="2413" y="5235"/>
                  </a:lnTo>
                  <a:lnTo>
                    <a:pt x="2865" y="4948"/>
                  </a:lnTo>
                  <a:lnTo>
                    <a:pt x="3273" y="4573"/>
                  </a:lnTo>
                  <a:lnTo>
                    <a:pt x="3604" y="4122"/>
                  </a:lnTo>
                  <a:lnTo>
                    <a:pt x="3736" y="3868"/>
                  </a:lnTo>
                  <a:lnTo>
                    <a:pt x="3989" y="3416"/>
                  </a:lnTo>
                  <a:lnTo>
                    <a:pt x="4397" y="2601"/>
                  </a:lnTo>
                  <a:lnTo>
                    <a:pt x="4827" y="1543"/>
                  </a:lnTo>
                  <a:lnTo>
                    <a:pt x="5157" y="177"/>
                  </a:lnTo>
                  <a:lnTo>
                    <a:pt x="5157" y="0"/>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9"/>
            <p:cNvSpPr/>
            <p:nvPr/>
          </p:nvSpPr>
          <p:spPr>
            <a:xfrm>
              <a:off x="1702041" y="3732875"/>
              <a:ext cx="30797" cy="229190"/>
            </a:xfrm>
            <a:custGeom>
              <a:rect b="b" l="l" r="r" t="t"/>
              <a:pathLst>
                <a:path extrusionOk="0" fill="none" h="10426" w="1401">
                  <a:moveTo>
                    <a:pt x="1" y="1"/>
                  </a:moveTo>
                  <a:lnTo>
                    <a:pt x="67" y="199"/>
                  </a:lnTo>
                  <a:lnTo>
                    <a:pt x="463" y="1610"/>
                  </a:lnTo>
                  <a:lnTo>
                    <a:pt x="794" y="2965"/>
                  </a:lnTo>
                  <a:lnTo>
                    <a:pt x="1102" y="4552"/>
                  </a:lnTo>
                  <a:lnTo>
                    <a:pt x="1334" y="6271"/>
                  </a:lnTo>
                  <a:lnTo>
                    <a:pt x="1400" y="7582"/>
                  </a:lnTo>
                  <a:lnTo>
                    <a:pt x="1389" y="8431"/>
                  </a:lnTo>
                  <a:lnTo>
                    <a:pt x="1334" y="9268"/>
                  </a:lnTo>
                  <a:lnTo>
                    <a:pt x="1202" y="10051"/>
                  </a:lnTo>
                  <a:lnTo>
                    <a:pt x="1102" y="10425"/>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9"/>
            <p:cNvSpPr/>
            <p:nvPr/>
          </p:nvSpPr>
          <p:spPr>
            <a:xfrm>
              <a:off x="1722397" y="3797569"/>
              <a:ext cx="35392" cy="117496"/>
            </a:xfrm>
            <a:custGeom>
              <a:rect b="b" l="l" r="r" t="t"/>
              <a:pathLst>
                <a:path extrusionOk="0" fill="none" h="5345" w="1610">
                  <a:moveTo>
                    <a:pt x="0" y="0"/>
                  </a:moveTo>
                  <a:lnTo>
                    <a:pt x="44" y="55"/>
                  </a:lnTo>
                  <a:lnTo>
                    <a:pt x="408" y="716"/>
                  </a:lnTo>
                  <a:lnTo>
                    <a:pt x="805" y="1686"/>
                  </a:lnTo>
                  <a:lnTo>
                    <a:pt x="1080" y="2513"/>
                  </a:lnTo>
                  <a:lnTo>
                    <a:pt x="1323" y="3526"/>
                  </a:lnTo>
                  <a:lnTo>
                    <a:pt x="1532" y="4694"/>
                  </a:lnTo>
                  <a:lnTo>
                    <a:pt x="1609" y="5345"/>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9"/>
            <p:cNvSpPr/>
            <p:nvPr/>
          </p:nvSpPr>
          <p:spPr>
            <a:xfrm>
              <a:off x="2247559" y="4087518"/>
              <a:ext cx="19652" cy="574139"/>
            </a:xfrm>
            <a:custGeom>
              <a:rect b="b" l="l" r="r" t="t"/>
              <a:pathLst>
                <a:path extrusionOk="0" fill="none" h="26118" w="894">
                  <a:moveTo>
                    <a:pt x="1" y="1"/>
                  </a:moveTo>
                  <a:lnTo>
                    <a:pt x="893" y="26117"/>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9"/>
            <p:cNvSpPr/>
            <p:nvPr/>
          </p:nvSpPr>
          <p:spPr>
            <a:xfrm>
              <a:off x="1914480" y="3636723"/>
              <a:ext cx="35150" cy="211735"/>
            </a:xfrm>
            <a:custGeom>
              <a:rect b="b" l="l" r="r" t="t"/>
              <a:pathLst>
                <a:path extrusionOk="0" fill="none" h="9632" w="1599">
                  <a:moveTo>
                    <a:pt x="1599" y="9631"/>
                  </a:moveTo>
                  <a:lnTo>
                    <a:pt x="1" y="0"/>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9"/>
            <p:cNvSpPr/>
            <p:nvPr/>
          </p:nvSpPr>
          <p:spPr>
            <a:xfrm>
              <a:off x="1945981" y="3619511"/>
              <a:ext cx="5342" cy="311536"/>
            </a:xfrm>
            <a:custGeom>
              <a:rect b="b" l="l" r="r" t="t"/>
              <a:pathLst>
                <a:path extrusionOk="0" fill="none" h="14172" w="243">
                  <a:moveTo>
                    <a:pt x="243" y="14172"/>
                  </a:moveTo>
                  <a:lnTo>
                    <a:pt x="0" y="1"/>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9"/>
            <p:cNvSpPr/>
            <p:nvPr/>
          </p:nvSpPr>
          <p:spPr>
            <a:xfrm>
              <a:off x="2159871" y="3245259"/>
              <a:ext cx="563961" cy="807153"/>
            </a:xfrm>
            <a:custGeom>
              <a:rect b="b" l="l" r="r" t="t"/>
              <a:pathLst>
                <a:path extrusionOk="0" h="36718" w="25655">
                  <a:moveTo>
                    <a:pt x="17401" y="0"/>
                  </a:moveTo>
                  <a:lnTo>
                    <a:pt x="14756" y="89"/>
                  </a:lnTo>
                  <a:lnTo>
                    <a:pt x="13037" y="265"/>
                  </a:lnTo>
                  <a:lnTo>
                    <a:pt x="11913" y="485"/>
                  </a:lnTo>
                  <a:lnTo>
                    <a:pt x="11252" y="673"/>
                  </a:lnTo>
                  <a:lnTo>
                    <a:pt x="10712" y="893"/>
                  </a:lnTo>
                  <a:lnTo>
                    <a:pt x="10304" y="1168"/>
                  </a:lnTo>
                  <a:lnTo>
                    <a:pt x="10161" y="1334"/>
                  </a:lnTo>
                  <a:lnTo>
                    <a:pt x="9786" y="1587"/>
                  </a:lnTo>
                  <a:lnTo>
                    <a:pt x="7714" y="3328"/>
                  </a:lnTo>
                  <a:lnTo>
                    <a:pt x="6557" y="4518"/>
                  </a:lnTo>
                  <a:lnTo>
                    <a:pt x="5841" y="5389"/>
                  </a:lnTo>
                  <a:lnTo>
                    <a:pt x="5532" y="5841"/>
                  </a:lnTo>
                  <a:lnTo>
                    <a:pt x="2998" y="9543"/>
                  </a:lnTo>
                  <a:lnTo>
                    <a:pt x="2083" y="10811"/>
                  </a:lnTo>
                  <a:lnTo>
                    <a:pt x="4276" y="12893"/>
                  </a:lnTo>
                  <a:lnTo>
                    <a:pt x="1" y="15207"/>
                  </a:lnTo>
                  <a:lnTo>
                    <a:pt x="221" y="16618"/>
                  </a:lnTo>
                  <a:lnTo>
                    <a:pt x="1477" y="23814"/>
                  </a:lnTo>
                  <a:lnTo>
                    <a:pt x="2392" y="28574"/>
                  </a:lnTo>
                  <a:lnTo>
                    <a:pt x="2778" y="30238"/>
                  </a:lnTo>
                  <a:lnTo>
                    <a:pt x="3119" y="31638"/>
                  </a:lnTo>
                  <a:lnTo>
                    <a:pt x="3637" y="33996"/>
                  </a:lnTo>
                  <a:lnTo>
                    <a:pt x="4100" y="36387"/>
                  </a:lnTo>
                  <a:lnTo>
                    <a:pt x="4144" y="36718"/>
                  </a:lnTo>
                  <a:lnTo>
                    <a:pt x="23924" y="16717"/>
                  </a:lnTo>
                  <a:lnTo>
                    <a:pt x="21147" y="13246"/>
                  </a:lnTo>
                  <a:lnTo>
                    <a:pt x="25654" y="11736"/>
                  </a:lnTo>
                  <a:lnTo>
                    <a:pt x="25489" y="10899"/>
                  </a:lnTo>
                  <a:lnTo>
                    <a:pt x="24321" y="5003"/>
                  </a:lnTo>
                  <a:lnTo>
                    <a:pt x="23924" y="2722"/>
                  </a:lnTo>
                  <a:lnTo>
                    <a:pt x="23847" y="2303"/>
                  </a:lnTo>
                  <a:lnTo>
                    <a:pt x="23561" y="1609"/>
                  </a:lnTo>
                  <a:lnTo>
                    <a:pt x="23175" y="1069"/>
                  </a:lnTo>
                  <a:lnTo>
                    <a:pt x="22723" y="673"/>
                  </a:lnTo>
                  <a:lnTo>
                    <a:pt x="22227" y="397"/>
                  </a:lnTo>
                  <a:lnTo>
                    <a:pt x="21720" y="210"/>
                  </a:lnTo>
                  <a:lnTo>
                    <a:pt x="21026" y="66"/>
                  </a:lnTo>
                  <a:lnTo>
                    <a:pt x="20684" y="66"/>
                  </a:lnTo>
                  <a:lnTo>
                    <a:pt x="20145" y="44"/>
                  </a:lnTo>
                  <a:lnTo>
                    <a:pt x="174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9"/>
            <p:cNvSpPr/>
            <p:nvPr/>
          </p:nvSpPr>
          <p:spPr>
            <a:xfrm>
              <a:off x="2159871" y="3245259"/>
              <a:ext cx="563961" cy="807153"/>
            </a:xfrm>
            <a:custGeom>
              <a:rect b="b" l="l" r="r" t="t"/>
              <a:pathLst>
                <a:path extrusionOk="0" fill="none" h="36718" w="25655">
                  <a:moveTo>
                    <a:pt x="10161" y="1334"/>
                  </a:moveTo>
                  <a:lnTo>
                    <a:pt x="9786" y="1587"/>
                  </a:lnTo>
                  <a:lnTo>
                    <a:pt x="7714" y="3328"/>
                  </a:lnTo>
                  <a:lnTo>
                    <a:pt x="6557" y="4518"/>
                  </a:lnTo>
                  <a:lnTo>
                    <a:pt x="5841" y="5389"/>
                  </a:lnTo>
                  <a:lnTo>
                    <a:pt x="5532" y="5841"/>
                  </a:lnTo>
                  <a:lnTo>
                    <a:pt x="2998" y="9543"/>
                  </a:lnTo>
                  <a:lnTo>
                    <a:pt x="2083" y="10811"/>
                  </a:lnTo>
                  <a:lnTo>
                    <a:pt x="4276" y="12893"/>
                  </a:lnTo>
                  <a:lnTo>
                    <a:pt x="1" y="15207"/>
                  </a:lnTo>
                  <a:lnTo>
                    <a:pt x="221" y="16618"/>
                  </a:lnTo>
                  <a:lnTo>
                    <a:pt x="1477" y="23814"/>
                  </a:lnTo>
                  <a:lnTo>
                    <a:pt x="2392" y="28574"/>
                  </a:lnTo>
                  <a:lnTo>
                    <a:pt x="2778" y="30238"/>
                  </a:lnTo>
                  <a:lnTo>
                    <a:pt x="3119" y="31638"/>
                  </a:lnTo>
                  <a:lnTo>
                    <a:pt x="3637" y="33996"/>
                  </a:lnTo>
                  <a:lnTo>
                    <a:pt x="4100" y="36387"/>
                  </a:lnTo>
                  <a:lnTo>
                    <a:pt x="4144" y="36718"/>
                  </a:lnTo>
                  <a:lnTo>
                    <a:pt x="23924" y="16717"/>
                  </a:lnTo>
                  <a:lnTo>
                    <a:pt x="21147" y="13246"/>
                  </a:lnTo>
                  <a:lnTo>
                    <a:pt x="25654" y="11736"/>
                  </a:lnTo>
                  <a:lnTo>
                    <a:pt x="25489" y="10899"/>
                  </a:lnTo>
                  <a:lnTo>
                    <a:pt x="24321" y="5003"/>
                  </a:lnTo>
                  <a:lnTo>
                    <a:pt x="23924" y="2722"/>
                  </a:lnTo>
                  <a:lnTo>
                    <a:pt x="23847" y="2303"/>
                  </a:lnTo>
                  <a:lnTo>
                    <a:pt x="23561" y="1609"/>
                  </a:lnTo>
                  <a:lnTo>
                    <a:pt x="23175" y="1069"/>
                  </a:lnTo>
                  <a:lnTo>
                    <a:pt x="22723" y="673"/>
                  </a:lnTo>
                  <a:lnTo>
                    <a:pt x="22227" y="397"/>
                  </a:lnTo>
                  <a:lnTo>
                    <a:pt x="21720" y="210"/>
                  </a:lnTo>
                  <a:lnTo>
                    <a:pt x="21026" y="66"/>
                  </a:lnTo>
                  <a:lnTo>
                    <a:pt x="20684" y="66"/>
                  </a:lnTo>
                  <a:lnTo>
                    <a:pt x="20145" y="44"/>
                  </a:lnTo>
                  <a:lnTo>
                    <a:pt x="17401" y="0"/>
                  </a:lnTo>
                  <a:lnTo>
                    <a:pt x="14756" y="89"/>
                  </a:lnTo>
                  <a:lnTo>
                    <a:pt x="13037" y="265"/>
                  </a:lnTo>
                  <a:lnTo>
                    <a:pt x="11913" y="485"/>
                  </a:lnTo>
                  <a:lnTo>
                    <a:pt x="11252" y="673"/>
                  </a:lnTo>
                  <a:lnTo>
                    <a:pt x="10712" y="893"/>
                  </a:lnTo>
                  <a:lnTo>
                    <a:pt x="10304" y="1168"/>
                  </a:lnTo>
                  <a:lnTo>
                    <a:pt x="10161" y="133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9"/>
            <p:cNvSpPr/>
            <p:nvPr/>
          </p:nvSpPr>
          <p:spPr>
            <a:xfrm>
              <a:off x="2311748" y="2524607"/>
              <a:ext cx="541187" cy="523975"/>
            </a:xfrm>
            <a:custGeom>
              <a:rect b="b" l="l" r="r" t="t"/>
              <a:pathLst>
                <a:path extrusionOk="0" h="23836" w="24619">
                  <a:moveTo>
                    <a:pt x="9026" y="0"/>
                  </a:moveTo>
                  <a:lnTo>
                    <a:pt x="8629" y="11"/>
                  </a:lnTo>
                  <a:lnTo>
                    <a:pt x="7814" y="66"/>
                  </a:lnTo>
                  <a:lnTo>
                    <a:pt x="7009" y="187"/>
                  </a:lnTo>
                  <a:lnTo>
                    <a:pt x="6205" y="364"/>
                  </a:lnTo>
                  <a:lnTo>
                    <a:pt x="5037" y="705"/>
                  </a:lnTo>
                  <a:lnTo>
                    <a:pt x="3571" y="1322"/>
                  </a:lnTo>
                  <a:lnTo>
                    <a:pt x="2282" y="2061"/>
                  </a:lnTo>
                  <a:lnTo>
                    <a:pt x="1478" y="2678"/>
                  </a:lnTo>
                  <a:lnTo>
                    <a:pt x="1015" y="3097"/>
                  </a:lnTo>
                  <a:lnTo>
                    <a:pt x="629" y="3537"/>
                  </a:lnTo>
                  <a:lnTo>
                    <a:pt x="332" y="3989"/>
                  </a:lnTo>
                  <a:lnTo>
                    <a:pt x="122" y="4430"/>
                  </a:lnTo>
                  <a:lnTo>
                    <a:pt x="23" y="4871"/>
                  </a:lnTo>
                  <a:lnTo>
                    <a:pt x="12" y="5091"/>
                  </a:lnTo>
                  <a:lnTo>
                    <a:pt x="1" y="5576"/>
                  </a:lnTo>
                  <a:lnTo>
                    <a:pt x="89" y="6524"/>
                  </a:lnTo>
                  <a:lnTo>
                    <a:pt x="298" y="7449"/>
                  </a:lnTo>
                  <a:lnTo>
                    <a:pt x="618" y="8353"/>
                  </a:lnTo>
                  <a:lnTo>
                    <a:pt x="816" y="8794"/>
                  </a:lnTo>
                  <a:lnTo>
                    <a:pt x="1334" y="8728"/>
                  </a:lnTo>
                  <a:lnTo>
                    <a:pt x="3825" y="8661"/>
                  </a:lnTo>
                  <a:lnTo>
                    <a:pt x="5004" y="8694"/>
                  </a:lnTo>
                  <a:lnTo>
                    <a:pt x="6249" y="8805"/>
                  </a:lnTo>
                  <a:lnTo>
                    <a:pt x="7494" y="8992"/>
                  </a:lnTo>
                  <a:lnTo>
                    <a:pt x="8089" y="9135"/>
                  </a:lnTo>
                  <a:lnTo>
                    <a:pt x="8684" y="9301"/>
                  </a:lnTo>
                  <a:lnTo>
                    <a:pt x="9897" y="9730"/>
                  </a:lnTo>
                  <a:lnTo>
                    <a:pt x="11109" y="10270"/>
                  </a:lnTo>
                  <a:lnTo>
                    <a:pt x="12288" y="10920"/>
                  </a:lnTo>
                  <a:lnTo>
                    <a:pt x="13412" y="11670"/>
                  </a:lnTo>
                  <a:lnTo>
                    <a:pt x="14426" y="12507"/>
                  </a:lnTo>
                  <a:lnTo>
                    <a:pt x="15318" y="13422"/>
                  </a:lnTo>
                  <a:lnTo>
                    <a:pt x="16034" y="14403"/>
                  </a:lnTo>
                  <a:lnTo>
                    <a:pt x="16310" y="14921"/>
                  </a:lnTo>
                  <a:lnTo>
                    <a:pt x="16442" y="15185"/>
                  </a:lnTo>
                  <a:lnTo>
                    <a:pt x="16641" y="15714"/>
                  </a:lnTo>
                  <a:lnTo>
                    <a:pt x="16872" y="16551"/>
                  </a:lnTo>
                  <a:lnTo>
                    <a:pt x="17026" y="17675"/>
                  </a:lnTo>
                  <a:lnTo>
                    <a:pt x="17092" y="18810"/>
                  </a:lnTo>
                  <a:lnTo>
                    <a:pt x="17125" y="19901"/>
                  </a:lnTo>
                  <a:lnTo>
                    <a:pt x="17181" y="20937"/>
                  </a:lnTo>
                  <a:lnTo>
                    <a:pt x="17324" y="21863"/>
                  </a:lnTo>
                  <a:lnTo>
                    <a:pt x="17522" y="22480"/>
                  </a:lnTo>
                  <a:lnTo>
                    <a:pt x="17709" y="22855"/>
                  </a:lnTo>
                  <a:lnTo>
                    <a:pt x="17820" y="23020"/>
                  </a:lnTo>
                  <a:lnTo>
                    <a:pt x="17941" y="23174"/>
                  </a:lnTo>
                  <a:lnTo>
                    <a:pt x="18194" y="23428"/>
                  </a:lnTo>
                  <a:lnTo>
                    <a:pt x="18470" y="23615"/>
                  </a:lnTo>
                  <a:lnTo>
                    <a:pt x="18756" y="23736"/>
                  </a:lnTo>
                  <a:lnTo>
                    <a:pt x="19186" y="23835"/>
                  </a:lnTo>
                  <a:lnTo>
                    <a:pt x="19770" y="23802"/>
                  </a:lnTo>
                  <a:lnTo>
                    <a:pt x="20310" y="23648"/>
                  </a:lnTo>
                  <a:lnTo>
                    <a:pt x="20784" y="23428"/>
                  </a:lnTo>
                  <a:lnTo>
                    <a:pt x="21148" y="23185"/>
                  </a:lnTo>
                  <a:lnTo>
                    <a:pt x="21368" y="22976"/>
                  </a:lnTo>
                  <a:lnTo>
                    <a:pt x="21401" y="22899"/>
                  </a:lnTo>
                  <a:lnTo>
                    <a:pt x="21875" y="21334"/>
                  </a:lnTo>
                  <a:lnTo>
                    <a:pt x="22977" y="18271"/>
                  </a:lnTo>
                  <a:lnTo>
                    <a:pt x="23605" y="16772"/>
                  </a:lnTo>
                  <a:lnTo>
                    <a:pt x="23792" y="16320"/>
                  </a:lnTo>
                  <a:lnTo>
                    <a:pt x="24156" y="15141"/>
                  </a:lnTo>
                  <a:lnTo>
                    <a:pt x="24453" y="13686"/>
                  </a:lnTo>
                  <a:lnTo>
                    <a:pt x="24619" y="12033"/>
                  </a:lnTo>
                  <a:lnTo>
                    <a:pt x="24619" y="10722"/>
                  </a:lnTo>
                  <a:lnTo>
                    <a:pt x="24564" y="9829"/>
                  </a:lnTo>
                  <a:lnTo>
                    <a:pt x="24442" y="8948"/>
                  </a:lnTo>
                  <a:lnTo>
                    <a:pt x="24266" y="8066"/>
                  </a:lnTo>
                  <a:lnTo>
                    <a:pt x="24002" y="7207"/>
                  </a:lnTo>
                  <a:lnTo>
                    <a:pt x="23671" y="6380"/>
                  </a:lnTo>
                  <a:lnTo>
                    <a:pt x="23252" y="5587"/>
                  </a:lnTo>
                  <a:lnTo>
                    <a:pt x="22745" y="4849"/>
                  </a:lnTo>
                  <a:lnTo>
                    <a:pt x="22448" y="4507"/>
                  </a:lnTo>
                  <a:lnTo>
                    <a:pt x="22139" y="4176"/>
                  </a:lnTo>
                  <a:lnTo>
                    <a:pt x="21467" y="3570"/>
                  </a:lnTo>
                  <a:lnTo>
                    <a:pt x="20751" y="3008"/>
                  </a:lnTo>
                  <a:lnTo>
                    <a:pt x="19980" y="2512"/>
                  </a:lnTo>
                  <a:lnTo>
                    <a:pt x="19175" y="2072"/>
                  </a:lnTo>
                  <a:lnTo>
                    <a:pt x="18338" y="1686"/>
                  </a:lnTo>
                  <a:lnTo>
                    <a:pt x="17026" y="1179"/>
                  </a:lnTo>
                  <a:lnTo>
                    <a:pt x="15219" y="672"/>
                  </a:lnTo>
                  <a:lnTo>
                    <a:pt x="13379" y="320"/>
                  </a:lnTo>
                  <a:lnTo>
                    <a:pt x="11572" y="110"/>
                  </a:lnTo>
                  <a:lnTo>
                    <a:pt x="9841" y="11"/>
                  </a:lnTo>
                  <a:lnTo>
                    <a:pt x="9026" y="0"/>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9"/>
            <p:cNvSpPr/>
            <p:nvPr/>
          </p:nvSpPr>
          <p:spPr>
            <a:xfrm>
              <a:off x="2311748" y="2524607"/>
              <a:ext cx="541187" cy="523975"/>
            </a:xfrm>
            <a:custGeom>
              <a:rect b="b" l="l" r="r" t="t"/>
              <a:pathLst>
                <a:path extrusionOk="0" fill="none" h="23836" w="24619">
                  <a:moveTo>
                    <a:pt x="816" y="8794"/>
                  </a:moveTo>
                  <a:lnTo>
                    <a:pt x="618" y="8353"/>
                  </a:lnTo>
                  <a:lnTo>
                    <a:pt x="298" y="7449"/>
                  </a:lnTo>
                  <a:lnTo>
                    <a:pt x="89" y="6524"/>
                  </a:lnTo>
                  <a:lnTo>
                    <a:pt x="1" y="5576"/>
                  </a:lnTo>
                  <a:lnTo>
                    <a:pt x="12" y="5091"/>
                  </a:lnTo>
                  <a:lnTo>
                    <a:pt x="23" y="4871"/>
                  </a:lnTo>
                  <a:lnTo>
                    <a:pt x="122" y="4430"/>
                  </a:lnTo>
                  <a:lnTo>
                    <a:pt x="332" y="3989"/>
                  </a:lnTo>
                  <a:lnTo>
                    <a:pt x="629" y="3537"/>
                  </a:lnTo>
                  <a:lnTo>
                    <a:pt x="1015" y="3097"/>
                  </a:lnTo>
                  <a:lnTo>
                    <a:pt x="1478" y="2678"/>
                  </a:lnTo>
                  <a:lnTo>
                    <a:pt x="2282" y="2061"/>
                  </a:lnTo>
                  <a:lnTo>
                    <a:pt x="3571" y="1322"/>
                  </a:lnTo>
                  <a:lnTo>
                    <a:pt x="5037" y="705"/>
                  </a:lnTo>
                  <a:lnTo>
                    <a:pt x="6205" y="364"/>
                  </a:lnTo>
                  <a:lnTo>
                    <a:pt x="7009" y="187"/>
                  </a:lnTo>
                  <a:lnTo>
                    <a:pt x="7814" y="66"/>
                  </a:lnTo>
                  <a:lnTo>
                    <a:pt x="8629" y="11"/>
                  </a:lnTo>
                  <a:lnTo>
                    <a:pt x="9026" y="0"/>
                  </a:lnTo>
                  <a:lnTo>
                    <a:pt x="9841" y="11"/>
                  </a:lnTo>
                  <a:lnTo>
                    <a:pt x="11572" y="110"/>
                  </a:lnTo>
                  <a:lnTo>
                    <a:pt x="13379" y="320"/>
                  </a:lnTo>
                  <a:lnTo>
                    <a:pt x="15219" y="672"/>
                  </a:lnTo>
                  <a:lnTo>
                    <a:pt x="17026" y="1179"/>
                  </a:lnTo>
                  <a:lnTo>
                    <a:pt x="18338" y="1686"/>
                  </a:lnTo>
                  <a:lnTo>
                    <a:pt x="19175" y="2072"/>
                  </a:lnTo>
                  <a:lnTo>
                    <a:pt x="19980" y="2512"/>
                  </a:lnTo>
                  <a:lnTo>
                    <a:pt x="20751" y="3008"/>
                  </a:lnTo>
                  <a:lnTo>
                    <a:pt x="21467" y="3570"/>
                  </a:lnTo>
                  <a:lnTo>
                    <a:pt x="22139" y="4176"/>
                  </a:lnTo>
                  <a:lnTo>
                    <a:pt x="22448" y="4507"/>
                  </a:lnTo>
                  <a:lnTo>
                    <a:pt x="22745" y="4849"/>
                  </a:lnTo>
                  <a:lnTo>
                    <a:pt x="23252" y="5587"/>
                  </a:lnTo>
                  <a:lnTo>
                    <a:pt x="23671" y="6380"/>
                  </a:lnTo>
                  <a:lnTo>
                    <a:pt x="24002" y="7207"/>
                  </a:lnTo>
                  <a:lnTo>
                    <a:pt x="24266" y="8066"/>
                  </a:lnTo>
                  <a:lnTo>
                    <a:pt x="24442" y="8948"/>
                  </a:lnTo>
                  <a:lnTo>
                    <a:pt x="24564" y="9829"/>
                  </a:lnTo>
                  <a:lnTo>
                    <a:pt x="24619" y="10722"/>
                  </a:lnTo>
                  <a:lnTo>
                    <a:pt x="24619" y="12033"/>
                  </a:lnTo>
                  <a:lnTo>
                    <a:pt x="24453" y="13686"/>
                  </a:lnTo>
                  <a:lnTo>
                    <a:pt x="24156" y="15141"/>
                  </a:lnTo>
                  <a:lnTo>
                    <a:pt x="23792" y="16320"/>
                  </a:lnTo>
                  <a:lnTo>
                    <a:pt x="23605" y="16772"/>
                  </a:lnTo>
                  <a:lnTo>
                    <a:pt x="22977" y="18271"/>
                  </a:lnTo>
                  <a:lnTo>
                    <a:pt x="21875" y="21334"/>
                  </a:lnTo>
                  <a:lnTo>
                    <a:pt x="21401" y="22899"/>
                  </a:lnTo>
                  <a:lnTo>
                    <a:pt x="21368" y="22976"/>
                  </a:lnTo>
                  <a:lnTo>
                    <a:pt x="21148" y="23185"/>
                  </a:lnTo>
                  <a:lnTo>
                    <a:pt x="20784" y="23428"/>
                  </a:lnTo>
                  <a:lnTo>
                    <a:pt x="20310" y="23648"/>
                  </a:lnTo>
                  <a:lnTo>
                    <a:pt x="19770" y="23802"/>
                  </a:lnTo>
                  <a:lnTo>
                    <a:pt x="19186" y="23835"/>
                  </a:lnTo>
                  <a:lnTo>
                    <a:pt x="18756" y="23736"/>
                  </a:lnTo>
                  <a:lnTo>
                    <a:pt x="18470" y="23615"/>
                  </a:lnTo>
                  <a:lnTo>
                    <a:pt x="18194" y="23428"/>
                  </a:lnTo>
                  <a:lnTo>
                    <a:pt x="17941" y="23174"/>
                  </a:lnTo>
                  <a:lnTo>
                    <a:pt x="17820" y="23020"/>
                  </a:lnTo>
                  <a:lnTo>
                    <a:pt x="17709" y="22855"/>
                  </a:lnTo>
                  <a:lnTo>
                    <a:pt x="17522" y="22480"/>
                  </a:lnTo>
                  <a:lnTo>
                    <a:pt x="17324" y="21863"/>
                  </a:lnTo>
                  <a:lnTo>
                    <a:pt x="17181" y="20937"/>
                  </a:lnTo>
                  <a:lnTo>
                    <a:pt x="17125" y="19901"/>
                  </a:lnTo>
                  <a:lnTo>
                    <a:pt x="17092" y="18810"/>
                  </a:lnTo>
                  <a:lnTo>
                    <a:pt x="17026" y="17675"/>
                  </a:lnTo>
                  <a:lnTo>
                    <a:pt x="16872" y="16551"/>
                  </a:lnTo>
                  <a:lnTo>
                    <a:pt x="16641" y="15714"/>
                  </a:lnTo>
                  <a:lnTo>
                    <a:pt x="16442" y="15185"/>
                  </a:lnTo>
                  <a:lnTo>
                    <a:pt x="16310" y="14921"/>
                  </a:lnTo>
                  <a:lnTo>
                    <a:pt x="16034" y="14403"/>
                  </a:lnTo>
                  <a:lnTo>
                    <a:pt x="15318" y="13422"/>
                  </a:lnTo>
                  <a:lnTo>
                    <a:pt x="14426" y="12507"/>
                  </a:lnTo>
                  <a:lnTo>
                    <a:pt x="13412" y="11670"/>
                  </a:lnTo>
                  <a:lnTo>
                    <a:pt x="12288" y="10920"/>
                  </a:lnTo>
                  <a:lnTo>
                    <a:pt x="11109" y="10270"/>
                  </a:lnTo>
                  <a:lnTo>
                    <a:pt x="9897" y="9730"/>
                  </a:lnTo>
                  <a:lnTo>
                    <a:pt x="8684" y="9301"/>
                  </a:lnTo>
                  <a:lnTo>
                    <a:pt x="8089" y="9135"/>
                  </a:lnTo>
                  <a:lnTo>
                    <a:pt x="7494" y="8992"/>
                  </a:lnTo>
                  <a:lnTo>
                    <a:pt x="6249" y="8805"/>
                  </a:lnTo>
                  <a:lnTo>
                    <a:pt x="5004" y="8694"/>
                  </a:lnTo>
                  <a:lnTo>
                    <a:pt x="3825" y="8661"/>
                  </a:lnTo>
                  <a:lnTo>
                    <a:pt x="1334" y="8728"/>
                  </a:lnTo>
                  <a:lnTo>
                    <a:pt x="816" y="879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9"/>
            <p:cNvSpPr/>
            <p:nvPr/>
          </p:nvSpPr>
          <p:spPr>
            <a:xfrm>
              <a:off x="2268882" y="3099185"/>
              <a:ext cx="414260" cy="851492"/>
            </a:xfrm>
            <a:custGeom>
              <a:rect b="b" l="l" r="r" t="t"/>
              <a:pathLst>
                <a:path extrusionOk="0" h="38735" w="18845">
                  <a:moveTo>
                    <a:pt x="18844" y="1"/>
                  </a:moveTo>
                  <a:lnTo>
                    <a:pt x="18591" y="210"/>
                  </a:lnTo>
                  <a:lnTo>
                    <a:pt x="16827" y="1510"/>
                  </a:lnTo>
                  <a:lnTo>
                    <a:pt x="15108" y="2656"/>
                  </a:lnTo>
                  <a:lnTo>
                    <a:pt x="13048" y="3857"/>
                  </a:lnTo>
                  <a:lnTo>
                    <a:pt x="11351" y="4695"/>
                  </a:lnTo>
                  <a:lnTo>
                    <a:pt x="10172" y="5191"/>
                  </a:lnTo>
                  <a:lnTo>
                    <a:pt x="8981" y="5621"/>
                  </a:lnTo>
                  <a:lnTo>
                    <a:pt x="7780" y="5951"/>
                  </a:lnTo>
                  <a:lnTo>
                    <a:pt x="6590" y="6172"/>
                  </a:lnTo>
                  <a:lnTo>
                    <a:pt x="5422" y="6260"/>
                  </a:lnTo>
                  <a:lnTo>
                    <a:pt x="4849" y="6249"/>
                  </a:lnTo>
                  <a:lnTo>
                    <a:pt x="4750" y="7009"/>
                  </a:lnTo>
                  <a:lnTo>
                    <a:pt x="4111" y="11108"/>
                  </a:lnTo>
                  <a:lnTo>
                    <a:pt x="3681" y="13301"/>
                  </a:lnTo>
                  <a:lnTo>
                    <a:pt x="3383" y="14602"/>
                  </a:lnTo>
                  <a:lnTo>
                    <a:pt x="3229" y="15152"/>
                  </a:lnTo>
                  <a:lnTo>
                    <a:pt x="3075" y="15737"/>
                  </a:lnTo>
                  <a:lnTo>
                    <a:pt x="2700" y="17500"/>
                  </a:lnTo>
                  <a:lnTo>
                    <a:pt x="2061" y="21026"/>
                  </a:lnTo>
                  <a:lnTo>
                    <a:pt x="1213" y="26503"/>
                  </a:lnTo>
                  <a:lnTo>
                    <a:pt x="728" y="30238"/>
                  </a:lnTo>
                  <a:lnTo>
                    <a:pt x="507" y="32222"/>
                  </a:lnTo>
                  <a:lnTo>
                    <a:pt x="452" y="32960"/>
                  </a:lnTo>
                  <a:lnTo>
                    <a:pt x="111" y="37644"/>
                  </a:lnTo>
                  <a:lnTo>
                    <a:pt x="0" y="38734"/>
                  </a:lnTo>
                  <a:lnTo>
                    <a:pt x="1235" y="36828"/>
                  </a:lnTo>
                  <a:lnTo>
                    <a:pt x="7362" y="27076"/>
                  </a:lnTo>
                  <a:lnTo>
                    <a:pt x="10271" y="22194"/>
                  </a:lnTo>
                  <a:lnTo>
                    <a:pt x="11758" y="19516"/>
                  </a:lnTo>
                  <a:lnTo>
                    <a:pt x="12254" y="18502"/>
                  </a:lnTo>
                  <a:lnTo>
                    <a:pt x="13136" y="16629"/>
                  </a:lnTo>
                  <a:lnTo>
                    <a:pt x="14899" y="13103"/>
                  </a:lnTo>
                  <a:lnTo>
                    <a:pt x="16993" y="9081"/>
                  </a:lnTo>
                  <a:lnTo>
                    <a:pt x="17345" y="8442"/>
                  </a:lnTo>
                  <a:lnTo>
                    <a:pt x="188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9"/>
            <p:cNvSpPr/>
            <p:nvPr/>
          </p:nvSpPr>
          <p:spPr>
            <a:xfrm>
              <a:off x="2268882" y="3099185"/>
              <a:ext cx="414260" cy="851492"/>
            </a:xfrm>
            <a:custGeom>
              <a:rect b="b" l="l" r="r" t="t"/>
              <a:pathLst>
                <a:path extrusionOk="0" fill="none" h="38735" w="18845">
                  <a:moveTo>
                    <a:pt x="4849" y="6249"/>
                  </a:moveTo>
                  <a:lnTo>
                    <a:pt x="4750" y="7009"/>
                  </a:lnTo>
                  <a:lnTo>
                    <a:pt x="4111" y="11108"/>
                  </a:lnTo>
                  <a:lnTo>
                    <a:pt x="3681" y="13301"/>
                  </a:lnTo>
                  <a:lnTo>
                    <a:pt x="3383" y="14602"/>
                  </a:lnTo>
                  <a:lnTo>
                    <a:pt x="3229" y="15152"/>
                  </a:lnTo>
                  <a:lnTo>
                    <a:pt x="3075" y="15737"/>
                  </a:lnTo>
                  <a:lnTo>
                    <a:pt x="2700" y="17500"/>
                  </a:lnTo>
                  <a:lnTo>
                    <a:pt x="2061" y="21026"/>
                  </a:lnTo>
                  <a:lnTo>
                    <a:pt x="1213" y="26503"/>
                  </a:lnTo>
                  <a:lnTo>
                    <a:pt x="728" y="30238"/>
                  </a:lnTo>
                  <a:lnTo>
                    <a:pt x="507" y="32222"/>
                  </a:lnTo>
                  <a:lnTo>
                    <a:pt x="452" y="32960"/>
                  </a:lnTo>
                  <a:lnTo>
                    <a:pt x="111" y="37644"/>
                  </a:lnTo>
                  <a:lnTo>
                    <a:pt x="0" y="38734"/>
                  </a:lnTo>
                  <a:lnTo>
                    <a:pt x="1235" y="36828"/>
                  </a:lnTo>
                  <a:lnTo>
                    <a:pt x="7362" y="27076"/>
                  </a:lnTo>
                  <a:lnTo>
                    <a:pt x="10271" y="22194"/>
                  </a:lnTo>
                  <a:lnTo>
                    <a:pt x="11758" y="19516"/>
                  </a:lnTo>
                  <a:lnTo>
                    <a:pt x="12254" y="18502"/>
                  </a:lnTo>
                  <a:lnTo>
                    <a:pt x="13136" y="16629"/>
                  </a:lnTo>
                  <a:lnTo>
                    <a:pt x="14899" y="13103"/>
                  </a:lnTo>
                  <a:lnTo>
                    <a:pt x="16993" y="9081"/>
                  </a:lnTo>
                  <a:lnTo>
                    <a:pt x="17345" y="8442"/>
                  </a:lnTo>
                  <a:lnTo>
                    <a:pt x="18844" y="1"/>
                  </a:lnTo>
                  <a:lnTo>
                    <a:pt x="18591" y="210"/>
                  </a:lnTo>
                  <a:lnTo>
                    <a:pt x="16827" y="1510"/>
                  </a:lnTo>
                  <a:lnTo>
                    <a:pt x="15108" y="2656"/>
                  </a:lnTo>
                  <a:lnTo>
                    <a:pt x="13048" y="3857"/>
                  </a:lnTo>
                  <a:lnTo>
                    <a:pt x="11351" y="4695"/>
                  </a:lnTo>
                  <a:lnTo>
                    <a:pt x="10172" y="5191"/>
                  </a:lnTo>
                  <a:lnTo>
                    <a:pt x="8981" y="5621"/>
                  </a:lnTo>
                  <a:lnTo>
                    <a:pt x="7780" y="5951"/>
                  </a:lnTo>
                  <a:lnTo>
                    <a:pt x="6590" y="6172"/>
                  </a:lnTo>
                  <a:lnTo>
                    <a:pt x="5422" y="6260"/>
                  </a:lnTo>
                  <a:lnTo>
                    <a:pt x="4849" y="6249"/>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9"/>
            <p:cNvSpPr/>
            <p:nvPr/>
          </p:nvSpPr>
          <p:spPr>
            <a:xfrm>
              <a:off x="2366023" y="3099185"/>
              <a:ext cx="317120" cy="223848"/>
            </a:xfrm>
            <a:custGeom>
              <a:rect b="b" l="l" r="r" t="t"/>
              <a:pathLst>
                <a:path extrusionOk="0" h="10183" w="14426">
                  <a:moveTo>
                    <a:pt x="14425" y="1"/>
                  </a:moveTo>
                  <a:lnTo>
                    <a:pt x="14172" y="210"/>
                  </a:lnTo>
                  <a:lnTo>
                    <a:pt x="12408" y="1510"/>
                  </a:lnTo>
                  <a:lnTo>
                    <a:pt x="10689" y="2645"/>
                  </a:lnTo>
                  <a:lnTo>
                    <a:pt x="8629" y="3857"/>
                  </a:lnTo>
                  <a:lnTo>
                    <a:pt x="6932" y="4695"/>
                  </a:lnTo>
                  <a:lnTo>
                    <a:pt x="5753" y="5191"/>
                  </a:lnTo>
                  <a:lnTo>
                    <a:pt x="4562" y="5621"/>
                  </a:lnTo>
                  <a:lnTo>
                    <a:pt x="3361" y="5951"/>
                  </a:lnTo>
                  <a:lnTo>
                    <a:pt x="2171" y="6172"/>
                  </a:lnTo>
                  <a:lnTo>
                    <a:pt x="1003" y="6260"/>
                  </a:lnTo>
                  <a:lnTo>
                    <a:pt x="430" y="6249"/>
                  </a:lnTo>
                  <a:lnTo>
                    <a:pt x="353" y="6888"/>
                  </a:lnTo>
                  <a:lnTo>
                    <a:pt x="0" y="9180"/>
                  </a:lnTo>
                  <a:lnTo>
                    <a:pt x="562" y="9433"/>
                  </a:lnTo>
                  <a:lnTo>
                    <a:pt x="1708" y="9819"/>
                  </a:lnTo>
                  <a:lnTo>
                    <a:pt x="2898" y="10072"/>
                  </a:lnTo>
                  <a:lnTo>
                    <a:pt x="4089" y="10183"/>
                  </a:lnTo>
                  <a:lnTo>
                    <a:pt x="5290" y="10150"/>
                  </a:lnTo>
                  <a:lnTo>
                    <a:pt x="6480" y="9973"/>
                  </a:lnTo>
                  <a:lnTo>
                    <a:pt x="7648" y="9665"/>
                  </a:lnTo>
                  <a:lnTo>
                    <a:pt x="8772" y="9213"/>
                  </a:lnTo>
                  <a:lnTo>
                    <a:pt x="9323" y="8926"/>
                  </a:lnTo>
                  <a:lnTo>
                    <a:pt x="9907" y="8563"/>
                  </a:lnTo>
                  <a:lnTo>
                    <a:pt x="11031" y="7758"/>
                  </a:lnTo>
                  <a:lnTo>
                    <a:pt x="12067" y="6855"/>
                  </a:lnTo>
                  <a:lnTo>
                    <a:pt x="13037" y="5863"/>
                  </a:lnTo>
                  <a:lnTo>
                    <a:pt x="13477" y="5334"/>
                  </a:lnTo>
                  <a:lnTo>
                    <a:pt x="14425" y="1"/>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9"/>
            <p:cNvSpPr/>
            <p:nvPr/>
          </p:nvSpPr>
          <p:spPr>
            <a:xfrm>
              <a:off x="2366023" y="3099185"/>
              <a:ext cx="317120" cy="223848"/>
            </a:xfrm>
            <a:custGeom>
              <a:rect b="b" l="l" r="r" t="t"/>
              <a:pathLst>
                <a:path extrusionOk="0" fill="none" h="10183" w="14426">
                  <a:moveTo>
                    <a:pt x="430" y="6249"/>
                  </a:moveTo>
                  <a:lnTo>
                    <a:pt x="353" y="6888"/>
                  </a:lnTo>
                  <a:lnTo>
                    <a:pt x="0" y="9180"/>
                  </a:lnTo>
                  <a:lnTo>
                    <a:pt x="562" y="9433"/>
                  </a:lnTo>
                  <a:lnTo>
                    <a:pt x="1708" y="9819"/>
                  </a:lnTo>
                  <a:lnTo>
                    <a:pt x="2898" y="10072"/>
                  </a:lnTo>
                  <a:lnTo>
                    <a:pt x="4089" y="10183"/>
                  </a:lnTo>
                  <a:lnTo>
                    <a:pt x="5290" y="10150"/>
                  </a:lnTo>
                  <a:lnTo>
                    <a:pt x="6480" y="9973"/>
                  </a:lnTo>
                  <a:lnTo>
                    <a:pt x="7648" y="9665"/>
                  </a:lnTo>
                  <a:lnTo>
                    <a:pt x="8772" y="9213"/>
                  </a:lnTo>
                  <a:lnTo>
                    <a:pt x="9323" y="8926"/>
                  </a:lnTo>
                  <a:lnTo>
                    <a:pt x="9907" y="8563"/>
                  </a:lnTo>
                  <a:lnTo>
                    <a:pt x="11031" y="7758"/>
                  </a:lnTo>
                  <a:lnTo>
                    <a:pt x="12067" y="6855"/>
                  </a:lnTo>
                  <a:lnTo>
                    <a:pt x="13037" y="5863"/>
                  </a:lnTo>
                  <a:lnTo>
                    <a:pt x="13477" y="5334"/>
                  </a:lnTo>
                  <a:lnTo>
                    <a:pt x="14425" y="1"/>
                  </a:lnTo>
                  <a:lnTo>
                    <a:pt x="14172" y="210"/>
                  </a:lnTo>
                  <a:lnTo>
                    <a:pt x="12408" y="1510"/>
                  </a:lnTo>
                  <a:lnTo>
                    <a:pt x="10689" y="2645"/>
                  </a:lnTo>
                  <a:lnTo>
                    <a:pt x="8629" y="3857"/>
                  </a:lnTo>
                  <a:lnTo>
                    <a:pt x="6932" y="4695"/>
                  </a:lnTo>
                  <a:lnTo>
                    <a:pt x="5753" y="5191"/>
                  </a:lnTo>
                  <a:lnTo>
                    <a:pt x="4562" y="5621"/>
                  </a:lnTo>
                  <a:lnTo>
                    <a:pt x="3361" y="5951"/>
                  </a:lnTo>
                  <a:lnTo>
                    <a:pt x="2171" y="6172"/>
                  </a:lnTo>
                  <a:lnTo>
                    <a:pt x="1003" y="6260"/>
                  </a:lnTo>
                  <a:lnTo>
                    <a:pt x="430" y="6249"/>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9"/>
            <p:cNvSpPr/>
            <p:nvPr/>
          </p:nvSpPr>
          <p:spPr>
            <a:xfrm>
              <a:off x="2268399" y="3481439"/>
              <a:ext cx="271572" cy="468997"/>
            </a:xfrm>
            <a:custGeom>
              <a:rect b="b" l="l" r="r" t="t"/>
              <a:pathLst>
                <a:path extrusionOk="0" h="21335" w="12354">
                  <a:moveTo>
                    <a:pt x="2744" y="0"/>
                  </a:moveTo>
                  <a:lnTo>
                    <a:pt x="2414" y="1775"/>
                  </a:lnTo>
                  <a:lnTo>
                    <a:pt x="1697" y="6083"/>
                  </a:lnTo>
                  <a:lnTo>
                    <a:pt x="1047" y="10535"/>
                  </a:lnTo>
                  <a:lnTo>
                    <a:pt x="573" y="14282"/>
                  </a:lnTo>
                  <a:lnTo>
                    <a:pt x="463" y="15549"/>
                  </a:lnTo>
                  <a:lnTo>
                    <a:pt x="122" y="20232"/>
                  </a:lnTo>
                  <a:lnTo>
                    <a:pt x="0" y="21334"/>
                  </a:lnTo>
                  <a:lnTo>
                    <a:pt x="1246" y="19428"/>
                  </a:lnTo>
                  <a:lnTo>
                    <a:pt x="7384" y="9687"/>
                  </a:lnTo>
                  <a:lnTo>
                    <a:pt x="10293" y="4805"/>
                  </a:lnTo>
                  <a:lnTo>
                    <a:pt x="11780" y="2127"/>
                  </a:lnTo>
                  <a:lnTo>
                    <a:pt x="12276" y="1113"/>
                  </a:lnTo>
                  <a:lnTo>
                    <a:pt x="12353" y="959"/>
                  </a:lnTo>
                  <a:lnTo>
                    <a:pt x="11262" y="1246"/>
                  </a:lnTo>
                  <a:lnTo>
                    <a:pt x="9334" y="1609"/>
                  </a:lnTo>
                  <a:lnTo>
                    <a:pt x="7692" y="1731"/>
                  </a:lnTo>
                  <a:lnTo>
                    <a:pt x="6304" y="1653"/>
                  </a:lnTo>
                  <a:lnTo>
                    <a:pt x="5158" y="1422"/>
                  </a:lnTo>
                  <a:lnTo>
                    <a:pt x="4232" y="1080"/>
                  </a:lnTo>
                  <a:lnTo>
                    <a:pt x="3505" y="662"/>
                  </a:lnTo>
                  <a:lnTo>
                    <a:pt x="2954" y="221"/>
                  </a:lnTo>
                  <a:lnTo>
                    <a:pt x="2744" y="0"/>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9"/>
            <p:cNvSpPr/>
            <p:nvPr/>
          </p:nvSpPr>
          <p:spPr>
            <a:xfrm>
              <a:off x="2268399" y="3481439"/>
              <a:ext cx="271572" cy="468997"/>
            </a:xfrm>
            <a:custGeom>
              <a:rect b="b" l="l" r="r" t="t"/>
              <a:pathLst>
                <a:path extrusionOk="0" fill="none" h="21335" w="12354">
                  <a:moveTo>
                    <a:pt x="12353" y="959"/>
                  </a:moveTo>
                  <a:lnTo>
                    <a:pt x="11262" y="1246"/>
                  </a:lnTo>
                  <a:lnTo>
                    <a:pt x="9334" y="1609"/>
                  </a:lnTo>
                  <a:lnTo>
                    <a:pt x="7692" y="1731"/>
                  </a:lnTo>
                  <a:lnTo>
                    <a:pt x="6304" y="1653"/>
                  </a:lnTo>
                  <a:lnTo>
                    <a:pt x="5158" y="1422"/>
                  </a:lnTo>
                  <a:lnTo>
                    <a:pt x="4232" y="1080"/>
                  </a:lnTo>
                  <a:lnTo>
                    <a:pt x="3505" y="662"/>
                  </a:lnTo>
                  <a:lnTo>
                    <a:pt x="2954" y="221"/>
                  </a:lnTo>
                  <a:lnTo>
                    <a:pt x="2744" y="0"/>
                  </a:lnTo>
                  <a:lnTo>
                    <a:pt x="2414" y="1775"/>
                  </a:lnTo>
                  <a:lnTo>
                    <a:pt x="1697" y="6083"/>
                  </a:lnTo>
                  <a:lnTo>
                    <a:pt x="1047" y="10535"/>
                  </a:lnTo>
                  <a:lnTo>
                    <a:pt x="573" y="14282"/>
                  </a:lnTo>
                  <a:lnTo>
                    <a:pt x="463" y="15549"/>
                  </a:lnTo>
                  <a:lnTo>
                    <a:pt x="122" y="20232"/>
                  </a:lnTo>
                  <a:lnTo>
                    <a:pt x="0" y="21334"/>
                  </a:lnTo>
                  <a:lnTo>
                    <a:pt x="1246" y="19428"/>
                  </a:lnTo>
                  <a:lnTo>
                    <a:pt x="7384" y="9687"/>
                  </a:lnTo>
                  <a:lnTo>
                    <a:pt x="10293" y="4805"/>
                  </a:lnTo>
                  <a:lnTo>
                    <a:pt x="11780" y="2127"/>
                  </a:lnTo>
                  <a:lnTo>
                    <a:pt x="12276" y="1113"/>
                  </a:lnTo>
                  <a:lnTo>
                    <a:pt x="12353" y="959"/>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9"/>
            <p:cNvSpPr/>
            <p:nvPr/>
          </p:nvSpPr>
          <p:spPr>
            <a:xfrm>
              <a:off x="2273718" y="2634563"/>
              <a:ext cx="547980" cy="651891"/>
            </a:xfrm>
            <a:custGeom>
              <a:rect b="b" l="l" r="r" t="t"/>
              <a:pathLst>
                <a:path extrusionOk="0" h="29655" w="24928">
                  <a:moveTo>
                    <a:pt x="4376" y="1"/>
                  </a:moveTo>
                  <a:lnTo>
                    <a:pt x="3880" y="56"/>
                  </a:lnTo>
                  <a:lnTo>
                    <a:pt x="3428" y="265"/>
                  </a:lnTo>
                  <a:lnTo>
                    <a:pt x="3230" y="453"/>
                  </a:lnTo>
                  <a:lnTo>
                    <a:pt x="2987" y="728"/>
                  </a:lnTo>
                  <a:lnTo>
                    <a:pt x="2546" y="1323"/>
                  </a:lnTo>
                  <a:lnTo>
                    <a:pt x="2172" y="1951"/>
                  </a:lnTo>
                  <a:lnTo>
                    <a:pt x="1863" y="2624"/>
                  </a:lnTo>
                  <a:lnTo>
                    <a:pt x="1742" y="2976"/>
                  </a:lnTo>
                  <a:lnTo>
                    <a:pt x="1533" y="4078"/>
                  </a:lnTo>
                  <a:lnTo>
                    <a:pt x="596" y="9885"/>
                  </a:lnTo>
                  <a:lnTo>
                    <a:pt x="199" y="12949"/>
                  </a:lnTo>
                  <a:lnTo>
                    <a:pt x="34" y="14723"/>
                  </a:lnTo>
                  <a:lnTo>
                    <a:pt x="1" y="15450"/>
                  </a:lnTo>
                  <a:lnTo>
                    <a:pt x="1" y="16178"/>
                  </a:lnTo>
                  <a:lnTo>
                    <a:pt x="144" y="17941"/>
                  </a:lnTo>
                  <a:lnTo>
                    <a:pt x="442" y="19935"/>
                  </a:lnTo>
                  <a:lnTo>
                    <a:pt x="882" y="22007"/>
                  </a:lnTo>
                  <a:lnTo>
                    <a:pt x="1422" y="24046"/>
                  </a:lnTo>
                  <a:lnTo>
                    <a:pt x="2039" y="25875"/>
                  </a:lnTo>
                  <a:lnTo>
                    <a:pt x="2557" y="27021"/>
                  </a:lnTo>
                  <a:lnTo>
                    <a:pt x="2910" y="27660"/>
                  </a:lnTo>
                  <a:lnTo>
                    <a:pt x="3274" y="28167"/>
                  </a:lnTo>
                  <a:lnTo>
                    <a:pt x="3637" y="28531"/>
                  </a:lnTo>
                  <a:lnTo>
                    <a:pt x="3825" y="28641"/>
                  </a:lnTo>
                  <a:lnTo>
                    <a:pt x="4387" y="28894"/>
                  </a:lnTo>
                  <a:lnTo>
                    <a:pt x="5544" y="29291"/>
                  </a:lnTo>
                  <a:lnTo>
                    <a:pt x="6734" y="29544"/>
                  </a:lnTo>
                  <a:lnTo>
                    <a:pt x="7935" y="29655"/>
                  </a:lnTo>
                  <a:lnTo>
                    <a:pt x="9136" y="29622"/>
                  </a:lnTo>
                  <a:lnTo>
                    <a:pt x="10337" y="29456"/>
                  </a:lnTo>
                  <a:lnTo>
                    <a:pt x="11505" y="29137"/>
                  </a:lnTo>
                  <a:lnTo>
                    <a:pt x="12640" y="28685"/>
                  </a:lnTo>
                  <a:lnTo>
                    <a:pt x="13191" y="28409"/>
                  </a:lnTo>
                  <a:lnTo>
                    <a:pt x="13830" y="28024"/>
                  </a:lnTo>
                  <a:lnTo>
                    <a:pt x="15010" y="27164"/>
                  </a:lnTo>
                  <a:lnTo>
                    <a:pt x="16045" y="26228"/>
                  </a:lnTo>
                  <a:lnTo>
                    <a:pt x="16938" y="25302"/>
                  </a:lnTo>
                  <a:lnTo>
                    <a:pt x="17996" y="24013"/>
                  </a:lnTo>
                  <a:lnTo>
                    <a:pt x="18778" y="22878"/>
                  </a:lnTo>
                  <a:lnTo>
                    <a:pt x="18844" y="22767"/>
                  </a:lnTo>
                  <a:lnTo>
                    <a:pt x="19638" y="22558"/>
                  </a:lnTo>
                  <a:lnTo>
                    <a:pt x="21181" y="21985"/>
                  </a:lnTo>
                  <a:lnTo>
                    <a:pt x="21919" y="21632"/>
                  </a:lnTo>
                  <a:lnTo>
                    <a:pt x="22161" y="21489"/>
                  </a:lnTo>
                  <a:lnTo>
                    <a:pt x="22602" y="21181"/>
                  </a:lnTo>
                  <a:lnTo>
                    <a:pt x="22977" y="20817"/>
                  </a:lnTo>
                  <a:lnTo>
                    <a:pt x="23307" y="20420"/>
                  </a:lnTo>
                  <a:lnTo>
                    <a:pt x="23726" y="19759"/>
                  </a:lnTo>
                  <a:lnTo>
                    <a:pt x="24167" y="18789"/>
                  </a:lnTo>
                  <a:lnTo>
                    <a:pt x="24354" y="18282"/>
                  </a:lnTo>
                  <a:lnTo>
                    <a:pt x="24464" y="17963"/>
                  </a:lnTo>
                  <a:lnTo>
                    <a:pt x="24784" y="16916"/>
                  </a:lnTo>
                  <a:lnTo>
                    <a:pt x="24927" y="16056"/>
                  </a:lnTo>
                  <a:lnTo>
                    <a:pt x="24905" y="15550"/>
                  </a:lnTo>
                  <a:lnTo>
                    <a:pt x="24795" y="15241"/>
                  </a:lnTo>
                  <a:lnTo>
                    <a:pt x="24674" y="15087"/>
                  </a:lnTo>
                  <a:lnTo>
                    <a:pt x="24509" y="14966"/>
                  </a:lnTo>
                  <a:lnTo>
                    <a:pt x="24299" y="14910"/>
                  </a:lnTo>
                  <a:lnTo>
                    <a:pt x="24167" y="14899"/>
                  </a:lnTo>
                  <a:lnTo>
                    <a:pt x="23825" y="14888"/>
                  </a:lnTo>
                  <a:lnTo>
                    <a:pt x="23186" y="15021"/>
                  </a:lnTo>
                  <a:lnTo>
                    <a:pt x="22613" y="15318"/>
                  </a:lnTo>
                  <a:lnTo>
                    <a:pt x="22150" y="15781"/>
                  </a:lnTo>
                  <a:lnTo>
                    <a:pt x="21963" y="16056"/>
                  </a:lnTo>
                  <a:lnTo>
                    <a:pt x="21754" y="16376"/>
                  </a:lnTo>
                  <a:lnTo>
                    <a:pt x="21247" y="16916"/>
                  </a:lnTo>
                  <a:lnTo>
                    <a:pt x="20960" y="17081"/>
                  </a:lnTo>
                  <a:lnTo>
                    <a:pt x="20784" y="17114"/>
                  </a:lnTo>
                  <a:lnTo>
                    <a:pt x="20696" y="17103"/>
                  </a:lnTo>
                  <a:lnTo>
                    <a:pt x="20619" y="17059"/>
                  </a:lnTo>
                  <a:lnTo>
                    <a:pt x="20530" y="16795"/>
                  </a:lnTo>
                  <a:lnTo>
                    <a:pt x="20519" y="16079"/>
                  </a:lnTo>
                  <a:lnTo>
                    <a:pt x="20630" y="14646"/>
                  </a:lnTo>
                  <a:lnTo>
                    <a:pt x="20718" y="12971"/>
                  </a:lnTo>
                  <a:lnTo>
                    <a:pt x="20696" y="12133"/>
                  </a:lnTo>
                  <a:lnTo>
                    <a:pt x="20663" y="11726"/>
                  </a:lnTo>
                  <a:lnTo>
                    <a:pt x="20508" y="11032"/>
                  </a:lnTo>
                  <a:lnTo>
                    <a:pt x="20266" y="10436"/>
                  </a:lnTo>
                  <a:lnTo>
                    <a:pt x="19979" y="9919"/>
                  </a:lnTo>
                  <a:lnTo>
                    <a:pt x="19528" y="9235"/>
                  </a:lnTo>
                  <a:lnTo>
                    <a:pt x="19153" y="8574"/>
                  </a:lnTo>
                  <a:lnTo>
                    <a:pt x="18988" y="8100"/>
                  </a:lnTo>
                  <a:lnTo>
                    <a:pt x="18955" y="7847"/>
                  </a:lnTo>
                  <a:lnTo>
                    <a:pt x="18955" y="7593"/>
                  </a:lnTo>
                  <a:lnTo>
                    <a:pt x="19098" y="7064"/>
                  </a:lnTo>
                  <a:lnTo>
                    <a:pt x="19561" y="6249"/>
                  </a:lnTo>
                  <a:lnTo>
                    <a:pt x="20365" y="5169"/>
                  </a:lnTo>
                  <a:lnTo>
                    <a:pt x="20850" y="4365"/>
                  </a:lnTo>
                  <a:lnTo>
                    <a:pt x="21026" y="3836"/>
                  </a:lnTo>
                  <a:lnTo>
                    <a:pt x="21048" y="3571"/>
                  </a:lnTo>
                  <a:lnTo>
                    <a:pt x="21037" y="3439"/>
                  </a:lnTo>
                  <a:lnTo>
                    <a:pt x="20971" y="3197"/>
                  </a:lnTo>
                  <a:lnTo>
                    <a:pt x="20773" y="2855"/>
                  </a:lnTo>
                  <a:lnTo>
                    <a:pt x="20310" y="2458"/>
                  </a:lnTo>
                  <a:lnTo>
                    <a:pt x="19682" y="2150"/>
                  </a:lnTo>
                  <a:lnTo>
                    <a:pt x="18922" y="1918"/>
                  </a:lnTo>
                  <a:lnTo>
                    <a:pt x="18073" y="1786"/>
                  </a:lnTo>
                  <a:lnTo>
                    <a:pt x="17180" y="1764"/>
                  </a:lnTo>
                  <a:lnTo>
                    <a:pt x="16277" y="1852"/>
                  </a:lnTo>
                  <a:lnTo>
                    <a:pt x="15836" y="1951"/>
                  </a:lnTo>
                  <a:lnTo>
                    <a:pt x="14932" y="2161"/>
                  </a:lnTo>
                  <a:lnTo>
                    <a:pt x="13412" y="2436"/>
                  </a:lnTo>
                  <a:lnTo>
                    <a:pt x="12354" y="2546"/>
                  </a:lnTo>
                  <a:lnTo>
                    <a:pt x="11285" y="2579"/>
                  </a:lnTo>
                  <a:lnTo>
                    <a:pt x="10249" y="2513"/>
                  </a:lnTo>
                  <a:lnTo>
                    <a:pt x="9268" y="2315"/>
                  </a:lnTo>
                  <a:lnTo>
                    <a:pt x="8376" y="1962"/>
                  </a:lnTo>
                  <a:lnTo>
                    <a:pt x="7979" y="1720"/>
                  </a:lnTo>
                  <a:lnTo>
                    <a:pt x="7208" y="1213"/>
                  </a:lnTo>
                  <a:lnTo>
                    <a:pt x="6161" y="596"/>
                  </a:lnTo>
                  <a:lnTo>
                    <a:pt x="5511" y="287"/>
                  </a:lnTo>
                  <a:lnTo>
                    <a:pt x="4916" y="78"/>
                  </a:lnTo>
                  <a:lnTo>
                    <a:pt x="43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9"/>
            <p:cNvSpPr/>
            <p:nvPr/>
          </p:nvSpPr>
          <p:spPr>
            <a:xfrm>
              <a:off x="2273718" y="2634563"/>
              <a:ext cx="547980" cy="651891"/>
            </a:xfrm>
            <a:custGeom>
              <a:rect b="b" l="l" r="r" t="t"/>
              <a:pathLst>
                <a:path extrusionOk="0" fill="none" h="29655" w="24928">
                  <a:moveTo>
                    <a:pt x="1742" y="2976"/>
                  </a:moveTo>
                  <a:lnTo>
                    <a:pt x="1533" y="4078"/>
                  </a:lnTo>
                  <a:lnTo>
                    <a:pt x="596" y="9885"/>
                  </a:lnTo>
                  <a:lnTo>
                    <a:pt x="199" y="12949"/>
                  </a:lnTo>
                  <a:lnTo>
                    <a:pt x="34" y="14723"/>
                  </a:lnTo>
                  <a:lnTo>
                    <a:pt x="1" y="15450"/>
                  </a:lnTo>
                  <a:lnTo>
                    <a:pt x="1" y="16178"/>
                  </a:lnTo>
                  <a:lnTo>
                    <a:pt x="144" y="17941"/>
                  </a:lnTo>
                  <a:lnTo>
                    <a:pt x="442" y="19935"/>
                  </a:lnTo>
                  <a:lnTo>
                    <a:pt x="882" y="22007"/>
                  </a:lnTo>
                  <a:lnTo>
                    <a:pt x="1422" y="24046"/>
                  </a:lnTo>
                  <a:lnTo>
                    <a:pt x="2039" y="25875"/>
                  </a:lnTo>
                  <a:lnTo>
                    <a:pt x="2557" y="27021"/>
                  </a:lnTo>
                  <a:lnTo>
                    <a:pt x="2910" y="27660"/>
                  </a:lnTo>
                  <a:lnTo>
                    <a:pt x="3274" y="28167"/>
                  </a:lnTo>
                  <a:lnTo>
                    <a:pt x="3637" y="28531"/>
                  </a:lnTo>
                  <a:lnTo>
                    <a:pt x="3825" y="28641"/>
                  </a:lnTo>
                  <a:lnTo>
                    <a:pt x="4387" y="28894"/>
                  </a:lnTo>
                  <a:lnTo>
                    <a:pt x="5544" y="29291"/>
                  </a:lnTo>
                  <a:lnTo>
                    <a:pt x="6734" y="29544"/>
                  </a:lnTo>
                  <a:lnTo>
                    <a:pt x="7935" y="29655"/>
                  </a:lnTo>
                  <a:lnTo>
                    <a:pt x="9136" y="29622"/>
                  </a:lnTo>
                  <a:lnTo>
                    <a:pt x="10337" y="29456"/>
                  </a:lnTo>
                  <a:lnTo>
                    <a:pt x="11505" y="29137"/>
                  </a:lnTo>
                  <a:lnTo>
                    <a:pt x="12640" y="28685"/>
                  </a:lnTo>
                  <a:lnTo>
                    <a:pt x="13191" y="28409"/>
                  </a:lnTo>
                  <a:lnTo>
                    <a:pt x="13830" y="28024"/>
                  </a:lnTo>
                  <a:lnTo>
                    <a:pt x="15010" y="27164"/>
                  </a:lnTo>
                  <a:lnTo>
                    <a:pt x="16045" y="26228"/>
                  </a:lnTo>
                  <a:lnTo>
                    <a:pt x="16938" y="25302"/>
                  </a:lnTo>
                  <a:lnTo>
                    <a:pt x="17996" y="24013"/>
                  </a:lnTo>
                  <a:lnTo>
                    <a:pt x="18778" y="22878"/>
                  </a:lnTo>
                  <a:lnTo>
                    <a:pt x="18844" y="22767"/>
                  </a:lnTo>
                  <a:lnTo>
                    <a:pt x="19638" y="22558"/>
                  </a:lnTo>
                  <a:lnTo>
                    <a:pt x="21181" y="21985"/>
                  </a:lnTo>
                  <a:lnTo>
                    <a:pt x="21919" y="21632"/>
                  </a:lnTo>
                  <a:lnTo>
                    <a:pt x="22161" y="21489"/>
                  </a:lnTo>
                  <a:lnTo>
                    <a:pt x="22602" y="21181"/>
                  </a:lnTo>
                  <a:lnTo>
                    <a:pt x="22977" y="20817"/>
                  </a:lnTo>
                  <a:lnTo>
                    <a:pt x="23307" y="20420"/>
                  </a:lnTo>
                  <a:lnTo>
                    <a:pt x="23726" y="19759"/>
                  </a:lnTo>
                  <a:lnTo>
                    <a:pt x="24167" y="18789"/>
                  </a:lnTo>
                  <a:lnTo>
                    <a:pt x="24354" y="18282"/>
                  </a:lnTo>
                  <a:lnTo>
                    <a:pt x="24464" y="17963"/>
                  </a:lnTo>
                  <a:lnTo>
                    <a:pt x="24784" y="16916"/>
                  </a:lnTo>
                  <a:lnTo>
                    <a:pt x="24927" y="16056"/>
                  </a:lnTo>
                  <a:lnTo>
                    <a:pt x="24905" y="15550"/>
                  </a:lnTo>
                  <a:lnTo>
                    <a:pt x="24795" y="15241"/>
                  </a:lnTo>
                  <a:lnTo>
                    <a:pt x="24674" y="15087"/>
                  </a:lnTo>
                  <a:lnTo>
                    <a:pt x="24509" y="14966"/>
                  </a:lnTo>
                  <a:lnTo>
                    <a:pt x="24299" y="14910"/>
                  </a:lnTo>
                  <a:lnTo>
                    <a:pt x="24167" y="14899"/>
                  </a:lnTo>
                  <a:lnTo>
                    <a:pt x="23825" y="14888"/>
                  </a:lnTo>
                  <a:lnTo>
                    <a:pt x="23186" y="15021"/>
                  </a:lnTo>
                  <a:lnTo>
                    <a:pt x="22613" y="15318"/>
                  </a:lnTo>
                  <a:lnTo>
                    <a:pt x="22150" y="15781"/>
                  </a:lnTo>
                  <a:lnTo>
                    <a:pt x="21963" y="16056"/>
                  </a:lnTo>
                  <a:lnTo>
                    <a:pt x="21754" y="16376"/>
                  </a:lnTo>
                  <a:lnTo>
                    <a:pt x="21247" y="16916"/>
                  </a:lnTo>
                  <a:lnTo>
                    <a:pt x="20960" y="17081"/>
                  </a:lnTo>
                  <a:lnTo>
                    <a:pt x="20784" y="17114"/>
                  </a:lnTo>
                  <a:lnTo>
                    <a:pt x="20696" y="17103"/>
                  </a:lnTo>
                  <a:lnTo>
                    <a:pt x="20619" y="17059"/>
                  </a:lnTo>
                  <a:lnTo>
                    <a:pt x="20530" y="16795"/>
                  </a:lnTo>
                  <a:lnTo>
                    <a:pt x="20519" y="16079"/>
                  </a:lnTo>
                  <a:lnTo>
                    <a:pt x="20630" y="14646"/>
                  </a:lnTo>
                  <a:lnTo>
                    <a:pt x="20718" y="12971"/>
                  </a:lnTo>
                  <a:lnTo>
                    <a:pt x="20696" y="12133"/>
                  </a:lnTo>
                  <a:lnTo>
                    <a:pt x="20663" y="11726"/>
                  </a:lnTo>
                  <a:lnTo>
                    <a:pt x="20508" y="11032"/>
                  </a:lnTo>
                  <a:lnTo>
                    <a:pt x="20266" y="10436"/>
                  </a:lnTo>
                  <a:lnTo>
                    <a:pt x="19979" y="9919"/>
                  </a:lnTo>
                  <a:lnTo>
                    <a:pt x="19528" y="9235"/>
                  </a:lnTo>
                  <a:lnTo>
                    <a:pt x="19153" y="8574"/>
                  </a:lnTo>
                  <a:lnTo>
                    <a:pt x="18988" y="8100"/>
                  </a:lnTo>
                  <a:lnTo>
                    <a:pt x="18955" y="7847"/>
                  </a:lnTo>
                  <a:lnTo>
                    <a:pt x="18955" y="7593"/>
                  </a:lnTo>
                  <a:lnTo>
                    <a:pt x="19098" y="7064"/>
                  </a:lnTo>
                  <a:lnTo>
                    <a:pt x="19561" y="6249"/>
                  </a:lnTo>
                  <a:lnTo>
                    <a:pt x="20365" y="5169"/>
                  </a:lnTo>
                  <a:lnTo>
                    <a:pt x="20850" y="4365"/>
                  </a:lnTo>
                  <a:lnTo>
                    <a:pt x="21026" y="3836"/>
                  </a:lnTo>
                  <a:lnTo>
                    <a:pt x="21048" y="3571"/>
                  </a:lnTo>
                  <a:lnTo>
                    <a:pt x="21037" y="3439"/>
                  </a:lnTo>
                  <a:lnTo>
                    <a:pt x="20971" y="3197"/>
                  </a:lnTo>
                  <a:lnTo>
                    <a:pt x="20773" y="2855"/>
                  </a:lnTo>
                  <a:lnTo>
                    <a:pt x="20310" y="2458"/>
                  </a:lnTo>
                  <a:lnTo>
                    <a:pt x="19682" y="2150"/>
                  </a:lnTo>
                  <a:lnTo>
                    <a:pt x="18922" y="1918"/>
                  </a:lnTo>
                  <a:lnTo>
                    <a:pt x="18073" y="1786"/>
                  </a:lnTo>
                  <a:lnTo>
                    <a:pt x="17180" y="1764"/>
                  </a:lnTo>
                  <a:lnTo>
                    <a:pt x="16277" y="1852"/>
                  </a:lnTo>
                  <a:lnTo>
                    <a:pt x="15836" y="1951"/>
                  </a:lnTo>
                  <a:lnTo>
                    <a:pt x="14932" y="2161"/>
                  </a:lnTo>
                  <a:lnTo>
                    <a:pt x="13412" y="2436"/>
                  </a:lnTo>
                  <a:lnTo>
                    <a:pt x="12354" y="2546"/>
                  </a:lnTo>
                  <a:lnTo>
                    <a:pt x="11285" y="2579"/>
                  </a:lnTo>
                  <a:lnTo>
                    <a:pt x="10249" y="2513"/>
                  </a:lnTo>
                  <a:lnTo>
                    <a:pt x="9268" y="2315"/>
                  </a:lnTo>
                  <a:lnTo>
                    <a:pt x="8376" y="1962"/>
                  </a:lnTo>
                  <a:lnTo>
                    <a:pt x="7979" y="1720"/>
                  </a:lnTo>
                  <a:lnTo>
                    <a:pt x="7208" y="1213"/>
                  </a:lnTo>
                  <a:lnTo>
                    <a:pt x="6161" y="596"/>
                  </a:lnTo>
                  <a:lnTo>
                    <a:pt x="5511" y="287"/>
                  </a:lnTo>
                  <a:lnTo>
                    <a:pt x="4916" y="78"/>
                  </a:lnTo>
                  <a:lnTo>
                    <a:pt x="4376" y="1"/>
                  </a:lnTo>
                  <a:lnTo>
                    <a:pt x="3880" y="56"/>
                  </a:lnTo>
                  <a:lnTo>
                    <a:pt x="3428" y="265"/>
                  </a:lnTo>
                  <a:lnTo>
                    <a:pt x="3230" y="453"/>
                  </a:lnTo>
                  <a:lnTo>
                    <a:pt x="2987" y="728"/>
                  </a:lnTo>
                  <a:lnTo>
                    <a:pt x="2546" y="1323"/>
                  </a:lnTo>
                  <a:lnTo>
                    <a:pt x="2172" y="1951"/>
                  </a:lnTo>
                  <a:lnTo>
                    <a:pt x="1863" y="2624"/>
                  </a:lnTo>
                  <a:lnTo>
                    <a:pt x="1742" y="2976"/>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9"/>
            <p:cNvSpPr/>
            <p:nvPr/>
          </p:nvSpPr>
          <p:spPr>
            <a:xfrm>
              <a:off x="2344942" y="3022884"/>
              <a:ext cx="35150" cy="31259"/>
            </a:xfrm>
            <a:custGeom>
              <a:rect b="b" l="l" r="r" t="t"/>
              <a:pathLst>
                <a:path extrusionOk="0" fill="none" h="1422" w="1599">
                  <a:moveTo>
                    <a:pt x="1" y="0"/>
                  </a:moveTo>
                  <a:lnTo>
                    <a:pt x="1598" y="1422"/>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9"/>
            <p:cNvSpPr/>
            <p:nvPr/>
          </p:nvSpPr>
          <p:spPr>
            <a:xfrm>
              <a:off x="2233512" y="2813830"/>
              <a:ext cx="495398" cy="239345"/>
            </a:xfrm>
            <a:custGeom>
              <a:rect b="b" l="l" r="r" t="t"/>
              <a:pathLst>
                <a:path extrusionOk="0" h="10888" w="22536">
                  <a:moveTo>
                    <a:pt x="1147" y="0"/>
                  </a:moveTo>
                  <a:lnTo>
                    <a:pt x="331" y="22"/>
                  </a:lnTo>
                  <a:lnTo>
                    <a:pt x="232" y="838"/>
                  </a:lnTo>
                  <a:lnTo>
                    <a:pt x="12" y="3990"/>
                  </a:lnTo>
                  <a:lnTo>
                    <a:pt x="1" y="5235"/>
                  </a:lnTo>
                  <a:lnTo>
                    <a:pt x="89" y="6293"/>
                  </a:lnTo>
                  <a:lnTo>
                    <a:pt x="232" y="6866"/>
                  </a:lnTo>
                  <a:lnTo>
                    <a:pt x="364" y="7119"/>
                  </a:lnTo>
                  <a:lnTo>
                    <a:pt x="441" y="7196"/>
                  </a:lnTo>
                  <a:lnTo>
                    <a:pt x="640" y="7328"/>
                  </a:lnTo>
                  <a:lnTo>
                    <a:pt x="1158" y="7582"/>
                  </a:lnTo>
                  <a:lnTo>
                    <a:pt x="2160" y="7924"/>
                  </a:lnTo>
                  <a:lnTo>
                    <a:pt x="3273" y="8155"/>
                  </a:lnTo>
                  <a:lnTo>
                    <a:pt x="3968" y="8243"/>
                  </a:lnTo>
                  <a:lnTo>
                    <a:pt x="4574" y="8265"/>
                  </a:lnTo>
                  <a:lnTo>
                    <a:pt x="5037" y="8188"/>
                  </a:lnTo>
                  <a:lnTo>
                    <a:pt x="5191" y="8111"/>
                  </a:lnTo>
                  <a:lnTo>
                    <a:pt x="5312" y="8012"/>
                  </a:lnTo>
                  <a:lnTo>
                    <a:pt x="5577" y="7681"/>
                  </a:lnTo>
                  <a:lnTo>
                    <a:pt x="5973" y="7009"/>
                  </a:lnTo>
                  <a:lnTo>
                    <a:pt x="6392" y="6271"/>
                  </a:lnTo>
                  <a:lnTo>
                    <a:pt x="6678" y="5830"/>
                  </a:lnTo>
                  <a:lnTo>
                    <a:pt x="6998" y="5510"/>
                  </a:lnTo>
                  <a:lnTo>
                    <a:pt x="7240" y="5367"/>
                  </a:lnTo>
                  <a:lnTo>
                    <a:pt x="7406" y="5334"/>
                  </a:lnTo>
                  <a:lnTo>
                    <a:pt x="7494" y="5334"/>
                  </a:lnTo>
                  <a:lnTo>
                    <a:pt x="7582" y="5356"/>
                  </a:lnTo>
                  <a:lnTo>
                    <a:pt x="7725" y="5444"/>
                  </a:lnTo>
                  <a:lnTo>
                    <a:pt x="7891" y="5676"/>
                  </a:lnTo>
                  <a:lnTo>
                    <a:pt x="8089" y="6436"/>
                  </a:lnTo>
                  <a:lnTo>
                    <a:pt x="8232" y="7417"/>
                  </a:lnTo>
                  <a:lnTo>
                    <a:pt x="8364" y="8078"/>
                  </a:lnTo>
                  <a:lnTo>
                    <a:pt x="8574" y="8662"/>
                  </a:lnTo>
                  <a:lnTo>
                    <a:pt x="8805" y="9014"/>
                  </a:lnTo>
                  <a:lnTo>
                    <a:pt x="9004" y="9202"/>
                  </a:lnTo>
                  <a:lnTo>
                    <a:pt x="9125" y="9268"/>
                  </a:lnTo>
                  <a:lnTo>
                    <a:pt x="9400" y="9400"/>
                  </a:lnTo>
                  <a:lnTo>
                    <a:pt x="10238" y="9676"/>
                  </a:lnTo>
                  <a:lnTo>
                    <a:pt x="11957" y="10094"/>
                  </a:lnTo>
                  <a:lnTo>
                    <a:pt x="14591" y="10568"/>
                  </a:lnTo>
                  <a:lnTo>
                    <a:pt x="16761" y="10855"/>
                  </a:lnTo>
                  <a:lnTo>
                    <a:pt x="17345" y="10888"/>
                  </a:lnTo>
                  <a:lnTo>
                    <a:pt x="17588" y="10877"/>
                  </a:lnTo>
                  <a:lnTo>
                    <a:pt x="18172" y="10711"/>
                  </a:lnTo>
                  <a:lnTo>
                    <a:pt x="19186" y="10271"/>
                  </a:lnTo>
                  <a:lnTo>
                    <a:pt x="21136" y="9169"/>
                  </a:lnTo>
                  <a:lnTo>
                    <a:pt x="21511" y="8926"/>
                  </a:lnTo>
                  <a:lnTo>
                    <a:pt x="22536" y="4772"/>
                  </a:lnTo>
                  <a:lnTo>
                    <a:pt x="22106" y="4607"/>
                  </a:lnTo>
                  <a:lnTo>
                    <a:pt x="19142" y="3604"/>
                  </a:lnTo>
                  <a:lnTo>
                    <a:pt x="16288" y="2733"/>
                  </a:lnTo>
                  <a:lnTo>
                    <a:pt x="12927" y="1808"/>
                  </a:lnTo>
                  <a:lnTo>
                    <a:pt x="10205" y="1168"/>
                  </a:lnTo>
                  <a:lnTo>
                    <a:pt x="8342" y="783"/>
                  </a:lnTo>
                  <a:lnTo>
                    <a:pt x="6480" y="463"/>
                  </a:lnTo>
                  <a:lnTo>
                    <a:pt x="4640" y="221"/>
                  </a:lnTo>
                  <a:lnTo>
                    <a:pt x="2855" y="56"/>
                  </a:lnTo>
                  <a:lnTo>
                    <a:pt x="11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9"/>
            <p:cNvSpPr/>
            <p:nvPr/>
          </p:nvSpPr>
          <p:spPr>
            <a:xfrm>
              <a:off x="2233512" y="2813830"/>
              <a:ext cx="495398" cy="239345"/>
            </a:xfrm>
            <a:custGeom>
              <a:rect b="b" l="l" r="r" t="t"/>
              <a:pathLst>
                <a:path extrusionOk="0" fill="none" h="10888" w="22536">
                  <a:moveTo>
                    <a:pt x="22536" y="4772"/>
                  </a:moveTo>
                  <a:lnTo>
                    <a:pt x="22106" y="4607"/>
                  </a:lnTo>
                  <a:lnTo>
                    <a:pt x="19142" y="3604"/>
                  </a:lnTo>
                  <a:lnTo>
                    <a:pt x="16288" y="2733"/>
                  </a:lnTo>
                  <a:lnTo>
                    <a:pt x="12927" y="1808"/>
                  </a:lnTo>
                  <a:lnTo>
                    <a:pt x="10205" y="1168"/>
                  </a:lnTo>
                  <a:lnTo>
                    <a:pt x="8342" y="783"/>
                  </a:lnTo>
                  <a:lnTo>
                    <a:pt x="6480" y="463"/>
                  </a:lnTo>
                  <a:lnTo>
                    <a:pt x="4640" y="221"/>
                  </a:lnTo>
                  <a:lnTo>
                    <a:pt x="2855" y="56"/>
                  </a:lnTo>
                  <a:lnTo>
                    <a:pt x="1147" y="0"/>
                  </a:lnTo>
                  <a:lnTo>
                    <a:pt x="331" y="22"/>
                  </a:lnTo>
                  <a:lnTo>
                    <a:pt x="232" y="838"/>
                  </a:lnTo>
                  <a:lnTo>
                    <a:pt x="12" y="3990"/>
                  </a:lnTo>
                  <a:lnTo>
                    <a:pt x="1" y="5235"/>
                  </a:lnTo>
                  <a:lnTo>
                    <a:pt x="89" y="6293"/>
                  </a:lnTo>
                  <a:lnTo>
                    <a:pt x="232" y="6866"/>
                  </a:lnTo>
                  <a:lnTo>
                    <a:pt x="364" y="7119"/>
                  </a:lnTo>
                  <a:lnTo>
                    <a:pt x="441" y="7196"/>
                  </a:lnTo>
                  <a:lnTo>
                    <a:pt x="640" y="7328"/>
                  </a:lnTo>
                  <a:lnTo>
                    <a:pt x="1158" y="7582"/>
                  </a:lnTo>
                  <a:lnTo>
                    <a:pt x="2160" y="7924"/>
                  </a:lnTo>
                  <a:lnTo>
                    <a:pt x="3273" y="8155"/>
                  </a:lnTo>
                  <a:lnTo>
                    <a:pt x="3968" y="8243"/>
                  </a:lnTo>
                  <a:lnTo>
                    <a:pt x="4574" y="8265"/>
                  </a:lnTo>
                  <a:lnTo>
                    <a:pt x="5037" y="8188"/>
                  </a:lnTo>
                  <a:lnTo>
                    <a:pt x="5191" y="8111"/>
                  </a:lnTo>
                  <a:lnTo>
                    <a:pt x="5312" y="8012"/>
                  </a:lnTo>
                  <a:lnTo>
                    <a:pt x="5577" y="7681"/>
                  </a:lnTo>
                  <a:lnTo>
                    <a:pt x="5973" y="7009"/>
                  </a:lnTo>
                  <a:lnTo>
                    <a:pt x="6392" y="6271"/>
                  </a:lnTo>
                  <a:lnTo>
                    <a:pt x="6678" y="5830"/>
                  </a:lnTo>
                  <a:lnTo>
                    <a:pt x="6998" y="5510"/>
                  </a:lnTo>
                  <a:lnTo>
                    <a:pt x="7240" y="5367"/>
                  </a:lnTo>
                  <a:lnTo>
                    <a:pt x="7406" y="5334"/>
                  </a:lnTo>
                  <a:lnTo>
                    <a:pt x="7494" y="5334"/>
                  </a:lnTo>
                  <a:lnTo>
                    <a:pt x="7582" y="5356"/>
                  </a:lnTo>
                  <a:lnTo>
                    <a:pt x="7725" y="5444"/>
                  </a:lnTo>
                  <a:lnTo>
                    <a:pt x="7891" y="5676"/>
                  </a:lnTo>
                  <a:lnTo>
                    <a:pt x="8089" y="6436"/>
                  </a:lnTo>
                  <a:lnTo>
                    <a:pt x="8232" y="7417"/>
                  </a:lnTo>
                  <a:lnTo>
                    <a:pt x="8364" y="8078"/>
                  </a:lnTo>
                  <a:lnTo>
                    <a:pt x="8574" y="8662"/>
                  </a:lnTo>
                  <a:lnTo>
                    <a:pt x="8805" y="9014"/>
                  </a:lnTo>
                  <a:lnTo>
                    <a:pt x="9004" y="9202"/>
                  </a:lnTo>
                  <a:lnTo>
                    <a:pt x="9125" y="9268"/>
                  </a:lnTo>
                  <a:lnTo>
                    <a:pt x="9400" y="9400"/>
                  </a:lnTo>
                  <a:lnTo>
                    <a:pt x="10238" y="9676"/>
                  </a:lnTo>
                  <a:lnTo>
                    <a:pt x="11957" y="10094"/>
                  </a:lnTo>
                  <a:lnTo>
                    <a:pt x="14591" y="10568"/>
                  </a:lnTo>
                  <a:lnTo>
                    <a:pt x="16761" y="10855"/>
                  </a:lnTo>
                  <a:lnTo>
                    <a:pt x="17345" y="10888"/>
                  </a:lnTo>
                  <a:lnTo>
                    <a:pt x="17588" y="10877"/>
                  </a:lnTo>
                  <a:lnTo>
                    <a:pt x="18172" y="10711"/>
                  </a:lnTo>
                  <a:lnTo>
                    <a:pt x="19186" y="10271"/>
                  </a:lnTo>
                  <a:lnTo>
                    <a:pt x="21136" y="9169"/>
                  </a:lnTo>
                  <a:lnTo>
                    <a:pt x="21511" y="8926"/>
                  </a:lnTo>
                  <a:lnTo>
                    <a:pt x="22536" y="477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9"/>
            <p:cNvSpPr/>
            <p:nvPr/>
          </p:nvSpPr>
          <p:spPr>
            <a:xfrm>
              <a:off x="2240789" y="2814314"/>
              <a:ext cx="549167" cy="142447"/>
            </a:xfrm>
            <a:custGeom>
              <a:rect b="b" l="l" r="r" t="t"/>
              <a:pathLst>
                <a:path extrusionOk="0" fill="none" h="6480" w="24982">
                  <a:moveTo>
                    <a:pt x="0" y="0"/>
                  </a:moveTo>
                  <a:lnTo>
                    <a:pt x="364" y="22"/>
                  </a:lnTo>
                  <a:lnTo>
                    <a:pt x="2975" y="265"/>
                  </a:lnTo>
                  <a:lnTo>
                    <a:pt x="5565" y="596"/>
                  </a:lnTo>
                  <a:lnTo>
                    <a:pt x="8739" y="1102"/>
                  </a:lnTo>
                  <a:lnTo>
                    <a:pt x="12331" y="1819"/>
                  </a:lnTo>
                  <a:lnTo>
                    <a:pt x="15218" y="2513"/>
                  </a:lnTo>
                  <a:lnTo>
                    <a:pt x="17191" y="3064"/>
                  </a:lnTo>
                  <a:lnTo>
                    <a:pt x="19196" y="3681"/>
                  </a:lnTo>
                  <a:lnTo>
                    <a:pt x="21202" y="4364"/>
                  </a:lnTo>
                  <a:lnTo>
                    <a:pt x="22205" y="4750"/>
                  </a:lnTo>
                  <a:lnTo>
                    <a:pt x="24982" y="6480"/>
                  </a:lnTo>
                </a:path>
              </a:pathLst>
            </a:custGeom>
            <a:noFill/>
            <a:ln cap="rnd" cmpd="sng" w="3415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9"/>
            <p:cNvSpPr/>
            <p:nvPr/>
          </p:nvSpPr>
          <p:spPr>
            <a:xfrm>
              <a:off x="2539948" y="3971495"/>
              <a:ext cx="191621" cy="299665"/>
            </a:xfrm>
            <a:custGeom>
              <a:rect b="b" l="l" r="r" t="t"/>
              <a:pathLst>
                <a:path extrusionOk="0" h="13632" w="8717">
                  <a:moveTo>
                    <a:pt x="0" y="0"/>
                  </a:moveTo>
                  <a:lnTo>
                    <a:pt x="0" y="13631"/>
                  </a:lnTo>
                  <a:lnTo>
                    <a:pt x="8717" y="13631"/>
                  </a:lnTo>
                  <a:lnTo>
                    <a:pt x="8717" y="0"/>
                  </a:lnTo>
                  <a:close/>
                </a:path>
              </a:pathLst>
            </a:custGeom>
            <a:solidFill>
              <a:srgbClr val="69C6DC"/>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9"/>
            <p:cNvSpPr/>
            <p:nvPr/>
          </p:nvSpPr>
          <p:spPr>
            <a:xfrm>
              <a:off x="2609721" y="3891303"/>
              <a:ext cx="52340" cy="122113"/>
            </a:xfrm>
            <a:custGeom>
              <a:rect b="b" l="l" r="r" t="t"/>
              <a:pathLst>
                <a:path extrusionOk="0" h="5555" w="2381">
                  <a:moveTo>
                    <a:pt x="0" y="1"/>
                  </a:moveTo>
                  <a:lnTo>
                    <a:pt x="0" y="5555"/>
                  </a:lnTo>
                  <a:lnTo>
                    <a:pt x="2380" y="5555"/>
                  </a:lnTo>
                  <a:lnTo>
                    <a:pt x="2380" y="1"/>
                  </a:lnTo>
                  <a:close/>
                </a:path>
              </a:pathLst>
            </a:custGeom>
            <a:solidFill>
              <a:srgbClr val="263339"/>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9"/>
            <p:cNvSpPr/>
            <p:nvPr/>
          </p:nvSpPr>
          <p:spPr>
            <a:xfrm>
              <a:off x="2812707" y="3462776"/>
              <a:ext cx="433869" cy="1085979"/>
            </a:xfrm>
            <a:custGeom>
              <a:rect b="b" l="l" r="r" t="t"/>
              <a:pathLst>
                <a:path extrusionOk="0" h="49402" w="19737">
                  <a:moveTo>
                    <a:pt x="8530" y="1"/>
                  </a:moveTo>
                  <a:lnTo>
                    <a:pt x="7990" y="45"/>
                  </a:lnTo>
                  <a:lnTo>
                    <a:pt x="7395" y="177"/>
                  </a:lnTo>
                  <a:lnTo>
                    <a:pt x="5951" y="651"/>
                  </a:lnTo>
                  <a:lnTo>
                    <a:pt x="5587" y="805"/>
                  </a:lnTo>
                  <a:lnTo>
                    <a:pt x="3373" y="8409"/>
                  </a:lnTo>
                  <a:lnTo>
                    <a:pt x="3251" y="8629"/>
                  </a:lnTo>
                  <a:lnTo>
                    <a:pt x="2204" y="10723"/>
                  </a:lnTo>
                  <a:lnTo>
                    <a:pt x="1191" y="12971"/>
                  </a:lnTo>
                  <a:lnTo>
                    <a:pt x="596" y="14503"/>
                  </a:lnTo>
                  <a:lnTo>
                    <a:pt x="155" y="15913"/>
                  </a:lnTo>
                  <a:lnTo>
                    <a:pt x="12" y="16784"/>
                  </a:lnTo>
                  <a:lnTo>
                    <a:pt x="1" y="17247"/>
                  </a:lnTo>
                  <a:lnTo>
                    <a:pt x="45" y="17434"/>
                  </a:lnTo>
                  <a:lnTo>
                    <a:pt x="3846" y="32740"/>
                  </a:lnTo>
                  <a:lnTo>
                    <a:pt x="7174" y="46129"/>
                  </a:lnTo>
                  <a:lnTo>
                    <a:pt x="7461" y="49402"/>
                  </a:lnTo>
                  <a:lnTo>
                    <a:pt x="8431" y="48763"/>
                  </a:lnTo>
                  <a:lnTo>
                    <a:pt x="10326" y="47407"/>
                  </a:lnTo>
                  <a:lnTo>
                    <a:pt x="12166" y="45931"/>
                  </a:lnTo>
                  <a:lnTo>
                    <a:pt x="13940" y="44344"/>
                  </a:lnTo>
                  <a:lnTo>
                    <a:pt x="14800" y="43506"/>
                  </a:lnTo>
                  <a:lnTo>
                    <a:pt x="15494" y="42812"/>
                  </a:lnTo>
                  <a:lnTo>
                    <a:pt x="16794" y="41380"/>
                  </a:lnTo>
                  <a:lnTo>
                    <a:pt x="18029" y="39903"/>
                  </a:lnTo>
                  <a:lnTo>
                    <a:pt x="19186" y="38382"/>
                  </a:lnTo>
                  <a:lnTo>
                    <a:pt x="19737" y="37611"/>
                  </a:lnTo>
                  <a:lnTo>
                    <a:pt x="17654" y="30007"/>
                  </a:lnTo>
                  <a:lnTo>
                    <a:pt x="12232" y="10536"/>
                  </a:lnTo>
                  <a:lnTo>
                    <a:pt x="10117" y="3241"/>
                  </a:lnTo>
                  <a:lnTo>
                    <a:pt x="9433" y="1059"/>
                  </a:lnTo>
                  <a:lnTo>
                    <a:pt x="9147" y="287"/>
                  </a:lnTo>
                  <a:lnTo>
                    <a:pt x="9081" y="177"/>
                  </a:lnTo>
                  <a:lnTo>
                    <a:pt x="9015" y="122"/>
                  </a:lnTo>
                  <a:lnTo>
                    <a:pt x="8849" y="45"/>
                  </a:lnTo>
                  <a:lnTo>
                    <a:pt x="85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9"/>
            <p:cNvSpPr/>
            <p:nvPr/>
          </p:nvSpPr>
          <p:spPr>
            <a:xfrm>
              <a:off x="2812707" y="3462776"/>
              <a:ext cx="433869" cy="1085979"/>
            </a:xfrm>
            <a:custGeom>
              <a:rect b="b" l="l" r="r" t="t"/>
              <a:pathLst>
                <a:path extrusionOk="0" fill="none" h="49402" w="19737">
                  <a:moveTo>
                    <a:pt x="7174" y="46129"/>
                  </a:moveTo>
                  <a:lnTo>
                    <a:pt x="7461" y="49402"/>
                  </a:lnTo>
                  <a:lnTo>
                    <a:pt x="8431" y="48763"/>
                  </a:lnTo>
                  <a:lnTo>
                    <a:pt x="10326" y="47407"/>
                  </a:lnTo>
                  <a:lnTo>
                    <a:pt x="12166" y="45931"/>
                  </a:lnTo>
                  <a:lnTo>
                    <a:pt x="13940" y="44344"/>
                  </a:lnTo>
                  <a:lnTo>
                    <a:pt x="14800" y="43506"/>
                  </a:lnTo>
                  <a:lnTo>
                    <a:pt x="15494" y="42812"/>
                  </a:lnTo>
                  <a:lnTo>
                    <a:pt x="16794" y="41380"/>
                  </a:lnTo>
                  <a:lnTo>
                    <a:pt x="18029" y="39903"/>
                  </a:lnTo>
                  <a:lnTo>
                    <a:pt x="19186" y="38382"/>
                  </a:lnTo>
                  <a:lnTo>
                    <a:pt x="19737" y="37611"/>
                  </a:lnTo>
                  <a:lnTo>
                    <a:pt x="17654" y="30007"/>
                  </a:lnTo>
                  <a:lnTo>
                    <a:pt x="12232" y="10536"/>
                  </a:lnTo>
                  <a:lnTo>
                    <a:pt x="10117" y="3241"/>
                  </a:lnTo>
                  <a:lnTo>
                    <a:pt x="9433" y="1059"/>
                  </a:lnTo>
                  <a:lnTo>
                    <a:pt x="9147" y="287"/>
                  </a:lnTo>
                  <a:lnTo>
                    <a:pt x="9081" y="177"/>
                  </a:lnTo>
                  <a:lnTo>
                    <a:pt x="9015" y="122"/>
                  </a:lnTo>
                  <a:lnTo>
                    <a:pt x="8849" y="45"/>
                  </a:lnTo>
                  <a:lnTo>
                    <a:pt x="8530" y="1"/>
                  </a:lnTo>
                  <a:lnTo>
                    <a:pt x="7990" y="45"/>
                  </a:lnTo>
                  <a:lnTo>
                    <a:pt x="7395" y="177"/>
                  </a:lnTo>
                  <a:lnTo>
                    <a:pt x="5951" y="651"/>
                  </a:lnTo>
                  <a:lnTo>
                    <a:pt x="5587" y="805"/>
                  </a:lnTo>
                  <a:lnTo>
                    <a:pt x="3373" y="8409"/>
                  </a:lnTo>
                  <a:lnTo>
                    <a:pt x="3251" y="8629"/>
                  </a:lnTo>
                  <a:lnTo>
                    <a:pt x="2204" y="10723"/>
                  </a:lnTo>
                  <a:lnTo>
                    <a:pt x="1191" y="12971"/>
                  </a:lnTo>
                  <a:lnTo>
                    <a:pt x="596" y="14503"/>
                  </a:lnTo>
                  <a:lnTo>
                    <a:pt x="155" y="15913"/>
                  </a:lnTo>
                  <a:lnTo>
                    <a:pt x="12" y="16784"/>
                  </a:lnTo>
                  <a:lnTo>
                    <a:pt x="1" y="17247"/>
                  </a:lnTo>
                  <a:lnTo>
                    <a:pt x="45" y="17434"/>
                  </a:lnTo>
                  <a:lnTo>
                    <a:pt x="3846" y="32740"/>
                  </a:lnTo>
                  <a:lnTo>
                    <a:pt x="7174" y="46129"/>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6" name="Google Shape;1616;p49"/>
          <p:cNvGrpSpPr/>
          <p:nvPr/>
        </p:nvGrpSpPr>
        <p:grpSpPr>
          <a:xfrm>
            <a:off x="8601973" y="4370986"/>
            <a:ext cx="193629" cy="248955"/>
            <a:chOff x="3385110" y="3061397"/>
            <a:chExt cx="1099543" cy="1413717"/>
          </a:xfrm>
        </p:grpSpPr>
        <p:sp>
          <p:nvSpPr>
            <p:cNvPr id="1617" name="Google Shape;1617;p49"/>
            <p:cNvSpPr/>
            <p:nvPr/>
          </p:nvSpPr>
          <p:spPr>
            <a:xfrm>
              <a:off x="3385351" y="3061397"/>
              <a:ext cx="503883" cy="1413717"/>
            </a:xfrm>
            <a:custGeom>
              <a:rect b="b" l="l" r="r" t="t"/>
              <a:pathLst>
                <a:path extrusionOk="0" h="64311" w="22922">
                  <a:moveTo>
                    <a:pt x="1070" y="0"/>
                  </a:moveTo>
                  <a:lnTo>
                    <a:pt x="717" y="45"/>
                  </a:lnTo>
                  <a:lnTo>
                    <a:pt x="420" y="232"/>
                  </a:lnTo>
                  <a:lnTo>
                    <a:pt x="199" y="507"/>
                  </a:lnTo>
                  <a:lnTo>
                    <a:pt x="144" y="695"/>
                  </a:lnTo>
                  <a:lnTo>
                    <a:pt x="78" y="959"/>
                  </a:lnTo>
                  <a:lnTo>
                    <a:pt x="1" y="2403"/>
                  </a:lnTo>
                  <a:lnTo>
                    <a:pt x="67" y="3450"/>
                  </a:lnTo>
                  <a:lnTo>
                    <a:pt x="188" y="4243"/>
                  </a:lnTo>
                  <a:lnTo>
                    <a:pt x="376" y="5125"/>
                  </a:lnTo>
                  <a:lnTo>
                    <a:pt x="662" y="6072"/>
                  </a:lnTo>
                  <a:lnTo>
                    <a:pt x="1037" y="7097"/>
                  </a:lnTo>
                  <a:lnTo>
                    <a:pt x="1533" y="8166"/>
                  </a:lnTo>
                  <a:lnTo>
                    <a:pt x="2150" y="9301"/>
                  </a:lnTo>
                  <a:lnTo>
                    <a:pt x="2910" y="10469"/>
                  </a:lnTo>
                  <a:lnTo>
                    <a:pt x="3825" y="11681"/>
                  </a:lnTo>
                  <a:lnTo>
                    <a:pt x="4916" y="12926"/>
                  </a:lnTo>
                  <a:lnTo>
                    <a:pt x="5533" y="13555"/>
                  </a:lnTo>
                  <a:lnTo>
                    <a:pt x="6293" y="14282"/>
                  </a:lnTo>
                  <a:lnTo>
                    <a:pt x="7858" y="15703"/>
                  </a:lnTo>
                  <a:lnTo>
                    <a:pt x="9456" y="17070"/>
                  </a:lnTo>
                  <a:lnTo>
                    <a:pt x="11098" y="18403"/>
                  </a:lnTo>
                  <a:lnTo>
                    <a:pt x="11924" y="19042"/>
                  </a:lnTo>
                  <a:lnTo>
                    <a:pt x="13742" y="20497"/>
                  </a:lnTo>
                  <a:lnTo>
                    <a:pt x="16233" y="22602"/>
                  </a:lnTo>
                  <a:lnTo>
                    <a:pt x="17687" y="24001"/>
                  </a:lnTo>
                  <a:lnTo>
                    <a:pt x="18646" y="25070"/>
                  </a:lnTo>
                  <a:lnTo>
                    <a:pt x="19219" y="25786"/>
                  </a:lnTo>
                  <a:lnTo>
                    <a:pt x="19715" y="26514"/>
                  </a:lnTo>
                  <a:lnTo>
                    <a:pt x="20145" y="27252"/>
                  </a:lnTo>
                  <a:lnTo>
                    <a:pt x="20508" y="28012"/>
                  </a:lnTo>
                  <a:lnTo>
                    <a:pt x="20773" y="28784"/>
                  </a:lnTo>
                  <a:lnTo>
                    <a:pt x="20971" y="29577"/>
                  </a:lnTo>
                  <a:lnTo>
                    <a:pt x="21059" y="30393"/>
                  </a:lnTo>
                  <a:lnTo>
                    <a:pt x="21070" y="30811"/>
                  </a:lnTo>
                  <a:lnTo>
                    <a:pt x="21070" y="31120"/>
                  </a:lnTo>
                  <a:lnTo>
                    <a:pt x="21004" y="31726"/>
                  </a:lnTo>
                  <a:lnTo>
                    <a:pt x="20817" y="32663"/>
                  </a:lnTo>
                  <a:lnTo>
                    <a:pt x="20387" y="33897"/>
                  </a:lnTo>
                  <a:lnTo>
                    <a:pt x="19781" y="35142"/>
                  </a:lnTo>
                  <a:lnTo>
                    <a:pt x="19043" y="36354"/>
                  </a:lnTo>
                  <a:lnTo>
                    <a:pt x="18183" y="37533"/>
                  </a:lnTo>
                  <a:lnTo>
                    <a:pt x="17258" y="38679"/>
                  </a:lnTo>
                  <a:lnTo>
                    <a:pt x="16277" y="39759"/>
                  </a:lnTo>
                  <a:lnTo>
                    <a:pt x="14789" y="41269"/>
                  </a:lnTo>
                  <a:lnTo>
                    <a:pt x="12927" y="42944"/>
                  </a:lnTo>
                  <a:lnTo>
                    <a:pt x="10789" y="44652"/>
                  </a:lnTo>
                  <a:lnTo>
                    <a:pt x="10437" y="44905"/>
                  </a:lnTo>
                  <a:lnTo>
                    <a:pt x="10260" y="45016"/>
                  </a:lnTo>
                  <a:lnTo>
                    <a:pt x="9213" y="45776"/>
                  </a:lnTo>
                  <a:lnTo>
                    <a:pt x="7571" y="47142"/>
                  </a:lnTo>
                  <a:lnTo>
                    <a:pt x="6117" y="48542"/>
                  </a:lnTo>
                  <a:lnTo>
                    <a:pt x="5114" y="49633"/>
                  </a:lnTo>
                  <a:lnTo>
                    <a:pt x="4122" y="50856"/>
                  </a:lnTo>
                  <a:lnTo>
                    <a:pt x="3175" y="52200"/>
                  </a:lnTo>
                  <a:lnTo>
                    <a:pt x="2304" y="53655"/>
                  </a:lnTo>
                  <a:lnTo>
                    <a:pt x="1555" y="55231"/>
                  </a:lnTo>
                  <a:lnTo>
                    <a:pt x="949" y="56906"/>
                  </a:lnTo>
                  <a:lnTo>
                    <a:pt x="618" y="58228"/>
                  </a:lnTo>
                  <a:lnTo>
                    <a:pt x="453" y="59143"/>
                  </a:lnTo>
                  <a:lnTo>
                    <a:pt x="354" y="60079"/>
                  </a:lnTo>
                  <a:lnTo>
                    <a:pt x="309" y="61049"/>
                  </a:lnTo>
                  <a:lnTo>
                    <a:pt x="332" y="62030"/>
                  </a:lnTo>
                  <a:lnTo>
                    <a:pt x="431" y="63033"/>
                  </a:lnTo>
                  <a:lnTo>
                    <a:pt x="508" y="63540"/>
                  </a:lnTo>
                  <a:lnTo>
                    <a:pt x="541" y="63705"/>
                  </a:lnTo>
                  <a:lnTo>
                    <a:pt x="706" y="63991"/>
                  </a:lnTo>
                  <a:lnTo>
                    <a:pt x="949" y="64190"/>
                  </a:lnTo>
                  <a:lnTo>
                    <a:pt x="1246" y="64300"/>
                  </a:lnTo>
                  <a:lnTo>
                    <a:pt x="1422" y="64311"/>
                  </a:lnTo>
                  <a:lnTo>
                    <a:pt x="1588" y="64300"/>
                  </a:lnTo>
                  <a:lnTo>
                    <a:pt x="1775" y="64256"/>
                  </a:lnTo>
                  <a:lnTo>
                    <a:pt x="2073" y="64068"/>
                  </a:lnTo>
                  <a:lnTo>
                    <a:pt x="2282" y="63782"/>
                  </a:lnTo>
                  <a:lnTo>
                    <a:pt x="2359" y="63440"/>
                  </a:lnTo>
                  <a:lnTo>
                    <a:pt x="2348" y="63253"/>
                  </a:lnTo>
                  <a:lnTo>
                    <a:pt x="2282" y="62790"/>
                  </a:lnTo>
                  <a:lnTo>
                    <a:pt x="2194" y="61898"/>
                  </a:lnTo>
                  <a:lnTo>
                    <a:pt x="2183" y="61016"/>
                  </a:lnTo>
                  <a:lnTo>
                    <a:pt x="2227" y="60157"/>
                  </a:lnTo>
                  <a:lnTo>
                    <a:pt x="2326" y="59308"/>
                  </a:lnTo>
                  <a:lnTo>
                    <a:pt x="2480" y="58482"/>
                  </a:lnTo>
                  <a:lnTo>
                    <a:pt x="2800" y="57291"/>
                  </a:lnTo>
                  <a:lnTo>
                    <a:pt x="3384" y="55771"/>
                  </a:lnTo>
                  <a:lnTo>
                    <a:pt x="4100" y="54338"/>
                  </a:lnTo>
                  <a:lnTo>
                    <a:pt x="4916" y="53005"/>
                  </a:lnTo>
                  <a:lnTo>
                    <a:pt x="5808" y="51782"/>
                  </a:lnTo>
                  <a:lnTo>
                    <a:pt x="6734" y="50669"/>
                  </a:lnTo>
                  <a:lnTo>
                    <a:pt x="7660" y="49666"/>
                  </a:lnTo>
                  <a:lnTo>
                    <a:pt x="9004" y="48377"/>
                  </a:lnTo>
                  <a:lnTo>
                    <a:pt x="11109" y="46669"/>
                  </a:lnTo>
                  <a:lnTo>
                    <a:pt x="11494" y="46426"/>
                  </a:lnTo>
                  <a:lnTo>
                    <a:pt x="11990" y="46062"/>
                  </a:lnTo>
                  <a:lnTo>
                    <a:pt x="14326" y="44178"/>
                  </a:lnTo>
                  <a:lnTo>
                    <a:pt x="16321" y="42360"/>
                  </a:lnTo>
                  <a:lnTo>
                    <a:pt x="17897" y="40729"/>
                  </a:lnTo>
                  <a:lnTo>
                    <a:pt x="18933" y="39550"/>
                  </a:lnTo>
                  <a:lnTo>
                    <a:pt x="19902" y="38305"/>
                  </a:lnTo>
                  <a:lnTo>
                    <a:pt x="20795" y="37004"/>
                  </a:lnTo>
                  <a:lnTo>
                    <a:pt x="21577" y="35671"/>
                  </a:lnTo>
                  <a:lnTo>
                    <a:pt x="22205" y="34293"/>
                  </a:lnTo>
                  <a:lnTo>
                    <a:pt x="22657" y="32905"/>
                  </a:lnTo>
                  <a:lnTo>
                    <a:pt x="22856" y="31858"/>
                  </a:lnTo>
                  <a:lnTo>
                    <a:pt x="22911" y="31164"/>
                  </a:lnTo>
                  <a:lnTo>
                    <a:pt x="22922" y="30811"/>
                  </a:lnTo>
                  <a:lnTo>
                    <a:pt x="22911" y="30315"/>
                  </a:lnTo>
                  <a:lnTo>
                    <a:pt x="22801" y="29346"/>
                  </a:lnTo>
                  <a:lnTo>
                    <a:pt x="22591" y="28409"/>
                  </a:lnTo>
                  <a:lnTo>
                    <a:pt x="22283" y="27494"/>
                  </a:lnTo>
                  <a:lnTo>
                    <a:pt x="21886" y="26613"/>
                  </a:lnTo>
                  <a:lnTo>
                    <a:pt x="21412" y="25764"/>
                  </a:lnTo>
                  <a:lnTo>
                    <a:pt x="20861" y="24927"/>
                  </a:lnTo>
                  <a:lnTo>
                    <a:pt x="20233" y="24111"/>
                  </a:lnTo>
                  <a:lnTo>
                    <a:pt x="19186" y="22921"/>
                  </a:lnTo>
                  <a:lnTo>
                    <a:pt x="17610" y="21379"/>
                  </a:lnTo>
                  <a:lnTo>
                    <a:pt x="14966" y="19119"/>
                  </a:lnTo>
                  <a:lnTo>
                    <a:pt x="13081" y="17610"/>
                  </a:lnTo>
                  <a:lnTo>
                    <a:pt x="12266" y="16982"/>
                  </a:lnTo>
                  <a:lnTo>
                    <a:pt x="10657" y="15692"/>
                  </a:lnTo>
                  <a:lnTo>
                    <a:pt x="9092" y="14359"/>
                  </a:lnTo>
                  <a:lnTo>
                    <a:pt x="7571" y="12971"/>
                  </a:lnTo>
                  <a:lnTo>
                    <a:pt x="6822" y="12265"/>
                  </a:lnTo>
                  <a:lnTo>
                    <a:pt x="6271" y="11703"/>
                  </a:lnTo>
                  <a:lnTo>
                    <a:pt x="5312" y="10612"/>
                  </a:lnTo>
                  <a:lnTo>
                    <a:pt x="4497" y="9554"/>
                  </a:lnTo>
                  <a:lnTo>
                    <a:pt x="3814" y="8530"/>
                  </a:lnTo>
                  <a:lnTo>
                    <a:pt x="3263" y="7549"/>
                  </a:lnTo>
                  <a:lnTo>
                    <a:pt x="2811" y="6612"/>
                  </a:lnTo>
                  <a:lnTo>
                    <a:pt x="2469" y="5731"/>
                  </a:lnTo>
                  <a:lnTo>
                    <a:pt x="2205" y="4915"/>
                  </a:lnTo>
                  <a:lnTo>
                    <a:pt x="1951" y="3802"/>
                  </a:lnTo>
                  <a:lnTo>
                    <a:pt x="1830" y="2579"/>
                  </a:lnTo>
                  <a:lnTo>
                    <a:pt x="1874" y="1345"/>
                  </a:lnTo>
                  <a:lnTo>
                    <a:pt x="1918" y="1113"/>
                  </a:lnTo>
                  <a:lnTo>
                    <a:pt x="1951" y="937"/>
                  </a:lnTo>
                  <a:lnTo>
                    <a:pt x="1885" y="585"/>
                  </a:lnTo>
                  <a:lnTo>
                    <a:pt x="1709" y="298"/>
                  </a:lnTo>
                  <a:lnTo>
                    <a:pt x="1433" y="89"/>
                  </a:lnTo>
                  <a:lnTo>
                    <a:pt x="1257" y="34"/>
                  </a:lnTo>
                  <a:lnTo>
                    <a:pt x="10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9"/>
            <p:cNvSpPr/>
            <p:nvPr/>
          </p:nvSpPr>
          <p:spPr>
            <a:xfrm>
              <a:off x="3385110" y="3061397"/>
              <a:ext cx="503641" cy="1413717"/>
            </a:xfrm>
            <a:custGeom>
              <a:rect b="b" l="l" r="r" t="t"/>
              <a:pathLst>
                <a:path extrusionOk="0" h="64311" w="22911">
                  <a:moveTo>
                    <a:pt x="21864" y="0"/>
                  </a:moveTo>
                  <a:lnTo>
                    <a:pt x="21688" y="23"/>
                  </a:lnTo>
                  <a:lnTo>
                    <a:pt x="21500" y="78"/>
                  </a:lnTo>
                  <a:lnTo>
                    <a:pt x="21214" y="287"/>
                  </a:lnTo>
                  <a:lnTo>
                    <a:pt x="21026" y="585"/>
                  </a:lnTo>
                  <a:lnTo>
                    <a:pt x="20960" y="937"/>
                  </a:lnTo>
                  <a:lnTo>
                    <a:pt x="20993" y="1124"/>
                  </a:lnTo>
                  <a:lnTo>
                    <a:pt x="21037" y="1345"/>
                  </a:lnTo>
                  <a:lnTo>
                    <a:pt x="21092" y="2579"/>
                  </a:lnTo>
                  <a:lnTo>
                    <a:pt x="20960" y="3791"/>
                  </a:lnTo>
                  <a:lnTo>
                    <a:pt x="20707" y="4904"/>
                  </a:lnTo>
                  <a:lnTo>
                    <a:pt x="20453" y="5731"/>
                  </a:lnTo>
                  <a:lnTo>
                    <a:pt x="20101" y="6612"/>
                  </a:lnTo>
                  <a:lnTo>
                    <a:pt x="19660" y="7538"/>
                  </a:lnTo>
                  <a:lnTo>
                    <a:pt x="19098" y="8519"/>
                  </a:lnTo>
                  <a:lnTo>
                    <a:pt x="18415" y="9554"/>
                  </a:lnTo>
                  <a:lnTo>
                    <a:pt x="17599" y="10612"/>
                  </a:lnTo>
                  <a:lnTo>
                    <a:pt x="16641" y="11714"/>
                  </a:lnTo>
                  <a:lnTo>
                    <a:pt x="16090" y="12265"/>
                  </a:lnTo>
                  <a:lnTo>
                    <a:pt x="15340" y="12982"/>
                  </a:lnTo>
                  <a:lnTo>
                    <a:pt x="13820" y="14359"/>
                  </a:lnTo>
                  <a:lnTo>
                    <a:pt x="12266" y="15703"/>
                  </a:lnTo>
                  <a:lnTo>
                    <a:pt x="10668" y="16993"/>
                  </a:lnTo>
                  <a:lnTo>
                    <a:pt x="9852" y="17632"/>
                  </a:lnTo>
                  <a:lnTo>
                    <a:pt x="7957" y="19131"/>
                  </a:lnTo>
                  <a:lnTo>
                    <a:pt x="5312" y="21390"/>
                  </a:lnTo>
                  <a:lnTo>
                    <a:pt x="3737" y="22932"/>
                  </a:lnTo>
                  <a:lnTo>
                    <a:pt x="2690" y="24122"/>
                  </a:lnTo>
                  <a:lnTo>
                    <a:pt x="2062" y="24938"/>
                  </a:lnTo>
                  <a:lnTo>
                    <a:pt x="1511" y="25775"/>
                  </a:lnTo>
                  <a:lnTo>
                    <a:pt x="1037" y="26635"/>
                  </a:lnTo>
                  <a:lnTo>
                    <a:pt x="640" y="27505"/>
                  </a:lnTo>
                  <a:lnTo>
                    <a:pt x="332" y="28420"/>
                  </a:lnTo>
                  <a:lnTo>
                    <a:pt x="122" y="29357"/>
                  </a:lnTo>
                  <a:lnTo>
                    <a:pt x="12" y="30326"/>
                  </a:lnTo>
                  <a:lnTo>
                    <a:pt x="1" y="30822"/>
                  </a:lnTo>
                  <a:lnTo>
                    <a:pt x="12" y="31175"/>
                  </a:lnTo>
                  <a:lnTo>
                    <a:pt x="67" y="31869"/>
                  </a:lnTo>
                  <a:lnTo>
                    <a:pt x="265" y="32927"/>
                  </a:lnTo>
                  <a:lnTo>
                    <a:pt x="717" y="34316"/>
                  </a:lnTo>
                  <a:lnTo>
                    <a:pt x="1345" y="35682"/>
                  </a:lnTo>
                  <a:lnTo>
                    <a:pt x="2128" y="37026"/>
                  </a:lnTo>
                  <a:lnTo>
                    <a:pt x="3020" y="38316"/>
                  </a:lnTo>
                  <a:lnTo>
                    <a:pt x="4001" y="39561"/>
                  </a:lnTo>
                  <a:lnTo>
                    <a:pt x="5026" y="40740"/>
                  </a:lnTo>
                  <a:lnTo>
                    <a:pt x="6602" y="42371"/>
                  </a:lnTo>
                  <a:lnTo>
                    <a:pt x="8607" y="44200"/>
                  </a:lnTo>
                  <a:lnTo>
                    <a:pt x="10954" y="46096"/>
                  </a:lnTo>
                  <a:lnTo>
                    <a:pt x="11472" y="46459"/>
                  </a:lnTo>
                  <a:lnTo>
                    <a:pt x="11847" y="46702"/>
                  </a:lnTo>
                  <a:lnTo>
                    <a:pt x="13963" y="48399"/>
                  </a:lnTo>
                  <a:lnTo>
                    <a:pt x="15296" y="49688"/>
                  </a:lnTo>
                  <a:lnTo>
                    <a:pt x="16222" y="50680"/>
                  </a:lnTo>
                  <a:lnTo>
                    <a:pt x="17147" y="51793"/>
                  </a:lnTo>
                  <a:lnTo>
                    <a:pt x="18040" y="53027"/>
                  </a:lnTo>
                  <a:lnTo>
                    <a:pt x="18855" y="54349"/>
                  </a:lnTo>
                  <a:lnTo>
                    <a:pt x="19572" y="55782"/>
                  </a:lnTo>
                  <a:lnTo>
                    <a:pt x="20156" y="57302"/>
                  </a:lnTo>
                  <a:lnTo>
                    <a:pt x="20475" y="58504"/>
                  </a:lnTo>
                  <a:lnTo>
                    <a:pt x="20630" y="59319"/>
                  </a:lnTo>
                  <a:lnTo>
                    <a:pt x="20729" y="60168"/>
                  </a:lnTo>
                  <a:lnTo>
                    <a:pt x="20784" y="61027"/>
                  </a:lnTo>
                  <a:lnTo>
                    <a:pt x="20762" y="61909"/>
                  </a:lnTo>
                  <a:lnTo>
                    <a:pt x="20685" y="62812"/>
                  </a:lnTo>
                  <a:lnTo>
                    <a:pt x="20619" y="63264"/>
                  </a:lnTo>
                  <a:lnTo>
                    <a:pt x="20597" y="63451"/>
                  </a:lnTo>
                  <a:lnTo>
                    <a:pt x="20685" y="63793"/>
                  </a:lnTo>
                  <a:lnTo>
                    <a:pt x="20894" y="64080"/>
                  </a:lnTo>
                  <a:lnTo>
                    <a:pt x="21192" y="64267"/>
                  </a:lnTo>
                  <a:lnTo>
                    <a:pt x="21368" y="64311"/>
                  </a:lnTo>
                  <a:lnTo>
                    <a:pt x="21522" y="64311"/>
                  </a:lnTo>
                  <a:lnTo>
                    <a:pt x="21677" y="64300"/>
                  </a:lnTo>
                  <a:lnTo>
                    <a:pt x="21974" y="64190"/>
                  </a:lnTo>
                  <a:lnTo>
                    <a:pt x="22205" y="63980"/>
                  </a:lnTo>
                  <a:lnTo>
                    <a:pt x="22371" y="63705"/>
                  </a:lnTo>
                  <a:lnTo>
                    <a:pt x="22404" y="63551"/>
                  </a:lnTo>
                  <a:lnTo>
                    <a:pt x="22481" y="63033"/>
                  </a:lnTo>
                  <a:lnTo>
                    <a:pt x="22580" y="62030"/>
                  </a:lnTo>
                  <a:lnTo>
                    <a:pt x="22602" y="61049"/>
                  </a:lnTo>
                  <a:lnTo>
                    <a:pt x="22558" y="60090"/>
                  </a:lnTo>
                  <a:lnTo>
                    <a:pt x="22459" y="59154"/>
                  </a:lnTo>
                  <a:lnTo>
                    <a:pt x="22294" y="58239"/>
                  </a:lnTo>
                  <a:lnTo>
                    <a:pt x="21963" y="56906"/>
                  </a:lnTo>
                  <a:lnTo>
                    <a:pt x="21357" y="55231"/>
                  </a:lnTo>
                  <a:lnTo>
                    <a:pt x="20608" y="53666"/>
                  </a:lnTo>
                  <a:lnTo>
                    <a:pt x="19737" y="52200"/>
                  </a:lnTo>
                  <a:lnTo>
                    <a:pt x="18789" y="50867"/>
                  </a:lnTo>
                  <a:lnTo>
                    <a:pt x="17798" y="49644"/>
                  </a:lnTo>
                  <a:lnTo>
                    <a:pt x="16795" y="48553"/>
                  </a:lnTo>
                  <a:lnTo>
                    <a:pt x="15825" y="47594"/>
                  </a:lnTo>
                  <a:lnTo>
                    <a:pt x="14910" y="46779"/>
                  </a:lnTo>
                  <a:lnTo>
                    <a:pt x="13709" y="45798"/>
                  </a:lnTo>
                  <a:lnTo>
                    <a:pt x="12673" y="45038"/>
                  </a:lnTo>
                  <a:lnTo>
                    <a:pt x="12497" y="44927"/>
                  </a:lnTo>
                  <a:lnTo>
                    <a:pt x="12134" y="44674"/>
                  </a:lnTo>
                  <a:lnTo>
                    <a:pt x="9996" y="42955"/>
                  </a:lnTo>
                  <a:lnTo>
                    <a:pt x="8122" y="41280"/>
                  </a:lnTo>
                  <a:lnTo>
                    <a:pt x="6635" y="39770"/>
                  </a:lnTo>
                  <a:lnTo>
                    <a:pt x="5654" y="38690"/>
                  </a:lnTo>
                  <a:lnTo>
                    <a:pt x="4728" y="37544"/>
                  </a:lnTo>
                  <a:lnTo>
                    <a:pt x="3869" y="36365"/>
                  </a:lnTo>
                  <a:lnTo>
                    <a:pt x="3130" y="35142"/>
                  </a:lnTo>
                  <a:lnTo>
                    <a:pt x="2524" y="33908"/>
                  </a:lnTo>
                  <a:lnTo>
                    <a:pt x="2095" y="32663"/>
                  </a:lnTo>
                  <a:lnTo>
                    <a:pt x="1907" y="31737"/>
                  </a:lnTo>
                  <a:lnTo>
                    <a:pt x="1841" y="31120"/>
                  </a:lnTo>
                  <a:lnTo>
                    <a:pt x="1841" y="30811"/>
                  </a:lnTo>
                  <a:lnTo>
                    <a:pt x="1841" y="30404"/>
                  </a:lnTo>
                  <a:lnTo>
                    <a:pt x="1940" y="29588"/>
                  </a:lnTo>
                  <a:lnTo>
                    <a:pt x="2128" y="28795"/>
                  </a:lnTo>
                  <a:lnTo>
                    <a:pt x="2403" y="28012"/>
                  </a:lnTo>
                  <a:lnTo>
                    <a:pt x="2756" y="27263"/>
                  </a:lnTo>
                  <a:lnTo>
                    <a:pt x="3186" y="26525"/>
                  </a:lnTo>
                  <a:lnTo>
                    <a:pt x="3692" y="25786"/>
                  </a:lnTo>
                  <a:lnTo>
                    <a:pt x="4254" y="25070"/>
                  </a:lnTo>
                  <a:lnTo>
                    <a:pt x="5213" y="24012"/>
                  </a:lnTo>
                  <a:lnTo>
                    <a:pt x="6679" y="22613"/>
                  </a:lnTo>
                  <a:lnTo>
                    <a:pt x="9158" y="20497"/>
                  </a:lnTo>
                  <a:lnTo>
                    <a:pt x="10976" y="19053"/>
                  </a:lnTo>
                  <a:lnTo>
                    <a:pt x="11814" y="18403"/>
                  </a:lnTo>
                  <a:lnTo>
                    <a:pt x="13456" y="17081"/>
                  </a:lnTo>
                  <a:lnTo>
                    <a:pt x="15054" y="15703"/>
                  </a:lnTo>
                  <a:lnTo>
                    <a:pt x="16619" y="14293"/>
                  </a:lnTo>
                  <a:lnTo>
                    <a:pt x="17379" y="13566"/>
                  </a:lnTo>
                  <a:lnTo>
                    <a:pt x="17996" y="12926"/>
                  </a:lnTo>
                  <a:lnTo>
                    <a:pt x="19087" y="11692"/>
                  </a:lnTo>
                  <a:lnTo>
                    <a:pt x="20002" y="10480"/>
                  </a:lnTo>
                  <a:lnTo>
                    <a:pt x="20762" y="9301"/>
                  </a:lnTo>
                  <a:lnTo>
                    <a:pt x="21379" y="8177"/>
                  </a:lnTo>
                  <a:lnTo>
                    <a:pt x="21875" y="7097"/>
                  </a:lnTo>
                  <a:lnTo>
                    <a:pt x="22250" y="6083"/>
                  </a:lnTo>
                  <a:lnTo>
                    <a:pt x="22525" y="5125"/>
                  </a:lnTo>
                  <a:lnTo>
                    <a:pt x="22723" y="4254"/>
                  </a:lnTo>
                  <a:lnTo>
                    <a:pt x="22845" y="3450"/>
                  </a:lnTo>
                  <a:lnTo>
                    <a:pt x="22911" y="2414"/>
                  </a:lnTo>
                  <a:lnTo>
                    <a:pt x="22834" y="959"/>
                  </a:lnTo>
                  <a:lnTo>
                    <a:pt x="22767" y="695"/>
                  </a:lnTo>
                  <a:lnTo>
                    <a:pt x="22712" y="518"/>
                  </a:lnTo>
                  <a:lnTo>
                    <a:pt x="22503" y="243"/>
                  </a:lnTo>
                  <a:lnTo>
                    <a:pt x="22205" y="56"/>
                  </a:lnTo>
                  <a:lnTo>
                    <a:pt x="21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9"/>
            <p:cNvSpPr/>
            <p:nvPr/>
          </p:nvSpPr>
          <p:spPr>
            <a:xfrm>
              <a:off x="3410785" y="3143282"/>
              <a:ext cx="458357" cy="20114"/>
            </a:xfrm>
            <a:custGeom>
              <a:rect b="b" l="l" r="r" t="t"/>
              <a:pathLst>
                <a:path extrusionOk="0" h="915" w="20851">
                  <a:moveTo>
                    <a:pt x="453" y="0"/>
                  </a:moveTo>
                  <a:lnTo>
                    <a:pt x="365" y="11"/>
                  </a:lnTo>
                  <a:lnTo>
                    <a:pt x="199" y="77"/>
                  </a:lnTo>
                  <a:lnTo>
                    <a:pt x="67" y="198"/>
                  </a:lnTo>
                  <a:lnTo>
                    <a:pt x="1" y="364"/>
                  </a:lnTo>
                  <a:lnTo>
                    <a:pt x="1" y="463"/>
                  </a:lnTo>
                  <a:lnTo>
                    <a:pt x="1" y="551"/>
                  </a:lnTo>
                  <a:lnTo>
                    <a:pt x="67" y="716"/>
                  </a:lnTo>
                  <a:lnTo>
                    <a:pt x="199" y="838"/>
                  </a:lnTo>
                  <a:lnTo>
                    <a:pt x="365" y="904"/>
                  </a:lnTo>
                  <a:lnTo>
                    <a:pt x="453" y="915"/>
                  </a:lnTo>
                  <a:lnTo>
                    <a:pt x="20387" y="915"/>
                  </a:lnTo>
                  <a:lnTo>
                    <a:pt x="20486" y="904"/>
                  </a:lnTo>
                  <a:lnTo>
                    <a:pt x="20652" y="838"/>
                  </a:lnTo>
                  <a:lnTo>
                    <a:pt x="20773" y="716"/>
                  </a:lnTo>
                  <a:lnTo>
                    <a:pt x="20839" y="551"/>
                  </a:lnTo>
                  <a:lnTo>
                    <a:pt x="20850" y="463"/>
                  </a:lnTo>
                  <a:lnTo>
                    <a:pt x="20839" y="364"/>
                  </a:lnTo>
                  <a:lnTo>
                    <a:pt x="20773" y="198"/>
                  </a:lnTo>
                  <a:lnTo>
                    <a:pt x="20652" y="77"/>
                  </a:lnTo>
                  <a:lnTo>
                    <a:pt x="20486" y="11"/>
                  </a:lnTo>
                  <a:lnTo>
                    <a:pt x="203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9"/>
            <p:cNvSpPr/>
            <p:nvPr/>
          </p:nvSpPr>
          <p:spPr>
            <a:xfrm>
              <a:off x="3410785" y="3189775"/>
              <a:ext cx="458357" cy="20136"/>
            </a:xfrm>
            <a:custGeom>
              <a:rect b="b" l="l" r="r" t="t"/>
              <a:pathLst>
                <a:path extrusionOk="0" h="916" w="20851">
                  <a:moveTo>
                    <a:pt x="453" y="1"/>
                  </a:moveTo>
                  <a:lnTo>
                    <a:pt x="365" y="12"/>
                  </a:lnTo>
                  <a:lnTo>
                    <a:pt x="199" y="78"/>
                  </a:lnTo>
                  <a:lnTo>
                    <a:pt x="67" y="199"/>
                  </a:lnTo>
                  <a:lnTo>
                    <a:pt x="1" y="365"/>
                  </a:lnTo>
                  <a:lnTo>
                    <a:pt x="1" y="464"/>
                  </a:lnTo>
                  <a:lnTo>
                    <a:pt x="1" y="552"/>
                  </a:lnTo>
                  <a:lnTo>
                    <a:pt x="67" y="717"/>
                  </a:lnTo>
                  <a:lnTo>
                    <a:pt x="199" y="838"/>
                  </a:lnTo>
                  <a:lnTo>
                    <a:pt x="365" y="915"/>
                  </a:lnTo>
                  <a:lnTo>
                    <a:pt x="20486" y="915"/>
                  </a:lnTo>
                  <a:lnTo>
                    <a:pt x="20652" y="838"/>
                  </a:lnTo>
                  <a:lnTo>
                    <a:pt x="20773" y="717"/>
                  </a:lnTo>
                  <a:lnTo>
                    <a:pt x="20839" y="552"/>
                  </a:lnTo>
                  <a:lnTo>
                    <a:pt x="20850" y="464"/>
                  </a:lnTo>
                  <a:lnTo>
                    <a:pt x="20839" y="365"/>
                  </a:lnTo>
                  <a:lnTo>
                    <a:pt x="20773" y="199"/>
                  </a:lnTo>
                  <a:lnTo>
                    <a:pt x="20652" y="78"/>
                  </a:lnTo>
                  <a:lnTo>
                    <a:pt x="20486" y="12"/>
                  </a:lnTo>
                  <a:lnTo>
                    <a:pt x="203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9"/>
            <p:cNvSpPr/>
            <p:nvPr/>
          </p:nvSpPr>
          <p:spPr>
            <a:xfrm>
              <a:off x="3435493" y="3236290"/>
              <a:ext cx="408699" cy="20136"/>
            </a:xfrm>
            <a:custGeom>
              <a:rect b="b" l="l" r="r" t="t"/>
              <a:pathLst>
                <a:path extrusionOk="0" h="916" w="18592">
                  <a:moveTo>
                    <a:pt x="365" y="1"/>
                  </a:moveTo>
                  <a:lnTo>
                    <a:pt x="199" y="78"/>
                  </a:lnTo>
                  <a:lnTo>
                    <a:pt x="78" y="199"/>
                  </a:lnTo>
                  <a:lnTo>
                    <a:pt x="12" y="364"/>
                  </a:lnTo>
                  <a:lnTo>
                    <a:pt x="1" y="452"/>
                  </a:lnTo>
                  <a:lnTo>
                    <a:pt x="12" y="552"/>
                  </a:lnTo>
                  <a:lnTo>
                    <a:pt x="78" y="717"/>
                  </a:lnTo>
                  <a:lnTo>
                    <a:pt x="199" y="838"/>
                  </a:lnTo>
                  <a:lnTo>
                    <a:pt x="365" y="904"/>
                  </a:lnTo>
                  <a:lnTo>
                    <a:pt x="464" y="915"/>
                  </a:lnTo>
                  <a:lnTo>
                    <a:pt x="18128" y="915"/>
                  </a:lnTo>
                  <a:lnTo>
                    <a:pt x="18227" y="904"/>
                  </a:lnTo>
                  <a:lnTo>
                    <a:pt x="18393" y="838"/>
                  </a:lnTo>
                  <a:lnTo>
                    <a:pt x="18514" y="717"/>
                  </a:lnTo>
                  <a:lnTo>
                    <a:pt x="18580" y="552"/>
                  </a:lnTo>
                  <a:lnTo>
                    <a:pt x="18591" y="452"/>
                  </a:lnTo>
                  <a:lnTo>
                    <a:pt x="18580" y="364"/>
                  </a:lnTo>
                  <a:lnTo>
                    <a:pt x="18514" y="199"/>
                  </a:lnTo>
                  <a:lnTo>
                    <a:pt x="18393" y="78"/>
                  </a:lnTo>
                  <a:lnTo>
                    <a:pt x="182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9"/>
            <p:cNvSpPr/>
            <p:nvPr/>
          </p:nvSpPr>
          <p:spPr>
            <a:xfrm>
              <a:off x="3472820" y="3282805"/>
              <a:ext cx="334068" cy="20136"/>
            </a:xfrm>
            <a:custGeom>
              <a:rect b="b" l="l" r="r" t="t"/>
              <a:pathLst>
                <a:path extrusionOk="0" h="916" w="15197">
                  <a:moveTo>
                    <a:pt x="364" y="0"/>
                  </a:moveTo>
                  <a:lnTo>
                    <a:pt x="209" y="78"/>
                  </a:lnTo>
                  <a:lnTo>
                    <a:pt x="77" y="199"/>
                  </a:lnTo>
                  <a:lnTo>
                    <a:pt x="11" y="364"/>
                  </a:lnTo>
                  <a:lnTo>
                    <a:pt x="0" y="452"/>
                  </a:lnTo>
                  <a:lnTo>
                    <a:pt x="11" y="551"/>
                  </a:lnTo>
                  <a:lnTo>
                    <a:pt x="77" y="717"/>
                  </a:lnTo>
                  <a:lnTo>
                    <a:pt x="209" y="838"/>
                  </a:lnTo>
                  <a:lnTo>
                    <a:pt x="364" y="904"/>
                  </a:lnTo>
                  <a:lnTo>
                    <a:pt x="463" y="915"/>
                  </a:lnTo>
                  <a:lnTo>
                    <a:pt x="14733" y="915"/>
                  </a:lnTo>
                  <a:lnTo>
                    <a:pt x="14832" y="904"/>
                  </a:lnTo>
                  <a:lnTo>
                    <a:pt x="14987" y="838"/>
                  </a:lnTo>
                  <a:lnTo>
                    <a:pt x="15119" y="717"/>
                  </a:lnTo>
                  <a:lnTo>
                    <a:pt x="15185" y="551"/>
                  </a:lnTo>
                  <a:lnTo>
                    <a:pt x="15196" y="452"/>
                  </a:lnTo>
                  <a:lnTo>
                    <a:pt x="15185" y="364"/>
                  </a:lnTo>
                  <a:lnTo>
                    <a:pt x="15119" y="199"/>
                  </a:lnTo>
                  <a:lnTo>
                    <a:pt x="14987" y="78"/>
                  </a:lnTo>
                  <a:lnTo>
                    <a:pt x="148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9"/>
            <p:cNvSpPr/>
            <p:nvPr/>
          </p:nvSpPr>
          <p:spPr>
            <a:xfrm>
              <a:off x="3410785" y="4375291"/>
              <a:ext cx="458357" cy="20136"/>
            </a:xfrm>
            <a:custGeom>
              <a:rect b="b" l="l" r="r" t="t"/>
              <a:pathLst>
                <a:path extrusionOk="0" h="916" w="20851">
                  <a:moveTo>
                    <a:pt x="453" y="1"/>
                  </a:moveTo>
                  <a:lnTo>
                    <a:pt x="365" y="12"/>
                  </a:lnTo>
                  <a:lnTo>
                    <a:pt x="199" y="78"/>
                  </a:lnTo>
                  <a:lnTo>
                    <a:pt x="67" y="210"/>
                  </a:lnTo>
                  <a:lnTo>
                    <a:pt x="1" y="376"/>
                  </a:lnTo>
                  <a:lnTo>
                    <a:pt x="1" y="464"/>
                  </a:lnTo>
                  <a:lnTo>
                    <a:pt x="1" y="552"/>
                  </a:lnTo>
                  <a:lnTo>
                    <a:pt x="67" y="717"/>
                  </a:lnTo>
                  <a:lnTo>
                    <a:pt x="199" y="849"/>
                  </a:lnTo>
                  <a:lnTo>
                    <a:pt x="365" y="915"/>
                  </a:lnTo>
                  <a:lnTo>
                    <a:pt x="20486" y="915"/>
                  </a:lnTo>
                  <a:lnTo>
                    <a:pt x="20652" y="849"/>
                  </a:lnTo>
                  <a:lnTo>
                    <a:pt x="20773" y="717"/>
                  </a:lnTo>
                  <a:lnTo>
                    <a:pt x="20839" y="552"/>
                  </a:lnTo>
                  <a:lnTo>
                    <a:pt x="20850" y="464"/>
                  </a:lnTo>
                  <a:lnTo>
                    <a:pt x="20839" y="376"/>
                  </a:lnTo>
                  <a:lnTo>
                    <a:pt x="20773" y="210"/>
                  </a:lnTo>
                  <a:lnTo>
                    <a:pt x="20652" y="78"/>
                  </a:lnTo>
                  <a:lnTo>
                    <a:pt x="20486" y="12"/>
                  </a:lnTo>
                  <a:lnTo>
                    <a:pt x="203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9"/>
            <p:cNvSpPr/>
            <p:nvPr/>
          </p:nvSpPr>
          <p:spPr>
            <a:xfrm>
              <a:off x="3410785" y="4328798"/>
              <a:ext cx="458357" cy="20114"/>
            </a:xfrm>
            <a:custGeom>
              <a:rect b="b" l="l" r="r" t="t"/>
              <a:pathLst>
                <a:path extrusionOk="0" h="915" w="20851">
                  <a:moveTo>
                    <a:pt x="453" y="0"/>
                  </a:moveTo>
                  <a:lnTo>
                    <a:pt x="365" y="11"/>
                  </a:lnTo>
                  <a:lnTo>
                    <a:pt x="199" y="77"/>
                  </a:lnTo>
                  <a:lnTo>
                    <a:pt x="67" y="209"/>
                  </a:lnTo>
                  <a:lnTo>
                    <a:pt x="1" y="364"/>
                  </a:lnTo>
                  <a:lnTo>
                    <a:pt x="1" y="463"/>
                  </a:lnTo>
                  <a:lnTo>
                    <a:pt x="1" y="551"/>
                  </a:lnTo>
                  <a:lnTo>
                    <a:pt x="67" y="716"/>
                  </a:lnTo>
                  <a:lnTo>
                    <a:pt x="199" y="849"/>
                  </a:lnTo>
                  <a:lnTo>
                    <a:pt x="365" y="915"/>
                  </a:lnTo>
                  <a:lnTo>
                    <a:pt x="20486" y="915"/>
                  </a:lnTo>
                  <a:lnTo>
                    <a:pt x="20652" y="849"/>
                  </a:lnTo>
                  <a:lnTo>
                    <a:pt x="20773" y="716"/>
                  </a:lnTo>
                  <a:lnTo>
                    <a:pt x="20839" y="551"/>
                  </a:lnTo>
                  <a:lnTo>
                    <a:pt x="20850" y="463"/>
                  </a:lnTo>
                  <a:lnTo>
                    <a:pt x="20839" y="364"/>
                  </a:lnTo>
                  <a:lnTo>
                    <a:pt x="20773" y="209"/>
                  </a:lnTo>
                  <a:lnTo>
                    <a:pt x="20652" y="77"/>
                  </a:lnTo>
                  <a:lnTo>
                    <a:pt x="20486" y="11"/>
                  </a:lnTo>
                  <a:lnTo>
                    <a:pt x="203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9"/>
            <p:cNvSpPr/>
            <p:nvPr/>
          </p:nvSpPr>
          <p:spPr>
            <a:xfrm>
              <a:off x="3435493" y="4282525"/>
              <a:ext cx="408699" cy="20114"/>
            </a:xfrm>
            <a:custGeom>
              <a:rect b="b" l="l" r="r" t="t"/>
              <a:pathLst>
                <a:path extrusionOk="0" h="915" w="18592">
                  <a:moveTo>
                    <a:pt x="365" y="0"/>
                  </a:moveTo>
                  <a:lnTo>
                    <a:pt x="199" y="77"/>
                  </a:lnTo>
                  <a:lnTo>
                    <a:pt x="78" y="199"/>
                  </a:lnTo>
                  <a:lnTo>
                    <a:pt x="12" y="364"/>
                  </a:lnTo>
                  <a:lnTo>
                    <a:pt x="1" y="452"/>
                  </a:lnTo>
                  <a:lnTo>
                    <a:pt x="12" y="551"/>
                  </a:lnTo>
                  <a:lnTo>
                    <a:pt x="78" y="717"/>
                  </a:lnTo>
                  <a:lnTo>
                    <a:pt x="199" y="838"/>
                  </a:lnTo>
                  <a:lnTo>
                    <a:pt x="365" y="904"/>
                  </a:lnTo>
                  <a:lnTo>
                    <a:pt x="464" y="915"/>
                  </a:lnTo>
                  <a:lnTo>
                    <a:pt x="18128" y="915"/>
                  </a:lnTo>
                  <a:lnTo>
                    <a:pt x="18227" y="904"/>
                  </a:lnTo>
                  <a:lnTo>
                    <a:pt x="18393" y="838"/>
                  </a:lnTo>
                  <a:lnTo>
                    <a:pt x="18514" y="717"/>
                  </a:lnTo>
                  <a:lnTo>
                    <a:pt x="18580" y="551"/>
                  </a:lnTo>
                  <a:lnTo>
                    <a:pt x="18591" y="452"/>
                  </a:lnTo>
                  <a:lnTo>
                    <a:pt x="18580" y="364"/>
                  </a:lnTo>
                  <a:lnTo>
                    <a:pt x="18514" y="199"/>
                  </a:lnTo>
                  <a:lnTo>
                    <a:pt x="18393" y="77"/>
                  </a:lnTo>
                  <a:lnTo>
                    <a:pt x="182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9"/>
            <p:cNvSpPr/>
            <p:nvPr/>
          </p:nvSpPr>
          <p:spPr>
            <a:xfrm>
              <a:off x="3472820" y="4236010"/>
              <a:ext cx="334068" cy="20136"/>
            </a:xfrm>
            <a:custGeom>
              <a:rect b="b" l="l" r="r" t="t"/>
              <a:pathLst>
                <a:path extrusionOk="0" h="916" w="15197">
                  <a:moveTo>
                    <a:pt x="364" y="1"/>
                  </a:moveTo>
                  <a:lnTo>
                    <a:pt x="209" y="78"/>
                  </a:lnTo>
                  <a:lnTo>
                    <a:pt x="77" y="199"/>
                  </a:lnTo>
                  <a:lnTo>
                    <a:pt x="11" y="364"/>
                  </a:lnTo>
                  <a:lnTo>
                    <a:pt x="0" y="452"/>
                  </a:lnTo>
                  <a:lnTo>
                    <a:pt x="11" y="552"/>
                  </a:lnTo>
                  <a:lnTo>
                    <a:pt x="77" y="717"/>
                  </a:lnTo>
                  <a:lnTo>
                    <a:pt x="209" y="838"/>
                  </a:lnTo>
                  <a:lnTo>
                    <a:pt x="364" y="904"/>
                  </a:lnTo>
                  <a:lnTo>
                    <a:pt x="463" y="915"/>
                  </a:lnTo>
                  <a:lnTo>
                    <a:pt x="14733" y="915"/>
                  </a:lnTo>
                  <a:lnTo>
                    <a:pt x="14832" y="904"/>
                  </a:lnTo>
                  <a:lnTo>
                    <a:pt x="14987" y="838"/>
                  </a:lnTo>
                  <a:lnTo>
                    <a:pt x="15119" y="717"/>
                  </a:lnTo>
                  <a:lnTo>
                    <a:pt x="15185" y="552"/>
                  </a:lnTo>
                  <a:lnTo>
                    <a:pt x="15196" y="452"/>
                  </a:lnTo>
                  <a:lnTo>
                    <a:pt x="15185" y="364"/>
                  </a:lnTo>
                  <a:lnTo>
                    <a:pt x="15119" y="199"/>
                  </a:lnTo>
                  <a:lnTo>
                    <a:pt x="14987" y="78"/>
                  </a:lnTo>
                  <a:lnTo>
                    <a:pt x="148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9"/>
            <p:cNvSpPr/>
            <p:nvPr/>
          </p:nvSpPr>
          <p:spPr>
            <a:xfrm>
              <a:off x="3410785" y="3658750"/>
              <a:ext cx="458357" cy="20136"/>
            </a:xfrm>
            <a:custGeom>
              <a:rect b="b" l="l" r="r" t="t"/>
              <a:pathLst>
                <a:path extrusionOk="0" h="916" w="20851">
                  <a:moveTo>
                    <a:pt x="365" y="1"/>
                  </a:moveTo>
                  <a:lnTo>
                    <a:pt x="199" y="78"/>
                  </a:lnTo>
                  <a:lnTo>
                    <a:pt x="67" y="199"/>
                  </a:lnTo>
                  <a:lnTo>
                    <a:pt x="1" y="364"/>
                  </a:lnTo>
                  <a:lnTo>
                    <a:pt x="1" y="453"/>
                  </a:lnTo>
                  <a:lnTo>
                    <a:pt x="1" y="552"/>
                  </a:lnTo>
                  <a:lnTo>
                    <a:pt x="67" y="717"/>
                  </a:lnTo>
                  <a:lnTo>
                    <a:pt x="199" y="838"/>
                  </a:lnTo>
                  <a:lnTo>
                    <a:pt x="365" y="904"/>
                  </a:lnTo>
                  <a:lnTo>
                    <a:pt x="453" y="915"/>
                  </a:lnTo>
                  <a:lnTo>
                    <a:pt x="20387" y="915"/>
                  </a:lnTo>
                  <a:lnTo>
                    <a:pt x="20486" y="904"/>
                  </a:lnTo>
                  <a:lnTo>
                    <a:pt x="20652" y="838"/>
                  </a:lnTo>
                  <a:lnTo>
                    <a:pt x="20773" y="717"/>
                  </a:lnTo>
                  <a:lnTo>
                    <a:pt x="20839" y="552"/>
                  </a:lnTo>
                  <a:lnTo>
                    <a:pt x="20850" y="453"/>
                  </a:lnTo>
                  <a:lnTo>
                    <a:pt x="20839" y="364"/>
                  </a:lnTo>
                  <a:lnTo>
                    <a:pt x="20773" y="199"/>
                  </a:lnTo>
                  <a:lnTo>
                    <a:pt x="20652" y="78"/>
                  </a:lnTo>
                  <a:lnTo>
                    <a:pt x="204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9"/>
            <p:cNvSpPr/>
            <p:nvPr/>
          </p:nvSpPr>
          <p:spPr>
            <a:xfrm>
              <a:off x="3410785" y="3703572"/>
              <a:ext cx="458357" cy="20136"/>
            </a:xfrm>
            <a:custGeom>
              <a:rect b="b" l="l" r="r" t="t"/>
              <a:pathLst>
                <a:path extrusionOk="0" h="916" w="20851">
                  <a:moveTo>
                    <a:pt x="365" y="0"/>
                  </a:moveTo>
                  <a:lnTo>
                    <a:pt x="199" y="78"/>
                  </a:lnTo>
                  <a:lnTo>
                    <a:pt x="67" y="199"/>
                  </a:lnTo>
                  <a:lnTo>
                    <a:pt x="1" y="364"/>
                  </a:lnTo>
                  <a:lnTo>
                    <a:pt x="1" y="452"/>
                  </a:lnTo>
                  <a:lnTo>
                    <a:pt x="1" y="551"/>
                  </a:lnTo>
                  <a:lnTo>
                    <a:pt x="67" y="717"/>
                  </a:lnTo>
                  <a:lnTo>
                    <a:pt x="199" y="838"/>
                  </a:lnTo>
                  <a:lnTo>
                    <a:pt x="365" y="904"/>
                  </a:lnTo>
                  <a:lnTo>
                    <a:pt x="453" y="915"/>
                  </a:lnTo>
                  <a:lnTo>
                    <a:pt x="20387" y="915"/>
                  </a:lnTo>
                  <a:lnTo>
                    <a:pt x="20486" y="904"/>
                  </a:lnTo>
                  <a:lnTo>
                    <a:pt x="20652" y="838"/>
                  </a:lnTo>
                  <a:lnTo>
                    <a:pt x="20773" y="717"/>
                  </a:lnTo>
                  <a:lnTo>
                    <a:pt x="20839" y="551"/>
                  </a:lnTo>
                  <a:lnTo>
                    <a:pt x="20850" y="452"/>
                  </a:lnTo>
                  <a:lnTo>
                    <a:pt x="20839" y="364"/>
                  </a:lnTo>
                  <a:lnTo>
                    <a:pt x="20773" y="199"/>
                  </a:lnTo>
                  <a:lnTo>
                    <a:pt x="20652" y="78"/>
                  </a:lnTo>
                  <a:lnTo>
                    <a:pt x="204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9"/>
            <p:cNvSpPr/>
            <p:nvPr/>
          </p:nvSpPr>
          <p:spPr>
            <a:xfrm>
              <a:off x="3403289" y="3748152"/>
              <a:ext cx="473107" cy="20114"/>
            </a:xfrm>
            <a:custGeom>
              <a:rect b="b" l="l" r="r" t="t"/>
              <a:pathLst>
                <a:path extrusionOk="0" h="915" w="21522">
                  <a:moveTo>
                    <a:pt x="364" y="0"/>
                  </a:moveTo>
                  <a:lnTo>
                    <a:pt x="199" y="66"/>
                  </a:lnTo>
                  <a:lnTo>
                    <a:pt x="67" y="198"/>
                  </a:lnTo>
                  <a:lnTo>
                    <a:pt x="0" y="364"/>
                  </a:lnTo>
                  <a:lnTo>
                    <a:pt x="0" y="452"/>
                  </a:lnTo>
                  <a:lnTo>
                    <a:pt x="0" y="551"/>
                  </a:lnTo>
                  <a:lnTo>
                    <a:pt x="67" y="705"/>
                  </a:lnTo>
                  <a:lnTo>
                    <a:pt x="199" y="838"/>
                  </a:lnTo>
                  <a:lnTo>
                    <a:pt x="364" y="904"/>
                  </a:lnTo>
                  <a:lnTo>
                    <a:pt x="452" y="915"/>
                  </a:lnTo>
                  <a:lnTo>
                    <a:pt x="21070" y="915"/>
                  </a:lnTo>
                  <a:lnTo>
                    <a:pt x="21158" y="904"/>
                  </a:lnTo>
                  <a:lnTo>
                    <a:pt x="21323" y="838"/>
                  </a:lnTo>
                  <a:lnTo>
                    <a:pt x="21456" y="705"/>
                  </a:lnTo>
                  <a:lnTo>
                    <a:pt x="21522" y="551"/>
                  </a:lnTo>
                  <a:lnTo>
                    <a:pt x="21522" y="452"/>
                  </a:lnTo>
                  <a:lnTo>
                    <a:pt x="21522" y="364"/>
                  </a:lnTo>
                  <a:lnTo>
                    <a:pt x="21456" y="198"/>
                  </a:lnTo>
                  <a:lnTo>
                    <a:pt x="21323" y="66"/>
                  </a:lnTo>
                  <a:lnTo>
                    <a:pt x="211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9"/>
            <p:cNvSpPr/>
            <p:nvPr/>
          </p:nvSpPr>
          <p:spPr>
            <a:xfrm>
              <a:off x="3413225" y="3793195"/>
              <a:ext cx="453235" cy="20136"/>
            </a:xfrm>
            <a:custGeom>
              <a:rect b="b" l="l" r="r" t="t"/>
              <a:pathLst>
                <a:path extrusionOk="0" h="916" w="20618">
                  <a:moveTo>
                    <a:pt x="364" y="1"/>
                  </a:moveTo>
                  <a:lnTo>
                    <a:pt x="199" y="78"/>
                  </a:lnTo>
                  <a:lnTo>
                    <a:pt x="66" y="199"/>
                  </a:lnTo>
                  <a:lnTo>
                    <a:pt x="0" y="364"/>
                  </a:lnTo>
                  <a:lnTo>
                    <a:pt x="0" y="453"/>
                  </a:lnTo>
                  <a:lnTo>
                    <a:pt x="0" y="552"/>
                  </a:lnTo>
                  <a:lnTo>
                    <a:pt x="66" y="717"/>
                  </a:lnTo>
                  <a:lnTo>
                    <a:pt x="199" y="838"/>
                  </a:lnTo>
                  <a:lnTo>
                    <a:pt x="364" y="904"/>
                  </a:lnTo>
                  <a:lnTo>
                    <a:pt x="452" y="915"/>
                  </a:lnTo>
                  <a:lnTo>
                    <a:pt x="20166" y="915"/>
                  </a:lnTo>
                  <a:lnTo>
                    <a:pt x="20254" y="904"/>
                  </a:lnTo>
                  <a:lnTo>
                    <a:pt x="20420" y="838"/>
                  </a:lnTo>
                  <a:lnTo>
                    <a:pt x="20541" y="717"/>
                  </a:lnTo>
                  <a:lnTo>
                    <a:pt x="20618" y="552"/>
                  </a:lnTo>
                  <a:lnTo>
                    <a:pt x="20618" y="453"/>
                  </a:lnTo>
                  <a:lnTo>
                    <a:pt x="20618" y="364"/>
                  </a:lnTo>
                  <a:lnTo>
                    <a:pt x="20541" y="199"/>
                  </a:lnTo>
                  <a:lnTo>
                    <a:pt x="20420" y="78"/>
                  </a:lnTo>
                  <a:lnTo>
                    <a:pt x="202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9"/>
            <p:cNvSpPr/>
            <p:nvPr/>
          </p:nvSpPr>
          <p:spPr>
            <a:xfrm>
              <a:off x="3431625" y="3838501"/>
              <a:ext cx="416678" cy="20114"/>
            </a:xfrm>
            <a:custGeom>
              <a:rect b="b" l="l" r="r" t="t"/>
              <a:pathLst>
                <a:path extrusionOk="0" h="915" w="18955">
                  <a:moveTo>
                    <a:pt x="452" y="0"/>
                  </a:moveTo>
                  <a:lnTo>
                    <a:pt x="364" y="11"/>
                  </a:lnTo>
                  <a:lnTo>
                    <a:pt x="199" y="78"/>
                  </a:lnTo>
                  <a:lnTo>
                    <a:pt x="78" y="199"/>
                  </a:lnTo>
                  <a:lnTo>
                    <a:pt x="1" y="364"/>
                  </a:lnTo>
                  <a:lnTo>
                    <a:pt x="1" y="452"/>
                  </a:lnTo>
                  <a:lnTo>
                    <a:pt x="1" y="551"/>
                  </a:lnTo>
                  <a:lnTo>
                    <a:pt x="78" y="717"/>
                  </a:lnTo>
                  <a:lnTo>
                    <a:pt x="199" y="838"/>
                  </a:lnTo>
                  <a:lnTo>
                    <a:pt x="364" y="904"/>
                  </a:lnTo>
                  <a:lnTo>
                    <a:pt x="452" y="915"/>
                  </a:lnTo>
                  <a:lnTo>
                    <a:pt x="18492" y="915"/>
                  </a:lnTo>
                  <a:lnTo>
                    <a:pt x="18591" y="904"/>
                  </a:lnTo>
                  <a:lnTo>
                    <a:pt x="18756" y="838"/>
                  </a:lnTo>
                  <a:lnTo>
                    <a:pt x="18877" y="717"/>
                  </a:lnTo>
                  <a:lnTo>
                    <a:pt x="18943" y="551"/>
                  </a:lnTo>
                  <a:lnTo>
                    <a:pt x="18954" y="452"/>
                  </a:lnTo>
                  <a:lnTo>
                    <a:pt x="18943" y="364"/>
                  </a:lnTo>
                  <a:lnTo>
                    <a:pt x="18877" y="199"/>
                  </a:lnTo>
                  <a:lnTo>
                    <a:pt x="18756" y="78"/>
                  </a:lnTo>
                  <a:lnTo>
                    <a:pt x="18591" y="11"/>
                  </a:lnTo>
                  <a:lnTo>
                    <a:pt x="184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9"/>
            <p:cNvSpPr/>
            <p:nvPr/>
          </p:nvSpPr>
          <p:spPr>
            <a:xfrm>
              <a:off x="4126865" y="3069641"/>
              <a:ext cx="357787" cy="394388"/>
            </a:xfrm>
            <a:custGeom>
              <a:rect b="b" l="l" r="r" t="t"/>
              <a:pathLst>
                <a:path extrusionOk="0" h="17941" w="16276">
                  <a:moveTo>
                    <a:pt x="8177" y="0"/>
                  </a:moveTo>
                  <a:lnTo>
                    <a:pt x="8033" y="11"/>
                  </a:lnTo>
                  <a:lnTo>
                    <a:pt x="7780" y="66"/>
                  </a:lnTo>
                  <a:lnTo>
                    <a:pt x="7582" y="176"/>
                  </a:lnTo>
                  <a:lnTo>
                    <a:pt x="7471" y="320"/>
                  </a:lnTo>
                  <a:lnTo>
                    <a:pt x="7460" y="397"/>
                  </a:lnTo>
                  <a:lnTo>
                    <a:pt x="7493" y="496"/>
                  </a:lnTo>
                  <a:lnTo>
                    <a:pt x="7714" y="672"/>
                  </a:lnTo>
                  <a:lnTo>
                    <a:pt x="7824" y="727"/>
                  </a:lnTo>
                  <a:lnTo>
                    <a:pt x="7769" y="2810"/>
                  </a:lnTo>
                  <a:lnTo>
                    <a:pt x="7449" y="2832"/>
                  </a:lnTo>
                  <a:lnTo>
                    <a:pt x="6832" y="2942"/>
                  </a:lnTo>
                  <a:lnTo>
                    <a:pt x="6226" y="3108"/>
                  </a:lnTo>
                  <a:lnTo>
                    <a:pt x="5631" y="3328"/>
                  </a:lnTo>
                  <a:lnTo>
                    <a:pt x="5345" y="3471"/>
                  </a:lnTo>
                  <a:lnTo>
                    <a:pt x="4650" y="2347"/>
                  </a:lnTo>
                  <a:lnTo>
                    <a:pt x="4738" y="2237"/>
                  </a:lnTo>
                  <a:lnTo>
                    <a:pt x="4849" y="1984"/>
                  </a:lnTo>
                  <a:lnTo>
                    <a:pt x="4827" y="1884"/>
                  </a:lnTo>
                  <a:lnTo>
                    <a:pt x="4794" y="1851"/>
                  </a:lnTo>
                  <a:lnTo>
                    <a:pt x="4650" y="1796"/>
                  </a:lnTo>
                  <a:lnTo>
                    <a:pt x="4441" y="1785"/>
                  </a:lnTo>
                  <a:lnTo>
                    <a:pt x="4210" y="1829"/>
                  </a:lnTo>
                  <a:lnTo>
                    <a:pt x="4088" y="1884"/>
                  </a:lnTo>
                  <a:lnTo>
                    <a:pt x="3978" y="1951"/>
                  </a:lnTo>
                  <a:lnTo>
                    <a:pt x="3813" y="2116"/>
                  </a:lnTo>
                  <a:lnTo>
                    <a:pt x="3714" y="2292"/>
                  </a:lnTo>
                  <a:lnTo>
                    <a:pt x="3692" y="2458"/>
                  </a:lnTo>
                  <a:lnTo>
                    <a:pt x="3714" y="2524"/>
                  </a:lnTo>
                  <a:lnTo>
                    <a:pt x="3780" y="2590"/>
                  </a:lnTo>
                  <a:lnTo>
                    <a:pt x="4033" y="2612"/>
                  </a:lnTo>
                  <a:lnTo>
                    <a:pt x="4143" y="2601"/>
                  </a:lnTo>
                  <a:lnTo>
                    <a:pt x="4783" y="3780"/>
                  </a:lnTo>
                  <a:lnTo>
                    <a:pt x="4518" y="3956"/>
                  </a:lnTo>
                  <a:lnTo>
                    <a:pt x="4022" y="4353"/>
                  </a:lnTo>
                  <a:lnTo>
                    <a:pt x="3570" y="4805"/>
                  </a:lnTo>
                  <a:lnTo>
                    <a:pt x="3174" y="5290"/>
                  </a:lnTo>
                  <a:lnTo>
                    <a:pt x="2997" y="5554"/>
                  </a:lnTo>
                  <a:lnTo>
                    <a:pt x="1168" y="4562"/>
                  </a:lnTo>
                  <a:lnTo>
                    <a:pt x="1190" y="4430"/>
                  </a:lnTo>
                  <a:lnTo>
                    <a:pt x="1179" y="4188"/>
                  </a:lnTo>
                  <a:lnTo>
                    <a:pt x="1124" y="4066"/>
                  </a:lnTo>
                  <a:lnTo>
                    <a:pt x="1080" y="4033"/>
                  </a:lnTo>
                  <a:lnTo>
                    <a:pt x="1025" y="4011"/>
                  </a:lnTo>
                  <a:lnTo>
                    <a:pt x="860" y="4044"/>
                  </a:lnTo>
                  <a:lnTo>
                    <a:pt x="661" y="4155"/>
                  </a:lnTo>
                  <a:lnTo>
                    <a:pt x="463" y="4331"/>
                  </a:lnTo>
                  <a:lnTo>
                    <a:pt x="386" y="4452"/>
                  </a:lnTo>
                  <a:lnTo>
                    <a:pt x="320" y="4584"/>
                  </a:lnTo>
                  <a:lnTo>
                    <a:pt x="242" y="4827"/>
                  </a:lnTo>
                  <a:lnTo>
                    <a:pt x="242" y="5047"/>
                  </a:lnTo>
                  <a:lnTo>
                    <a:pt x="320" y="5212"/>
                  </a:lnTo>
                  <a:lnTo>
                    <a:pt x="386" y="5268"/>
                  </a:lnTo>
                  <a:lnTo>
                    <a:pt x="485" y="5290"/>
                  </a:lnTo>
                  <a:lnTo>
                    <a:pt x="738" y="5179"/>
                  </a:lnTo>
                  <a:lnTo>
                    <a:pt x="849" y="5113"/>
                  </a:lnTo>
                  <a:lnTo>
                    <a:pt x="2623" y="6204"/>
                  </a:lnTo>
                  <a:lnTo>
                    <a:pt x="2490" y="6491"/>
                  </a:lnTo>
                  <a:lnTo>
                    <a:pt x="2270" y="7086"/>
                  </a:lnTo>
                  <a:lnTo>
                    <a:pt x="2105" y="7692"/>
                  </a:lnTo>
                  <a:lnTo>
                    <a:pt x="2006" y="8320"/>
                  </a:lnTo>
                  <a:lnTo>
                    <a:pt x="1984" y="8628"/>
                  </a:lnTo>
                  <a:lnTo>
                    <a:pt x="661" y="8673"/>
                  </a:lnTo>
                  <a:lnTo>
                    <a:pt x="617" y="8551"/>
                  </a:lnTo>
                  <a:lnTo>
                    <a:pt x="452" y="8320"/>
                  </a:lnTo>
                  <a:lnTo>
                    <a:pt x="364" y="8287"/>
                  </a:lnTo>
                  <a:lnTo>
                    <a:pt x="287" y="8298"/>
                  </a:lnTo>
                  <a:lnTo>
                    <a:pt x="154" y="8397"/>
                  </a:lnTo>
                  <a:lnTo>
                    <a:pt x="55" y="8573"/>
                  </a:lnTo>
                  <a:lnTo>
                    <a:pt x="0" y="8805"/>
                  </a:lnTo>
                  <a:lnTo>
                    <a:pt x="0" y="8937"/>
                  </a:lnTo>
                  <a:lnTo>
                    <a:pt x="0" y="9069"/>
                  </a:lnTo>
                  <a:lnTo>
                    <a:pt x="55" y="9301"/>
                  </a:lnTo>
                  <a:lnTo>
                    <a:pt x="154" y="9466"/>
                  </a:lnTo>
                  <a:lnTo>
                    <a:pt x="287" y="9565"/>
                  </a:lnTo>
                  <a:lnTo>
                    <a:pt x="364" y="9576"/>
                  </a:lnTo>
                  <a:lnTo>
                    <a:pt x="452" y="9554"/>
                  </a:lnTo>
                  <a:lnTo>
                    <a:pt x="606" y="9356"/>
                  </a:lnTo>
                  <a:lnTo>
                    <a:pt x="650" y="9246"/>
                  </a:lnTo>
                  <a:lnTo>
                    <a:pt x="1984" y="9290"/>
                  </a:lnTo>
                  <a:lnTo>
                    <a:pt x="2006" y="9609"/>
                  </a:lnTo>
                  <a:lnTo>
                    <a:pt x="2105" y="10226"/>
                  </a:lnTo>
                  <a:lnTo>
                    <a:pt x="2270" y="10843"/>
                  </a:lnTo>
                  <a:lnTo>
                    <a:pt x="2490" y="11427"/>
                  </a:lnTo>
                  <a:lnTo>
                    <a:pt x="2623" y="11714"/>
                  </a:lnTo>
                  <a:lnTo>
                    <a:pt x="826" y="12816"/>
                  </a:lnTo>
                  <a:lnTo>
                    <a:pt x="716" y="12728"/>
                  </a:lnTo>
                  <a:lnTo>
                    <a:pt x="507" y="12629"/>
                  </a:lnTo>
                  <a:lnTo>
                    <a:pt x="375" y="12607"/>
                  </a:lnTo>
                  <a:lnTo>
                    <a:pt x="331" y="12629"/>
                  </a:lnTo>
                  <a:lnTo>
                    <a:pt x="264" y="12673"/>
                  </a:lnTo>
                  <a:lnTo>
                    <a:pt x="187" y="12838"/>
                  </a:lnTo>
                  <a:lnTo>
                    <a:pt x="198" y="13047"/>
                  </a:lnTo>
                  <a:lnTo>
                    <a:pt x="264" y="13301"/>
                  </a:lnTo>
                  <a:lnTo>
                    <a:pt x="331" y="13433"/>
                  </a:lnTo>
                  <a:lnTo>
                    <a:pt x="397" y="13565"/>
                  </a:lnTo>
                  <a:lnTo>
                    <a:pt x="584" y="13753"/>
                  </a:lnTo>
                  <a:lnTo>
                    <a:pt x="771" y="13863"/>
                  </a:lnTo>
                  <a:lnTo>
                    <a:pt x="948" y="13885"/>
                  </a:lnTo>
                  <a:lnTo>
                    <a:pt x="1025" y="13852"/>
                  </a:lnTo>
                  <a:lnTo>
                    <a:pt x="1102" y="13775"/>
                  </a:lnTo>
                  <a:lnTo>
                    <a:pt x="1135" y="13510"/>
                  </a:lnTo>
                  <a:lnTo>
                    <a:pt x="1124" y="13389"/>
                  </a:lnTo>
                  <a:lnTo>
                    <a:pt x="2953" y="12397"/>
                  </a:lnTo>
                  <a:lnTo>
                    <a:pt x="3130" y="12662"/>
                  </a:lnTo>
                  <a:lnTo>
                    <a:pt x="3537" y="13147"/>
                  </a:lnTo>
                  <a:lnTo>
                    <a:pt x="3989" y="13598"/>
                  </a:lnTo>
                  <a:lnTo>
                    <a:pt x="4474" y="13995"/>
                  </a:lnTo>
                  <a:lnTo>
                    <a:pt x="4738" y="14171"/>
                  </a:lnTo>
                  <a:lnTo>
                    <a:pt x="4132" y="15317"/>
                  </a:lnTo>
                  <a:lnTo>
                    <a:pt x="4000" y="15295"/>
                  </a:lnTo>
                  <a:lnTo>
                    <a:pt x="3791" y="15306"/>
                  </a:lnTo>
                  <a:lnTo>
                    <a:pt x="3681" y="15350"/>
                  </a:lnTo>
                  <a:lnTo>
                    <a:pt x="3648" y="15395"/>
                  </a:lnTo>
                  <a:lnTo>
                    <a:pt x="3625" y="15439"/>
                  </a:lnTo>
                  <a:lnTo>
                    <a:pt x="3659" y="15593"/>
                  </a:lnTo>
                  <a:lnTo>
                    <a:pt x="3747" y="15780"/>
                  </a:lnTo>
                  <a:lnTo>
                    <a:pt x="3912" y="15957"/>
                  </a:lnTo>
                  <a:lnTo>
                    <a:pt x="4022" y="16023"/>
                  </a:lnTo>
                  <a:lnTo>
                    <a:pt x="4143" y="16089"/>
                  </a:lnTo>
                  <a:lnTo>
                    <a:pt x="4375" y="16155"/>
                  </a:lnTo>
                  <a:lnTo>
                    <a:pt x="4573" y="16155"/>
                  </a:lnTo>
                  <a:lnTo>
                    <a:pt x="4716" y="16089"/>
                  </a:lnTo>
                  <a:lnTo>
                    <a:pt x="4760" y="16023"/>
                  </a:lnTo>
                  <a:lnTo>
                    <a:pt x="4783" y="15934"/>
                  </a:lnTo>
                  <a:lnTo>
                    <a:pt x="4683" y="15703"/>
                  </a:lnTo>
                  <a:lnTo>
                    <a:pt x="4617" y="15615"/>
                  </a:lnTo>
                  <a:lnTo>
                    <a:pt x="5322" y="14469"/>
                  </a:lnTo>
                  <a:lnTo>
                    <a:pt x="5609" y="14612"/>
                  </a:lnTo>
                  <a:lnTo>
                    <a:pt x="6204" y="14844"/>
                  </a:lnTo>
                  <a:lnTo>
                    <a:pt x="6810" y="15009"/>
                  </a:lnTo>
                  <a:lnTo>
                    <a:pt x="7427" y="15108"/>
                  </a:lnTo>
                  <a:lnTo>
                    <a:pt x="7747" y="15130"/>
                  </a:lnTo>
                  <a:lnTo>
                    <a:pt x="7802" y="17202"/>
                  </a:lnTo>
                  <a:lnTo>
                    <a:pt x="7670" y="17257"/>
                  </a:lnTo>
                  <a:lnTo>
                    <a:pt x="7471" y="17389"/>
                  </a:lnTo>
                  <a:lnTo>
                    <a:pt x="7394" y="17488"/>
                  </a:lnTo>
                  <a:lnTo>
                    <a:pt x="7383" y="17543"/>
                  </a:lnTo>
                  <a:lnTo>
                    <a:pt x="7394" y="17620"/>
                  </a:lnTo>
                  <a:lnTo>
                    <a:pt x="7504" y="17764"/>
                  </a:lnTo>
                  <a:lnTo>
                    <a:pt x="7692" y="17874"/>
                  </a:lnTo>
                  <a:lnTo>
                    <a:pt x="7945" y="17929"/>
                  </a:lnTo>
                  <a:lnTo>
                    <a:pt x="8099" y="17940"/>
                  </a:lnTo>
                  <a:lnTo>
                    <a:pt x="8243" y="17929"/>
                  </a:lnTo>
                  <a:lnTo>
                    <a:pt x="8496" y="17874"/>
                  </a:lnTo>
                  <a:lnTo>
                    <a:pt x="8683" y="17764"/>
                  </a:lnTo>
                  <a:lnTo>
                    <a:pt x="8794" y="17620"/>
                  </a:lnTo>
                  <a:lnTo>
                    <a:pt x="8805" y="17543"/>
                  </a:lnTo>
                  <a:lnTo>
                    <a:pt x="8772" y="17444"/>
                  </a:lnTo>
                  <a:lnTo>
                    <a:pt x="8551" y="17279"/>
                  </a:lnTo>
                  <a:lnTo>
                    <a:pt x="8441" y="17224"/>
                  </a:lnTo>
                  <a:lnTo>
                    <a:pt x="8496" y="15130"/>
                  </a:lnTo>
                  <a:lnTo>
                    <a:pt x="8816" y="15108"/>
                  </a:lnTo>
                  <a:lnTo>
                    <a:pt x="9444" y="15009"/>
                  </a:lnTo>
                  <a:lnTo>
                    <a:pt x="10050" y="14844"/>
                  </a:lnTo>
                  <a:lnTo>
                    <a:pt x="10634" y="14612"/>
                  </a:lnTo>
                  <a:lnTo>
                    <a:pt x="10920" y="14469"/>
                  </a:lnTo>
                  <a:lnTo>
                    <a:pt x="11615" y="15593"/>
                  </a:lnTo>
                  <a:lnTo>
                    <a:pt x="11538" y="15703"/>
                  </a:lnTo>
                  <a:lnTo>
                    <a:pt x="11438" y="15890"/>
                  </a:lnTo>
                  <a:lnTo>
                    <a:pt x="11416" y="16012"/>
                  </a:lnTo>
                  <a:lnTo>
                    <a:pt x="11438" y="16056"/>
                  </a:lnTo>
                  <a:lnTo>
                    <a:pt x="11471" y="16100"/>
                  </a:lnTo>
                  <a:lnTo>
                    <a:pt x="11626" y="16155"/>
                  </a:lnTo>
                  <a:lnTo>
                    <a:pt x="11824" y="16155"/>
                  </a:lnTo>
                  <a:lnTo>
                    <a:pt x="12055" y="16111"/>
                  </a:lnTo>
                  <a:lnTo>
                    <a:pt x="12177" y="16056"/>
                  </a:lnTo>
                  <a:lnTo>
                    <a:pt x="12287" y="15990"/>
                  </a:lnTo>
                  <a:lnTo>
                    <a:pt x="12463" y="15824"/>
                  </a:lnTo>
                  <a:lnTo>
                    <a:pt x="12562" y="15659"/>
                  </a:lnTo>
                  <a:lnTo>
                    <a:pt x="12584" y="15494"/>
                  </a:lnTo>
                  <a:lnTo>
                    <a:pt x="12551" y="15417"/>
                  </a:lnTo>
                  <a:lnTo>
                    <a:pt x="12485" y="15361"/>
                  </a:lnTo>
                  <a:lnTo>
                    <a:pt x="12243" y="15328"/>
                  </a:lnTo>
                  <a:lnTo>
                    <a:pt x="12122" y="15339"/>
                  </a:lnTo>
                  <a:lnTo>
                    <a:pt x="11493" y="14160"/>
                  </a:lnTo>
                  <a:lnTo>
                    <a:pt x="11758" y="13984"/>
                  </a:lnTo>
                  <a:lnTo>
                    <a:pt x="12243" y="13587"/>
                  </a:lnTo>
                  <a:lnTo>
                    <a:pt x="12695" y="13147"/>
                  </a:lnTo>
                  <a:lnTo>
                    <a:pt x="13091" y="12651"/>
                  </a:lnTo>
                  <a:lnTo>
                    <a:pt x="13279" y="12397"/>
                  </a:lnTo>
                  <a:lnTo>
                    <a:pt x="15097" y="13378"/>
                  </a:lnTo>
                  <a:lnTo>
                    <a:pt x="15075" y="13521"/>
                  </a:lnTo>
                  <a:lnTo>
                    <a:pt x="15086" y="13753"/>
                  </a:lnTo>
                  <a:lnTo>
                    <a:pt x="15141" y="13874"/>
                  </a:lnTo>
                  <a:lnTo>
                    <a:pt x="15185" y="13907"/>
                  </a:lnTo>
                  <a:lnTo>
                    <a:pt x="15251" y="13940"/>
                  </a:lnTo>
                  <a:lnTo>
                    <a:pt x="15439" y="13918"/>
                  </a:lnTo>
                  <a:lnTo>
                    <a:pt x="15626" y="13808"/>
                  </a:lnTo>
                  <a:lnTo>
                    <a:pt x="15802" y="13609"/>
                  </a:lnTo>
                  <a:lnTo>
                    <a:pt x="15879" y="13488"/>
                  </a:lnTo>
                  <a:lnTo>
                    <a:pt x="15945" y="13367"/>
                  </a:lnTo>
                  <a:lnTo>
                    <a:pt x="16023" y="13113"/>
                  </a:lnTo>
                  <a:lnTo>
                    <a:pt x="16023" y="12893"/>
                  </a:lnTo>
                  <a:lnTo>
                    <a:pt x="15945" y="12728"/>
                  </a:lnTo>
                  <a:lnTo>
                    <a:pt x="15879" y="12673"/>
                  </a:lnTo>
                  <a:lnTo>
                    <a:pt x="15780" y="12651"/>
                  </a:lnTo>
                  <a:lnTo>
                    <a:pt x="15527" y="12761"/>
                  </a:lnTo>
                  <a:lnTo>
                    <a:pt x="15427" y="12827"/>
                  </a:lnTo>
                  <a:lnTo>
                    <a:pt x="13642" y="11736"/>
                  </a:lnTo>
                  <a:lnTo>
                    <a:pt x="13786" y="11450"/>
                  </a:lnTo>
                  <a:lnTo>
                    <a:pt x="14006" y="10854"/>
                  </a:lnTo>
                  <a:lnTo>
                    <a:pt x="14160" y="10248"/>
                  </a:lnTo>
                  <a:lnTo>
                    <a:pt x="14259" y="9631"/>
                  </a:lnTo>
                  <a:lnTo>
                    <a:pt x="14281" y="9312"/>
                  </a:lnTo>
                  <a:lnTo>
                    <a:pt x="15615" y="9268"/>
                  </a:lnTo>
                  <a:lnTo>
                    <a:pt x="15659" y="9389"/>
                  </a:lnTo>
                  <a:lnTo>
                    <a:pt x="15769" y="9565"/>
                  </a:lnTo>
                  <a:lnTo>
                    <a:pt x="15868" y="9642"/>
                  </a:lnTo>
                  <a:lnTo>
                    <a:pt x="15912" y="9653"/>
                  </a:lnTo>
                  <a:lnTo>
                    <a:pt x="15967" y="9642"/>
                  </a:lnTo>
                  <a:lnTo>
                    <a:pt x="16089" y="9543"/>
                  </a:lnTo>
                  <a:lnTo>
                    <a:pt x="16199" y="9367"/>
                  </a:lnTo>
                  <a:lnTo>
                    <a:pt x="16265" y="9135"/>
                  </a:lnTo>
                  <a:lnTo>
                    <a:pt x="16276" y="9003"/>
                  </a:lnTo>
                  <a:lnTo>
                    <a:pt x="16276" y="8871"/>
                  </a:lnTo>
                  <a:lnTo>
                    <a:pt x="16221" y="8640"/>
                  </a:lnTo>
                  <a:lnTo>
                    <a:pt x="16122" y="8463"/>
                  </a:lnTo>
                  <a:lnTo>
                    <a:pt x="15989" y="8375"/>
                  </a:lnTo>
                  <a:lnTo>
                    <a:pt x="15912" y="8364"/>
                  </a:lnTo>
                  <a:lnTo>
                    <a:pt x="15824" y="8386"/>
                  </a:lnTo>
                  <a:lnTo>
                    <a:pt x="15670" y="8584"/>
                  </a:lnTo>
                  <a:lnTo>
                    <a:pt x="15626" y="8695"/>
                  </a:lnTo>
                  <a:lnTo>
                    <a:pt x="14292" y="8651"/>
                  </a:lnTo>
                  <a:lnTo>
                    <a:pt x="14270" y="8331"/>
                  </a:lnTo>
                  <a:lnTo>
                    <a:pt x="14171" y="7714"/>
                  </a:lnTo>
                  <a:lnTo>
                    <a:pt x="14006" y="7097"/>
                  </a:lnTo>
                  <a:lnTo>
                    <a:pt x="13786" y="6513"/>
                  </a:lnTo>
                  <a:lnTo>
                    <a:pt x="13653" y="6226"/>
                  </a:lnTo>
                  <a:lnTo>
                    <a:pt x="15416" y="5135"/>
                  </a:lnTo>
                  <a:lnTo>
                    <a:pt x="15527" y="5223"/>
                  </a:lnTo>
                  <a:lnTo>
                    <a:pt x="15736" y="5334"/>
                  </a:lnTo>
                  <a:lnTo>
                    <a:pt x="15868" y="5356"/>
                  </a:lnTo>
                  <a:lnTo>
                    <a:pt x="15912" y="5334"/>
                  </a:lnTo>
                  <a:lnTo>
                    <a:pt x="15956" y="5290"/>
                  </a:lnTo>
                  <a:lnTo>
                    <a:pt x="16023" y="5135"/>
                  </a:lnTo>
                  <a:lnTo>
                    <a:pt x="16034" y="4915"/>
                  </a:lnTo>
                  <a:lnTo>
                    <a:pt x="15978" y="4650"/>
                  </a:lnTo>
                  <a:lnTo>
                    <a:pt x="15912" y="4518"/>
                  </a:lnTo>
                  <a:lnTo>
                    <a:pt x="15846" y="4397"/>
                  </a:lnTo>
                  <a:lnTo>
                    <a:pt x="15670" y="4199"/>
                  </a:lnTo>
                  <a:lnTo>
                    <a:pt x="15472" y="4088"/>
                  </a:lnTo>
                  <a:lnTo>
                    <a:pt x="15295" y="4077"/>
                  </a:lnTo>
                  <a:lnTo>
                    <a:pt x="15218" y="4099"/>
                  </a:lnTo>
                  <a:lnTo>
                    <a:pt x="15152" y="4177"/>
                  </a:lnTo>
                  <a:lnTo>
                    <a:pt x="15119" y="4452"/>
                  </a:lnTo>
                  <a:lnTo>
                    <a:pt x="15130" y="4562"/>
                  </a:lnTo>
                  <a:lnTo>
                    <a:pt x="13301" y="5554"/>
                  </a:lnTo>
                  <a:lnTo>
                    <a:pt x="13113" y="5290"/>
                  </a:lnTo>
                  <a:lnTo>
                    <a:pt x="12717" y="4805"/>
                  </a:lnTo>
                  <a:lnTo>
                    <a:pt x="12265" y="4364"/>
                  </a:lnTo>
                  <a:lnTo>
                    <a:pt x="11780" y="3967"/>
                  </a:lnTo>
                  <a:lnTo>
                    <a:pt x="11516" y="3780"/>
                  </a:lnTo>
                  <a:lnTo>
                    <a:pt x="12144" y="2623"/>
                  </a:lnTo>
                  <a:lnTo>
                    <a:pt x="12265" y="2645"/>
                  </a:lnTo>
                  <a:lnTo>
                    <a:pt x="12551" y="2623"/>
                  </a:lnTo>
                  <a:lnTo>
                    <a:pt x="12629" y="2546"/>
                  </a:lnTo>
                  <a:lnTo>
                    <a:pt x="12640" y="2502"/>
                  </a:lnTo>
                  <a:lnTo>
                    <a:pt x="12617" y="2347"/>
                  </a:lnTo>
                  <a:lnTo>
                    <a:pt x="12518" y="2160"/>
                  </a:lnTo>
                  <a:lnTo>
                    <a:pt x="12353" y="1984"/>
                  </a:lnTo>
                  <a:lnTo>
                    <a:pt x="12243" y="1918"/>
                  </a:lnTo>
                  <a:lnTo>
                    <a:pt x="12133" y="1851"/>
                  </a:lnTo>
                  <a:lnTo>
                    <a:pt x="11901" y="1785"/>
                  </a:lnTo>
                  <a:lnTo>
                    <a:pt x="11703" y="1785"/>
                  </a:lnTo>
                  <a:lnTo>
                    <a:pt x="11549" y="1851"/>
                  </a:lnTo>
                  <a:lnTo>
                    <a:pt x="11505" y="1918"/>
                  </a:lnTo>
                  <a:lnTo>
                    <a:pt x="11482" y="2006"/>
                  </a:lnTo>
                  <a:lnTo>
                    <a:pt x="11582" y="2237"/>
                  </a:lnTo>
                  <a:lnTo>
                    <a:pt x="11648" y="2336"/>
                  </a:lnTo>
                  <a:lnTo>
                    <a:pt x="10943" y="3471"/>
                  </a:lnTo>
                  <a:lnTo>
                    <a:pt x="10667" y="3328"/>
                  </a:lnTo>
                  <a:lnTo>
                    <a:pt x="10072" y="3108"/>
                  </a:lnTo>
                  <a:lnTo>
                    <a:pt x="9466" y="2942"/>
                  </a:lnTo>
                  <a:lnTo>
                    <a:pt x="8838" y="2832"/>
                  </a:lnTo>
                  <a:lnTo>
                    <a:pt x="8529" y="2810"/>
                  </a:lnTo>
                  <a:lnTo>
                    <a:pt x="8463" y="738"/>
                  </a:lnTo>
                  <a:lnTo>
                    <a:pt x="8595" y="683"/>
                  </a:lnTo>
                  <a:lnTo>
                    <a:pt x="8794" y="562"/>
                  </a:lnTo>
                  <a:lnTo>
                    <a:pt x="8882" y="452"/>
                  </a:lnTo>
                  <a:lnTo>
                    <a:pt x="8882" y="397"/>
                  </a:lnTo>
                  <a:lnTo>
                    <a:pt x="8871" y="320"/>
                  </a:lnTo>
                  <a:lnTo>
                    <a:pt x="8772" y="176"/>
                  </a:lnTo>
                  <a:lnTo>
                    <a:pt x="8573" y="66"/>
                  </a:lnTo>
                  <a:lnTo>
                    <a:pt x="8320" y="11"/>
                  </a:lnTo>
                  <a:lnTo>
                    <a:pt x="81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9"/>
            <p:cNvSpPr/>
            <p:nvPr/>
          </p:nvSpPr>
          <p:spPr>
            <a:xfrm>
              <a:off x="4287953" y="3149811"/>
              <a:ext cx="28116" cy="28357"/>
            </a:xfrm>
            <a:custGeom>
              <a:rect b="b" l="l" r="r" t="t"/>
              <a:pathLst>
                <a:path extrusionOk="0" h="1290" w="1279">
                  <a:moveTo>
                    <a:pt x="606" y="1"/>
                  </a:moveTo>
                  <a:lnTo>
                    <a:pt x="474" y="23"/>
                  </a:lnTo>
                  <a:lnTo>
                    <a:pt x="254" y="133"/>
                  </a:lnTo>
                  <a:lnTo>
                    <a:pt x="88" y="309"/>
                  </a:lnTo>
                  <a:lnTo>
                    <a:pt x="0" y="552"/>
                  </a:lnTo>
                  <a:lnTo>
                    <a:pt x="0" y="673"/>
                  </a:lnTo>
                  <a:lnTo>
                    <a:pt x="11" y="805"/>
                  </a:lnTo>
                  <a:lnTo>
                    <a:pt x="121" y="1036"/>
                  </a:lnTo>
                  <a:lnTo>
                    <a:pt x="298" y="1202"/>
                  </a:lnTo>
                  <a:lnTo>
                    <a:pt x="540" y="1279"/>
                  </a:lnTo>
                  <a:lnTo>
                    <a:pt x="661" y="1290"/>
                  </a:lnTo>
                  <a:lnTo>
                    <a:pt x="793" y="1268"/>
                  </a:lnTo>
                  <a:lnTo>
                    <a:pt x="1025" y="1158"/>
                  </a:lnTo>
                  <a:lnTo>
                    <a:pt x="1190" y="981"/>
                  </a:lnTo>
                  <a:lnTo>
                    <a:pt x="1267" y="739"/>
                  </a:lnTo>
                  <a:lnTo>
                    <a:pt x="1278" y="618"/>
                  </a:lnTo>
                  <a:lnTo>
                    <a:pt x="1278" y="607"/>
                  </a:lnTo>
                  <a:lnTo>
                    <a:pt x="1256" y="485"/>
                  </a:lnTo>
                  <a:lnTo>
                    <a:pt x="1157" y="265"/>
                  </a:lnTo>
                  <a:lnTo>
                    <a:pt x="992" y="100"/>
                  </a:lnTo>
                  <a:lnTo>
                    <a:pt x="760" y="12"/>
                  </a:lnTo>
                  <a:lnTo>
                    <a:pt x="6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9"/>
            <p:cNvSpPr/>
            <p:nvPr/>
          </p:nvSpPr>
          <p:spPr>
            <a:xfrm>
              <a:off x="4287953" y="3149811"/>
              <a:ext cx="28116" cy="28357"/>
            </a:xfrm>
            <a:custGeom>
              <a:rect b="b" l="l" r="r" t="t"/>
              <a:pathLst>
                <a:path extrusionOk="0" fill="none" h="1290" w="1279">
                  <a:moveTo>
                    <a:pt x="1278" y="618"/>
                  </a:moveTo>
                  <a:lnTo>
                    <a:pt x="1267" y="739"/>
                  </a:lnTo>
                  <a:lnTo>
                    <a:pt x="1190" y="981"/>
                  </a:lnTo>
                  <a:lnTo>
                    <a:pt x="1025" y="1158"/>
                  </a:lnTo>
                  <a:lnTo>
                    <a:pt x="793" y="1268"/>
                  </a:lnTo>
                  <a:lnTo>
                    <a:pt x="661" y="1290"/>
                  </a:lnTo>
                  <a:lnTo>
                    <a:pt x="540" y="1279"/>
                  </a:lnTo>
                  <a:lnTo>
                    <a:pt x="298" y="1202"/>
                  </a:lnTo>
                  <a:lnTo>
                    <a:pt x="121" y="1036"/>
                  </a:lnTo>
                  <a:lnTo>
                    <a:pt x="11" y="805"/>
                  </a:lnTo>
                  <a:lnTo>
                    <a:pt x="0" y="673"/>
                  </a:lnTo>
                  <a:lnTo>
                    <a:pt x="0" y="552"/>
                  </a:lnTo>
                  <a:lnTo>
                    <a:pt x="88" y="309"/>
                  </a:lnTo>
                  <a:lnTo>
                    <a:pt x="254" y="133"/>
                  </a:lnTo>
                  <a:lnTo>
                    <a:pt x="474" y="23"/>
                  </a:lnTo>
                  <a:lnTo>
                    <a:pt x="606" y="1"/>
                  </a:lnTo>
                  <a:lnTo>
                    <a:pt x="617" y="1"/>
                  </a:lnTo>
                  <a:lnTo>
                    <a:pt x="628" y="1"/>
                  </a:lnTo>
                  <a:lnTo>
                    <a:pt x="760" y="12"/>
                  </a:lnTo>
                  <a:lnTo>
                    <a:pt x="992" y="100"/>
                  </a:lnTo>
                  <a:lnTo>
                    <a:pt x="1157" y="265"/>
                  </a:lnTo>
                  <a:lnTo>
                    <a:pt x="1256" y="485"/>
                  </a:lnTo>
                  <a:lnTo>
                    <a:pt x="1278" y="607"/>
                  </a:lnTo>
                  <a:lnTo>
                    <a:pt x="1278" y="607"/>
                  </a:lnTo>
                  <a:lnTo>
                    <a:pt x="1278" y="618"/>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9"/>
            <p:cNvSpPr/>
            <p:nvPr/>
          </p:nvSpPr>
          <p:spPr>
            <a:xfrm>
              <a:off x="4203408" y="3257613"/>
              <a:ext cx="28116" cy="28116"/>
            </a:xfrm>
            <a:custGeom>
              <a:rect b="b" l="l" r="r" t="t"/>
              <a:pathLst>
                <a:path extrusionOk="0" h="1279" w="1279">
                  <a:moveTo>
                    <a:pt x="606" y="0"/>
                  </a:moveTo>
                  <a:lnTo>
                    <a:pt x="474" y="22"/>
                  </a:lnTo>
                  <a:lnTo>
                    <a:pt x="254" y="122"/>
                  </a:lnTo>
                  <a:lnTo>
                    <a:pt x="88" y="309"/>
                  </a:lnTo>
                  <a:lnTo>
                    <a:pt x="0" y="540"/>
                  </a:lnTo>
                  <a:lnTo>
                    <a:pt x="0" y="673"/>
                  </a:lnTo>
                  <a:lnTo>
                    <a:pt x="11" y="805"/>
                  </a:lnTo>
                  <a:lnTo>
                    <a:pt x="121" y="1025"/>
                  </a:lnTo>
                  <a:lnTo>
                    <a:pt x="309" y="1190"/>
                  </a:lnTo>
                  <a:lnTo>
                    <a:pt x="540" y="1279"/>
                  </a:lnTo>
                  <a:lnTo>
                    <a:pt x="672" y="1279"/>
                  </a:lnTo>
                  <a:lnTo>
                    <a:pt x="805" y="1268"/>
                  </a:lnTo>
                  <a:lnTo>
                    <a:pt x="1025" y="1157"/>
                  </a:lnTo>
                  <a:lnTo>
                    <a:pt x="1190" y="970"/>
                  </a:lnTo>
                  <a:lnTo>
                    <a:pt x="1278" y="739"/>
                  </a:lnTo>
                  <a:lnTo>
                    <a:pt x="1278" y="606"/>
                  </a:lnTo>
                  <a:lnTo>
                    <a:pt x="1267" y="485"/>
                  </a:lnTo>
                  <a:lnTo>
                    <a:pt x="1168" y="265"/>
                  </a:lnTo>
                  <a:lnTo>
                    <a:pt x="992" y="100"/>
                  </a:lnTo>
                  <a:lnTo>
                    <a:pt x="772" y="11"/>
                  </a:lnTo>
                  <a:lnTo>
                    <a:pt x="6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9"/>
            <p:cNvSpPr/>
            <p:nvPr/>
          </p:nvSpPr>
          <p:spPr>
            <a:xfrm>
              <a:off x="4203408" y="3257613"/>
              <a:ext cx="28116" cy="28116"/>
            </a:xfrm>
            <a:custGeom>
              <a:rect b="b" l="l" r="r" t="t"/>
              <a:pathLst>
                <a:path extrusionOk="0" fill="none" h="1279" w="1279">
                  <a:moveTo>
                    <a:pt x="1278" y="606"/>
                  </a:moveTo>
                  <a:lnTo>
                    <a:pt x="1278" y="739"/>
                  </a:lnTo>
                  <a:lnTo>
                    <a:pt x="1190" y="970"/>
                  </a:lnTo>
                  <a:lnTo>
                    <a:pt x="1025" y="1157"/>
                  </a:lnTo>
                  <a:lnTo>
                    <a:pt x="805" y="1268"/>
                  </a:lnTo>
                  <a:lnTo>
                    <a:pt x="672" y="1279"/>
                  </a:lnTo>
                  <a:lnTo>
                    <a:pt x="540" y="1279"/>
                  </a:lnTo>
                  <a:lnTo>
                    <a:pt x="309" y="1190"/>
                  </a:lnTo>
                  <a:lnTo>
                    <a:pt x="121" y="1025"/>
                  </a:lnTo>
                  <a:lnTo>
                    <a:pt x="11" y="805"/>
                  </a:lnTo>
                  <a:lnTo>
                    <a:pt x="0" y="673"/>
                  </a:lnTo>
                  <a:lnTo>
                    <a:pt x="0" y="540"/>
                  </a:lnTo>
                  <a:lnTo>
                    <a:pt x="88" y="309"/>
                  </a:lnTo>
                  <a:lnTo>
                    <a:pt x="254" y="122"/>
                  </a:lnTo>
                  <a:lnTo>
                    <a:pt x="474" y="22"/>
                  </a:lnTo>
                  <a:lnTo>
                    <a:pt x="606" y="0"/>
                  </a:lnTo>
                  <a:lnTo>
                    <a:pt x="628" y="0"/>
                  </a:lnTo>
                  <a:lnTo>
                    <a:pt x="639" y="0"/>
                  </a:lnTo>
                  <a:lnTo>
                    <a:pt x="772" y="11"/>
                  </a:lnTo>
                  <a:lnTo>
                    <a:pt x="992" y="100"/>
                  </a:lnTo>
                  <a:lnTo>
                    <a:pt x="1168" y="265"/>
                  </a:lnTo>
                  <a:lnTo>
                    <a:pt x="1267" y="485"/>
                  </a:lnTo>
                  <a:lnTo>
                    <a:pt x="1278" y="606"/>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9"/>
            <p:cNvSpPr/>
            <p:nvPr/>
          </p:nvSpPr>
          <p:spPr>
            <a:xfrm>
              <a:off x="4266146" y="3222969"/>
              <a:ext cx="28116" cy="28357"/>
            </a:xfrm>
            <a:custGeom>
              <a:rect b="b" l="l" r="r" t="t"/>
              <a:pathLst>
                <a:path extrusionOk="0" h="1290" w="1279">
                  <a:moveTo>
                    <a:pt x="617" y="1"/>
                  </a:moveTo>
                  <a:lnTo>
                    <a:pt x="595" y="12"/>
                  </a:lnTo>
                  <a:lnTo>
                    <a:pt x="463" y="23"/>
                  </a:lnTo>
                  <a:lnTo>
                    <a:pt x="243" y="133"/>
                  </a:lnTo>
                  <a:lnTo>
                    <a:pt x="77" y="320"/>
                  </a:lnTo>
                  <a:lnTo>
                    <a:pt x="0" y="552"/>
                  </a:lnTo>
                  <a:lnTo>
                    <a:pt x="0" y="684"/>
                  </a:lnTo>
                  <a:lnTo>
                    <a:pt x="11" y="816"/>
                  </a:lnTo>
                  <a:lnTo>
                    <a:pt x="122" y="1036"/>
                  </a:lnTo>
                  <a:lnTo>
                    <a:pt x="309" y="1202"/>
                  </a:lnTo>
                  <a:lnTo>
                    <a:pt x="540" y="1279"/>
                  </a:lnTo>
                  <a:lnTo>
                    <a:pt x="672" y="1290"/>
                  </a:lnTo>
                  <a:lnTo>
                    <a:pt x="805" y="1268"/>
                  </a:lnTo>
                  <a:lnTo>
                    <a:pt x="1025" y="1158"/>
                  </a:lnTo>
                  <a:lnTo>
                    <a:pt x="1190" y="970"/>
                  </a:lnTo>
                  <a:lnTo>
                    <a:pt x="1268" y="739"/>
                  </a:lnTo>
                  <a:lnTo>
                    <a:pt x="1279" y="607"/>
                  </a:lnTo>
                  <a:lnTo>
                    <a:pt x="1257" y="485"/>
                  </a:lnTo>
                  <a:lnTo>
                    <a:pt x="1157" y="265"/>
                  </a:lnTo>
                  <a:lnTo>
                    <a:pt x="992" y="100"/>
                  </a:lnTo>
                  <a:lnTo>
                    <a:pt x="761" y="12"/>
                  </a:lnTo>
                  <a:lnTo>
                    <a:pt x="6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9"/>
            <p:cNvSpPr/>
            <p:nvPr/>
          </p:nvSpPr>
          <p:spPr>
            <a:xfrm>
              <a:off x="4266146" y="3222969"/>
              <a:ext cx="28116" cy="28357"/>
            </a:xfrm>
            <a:custGeom>
              <a:rect b="b" l="l" r="r" t="t"/>
              <a:pathLst>
                <a:path extrusionOk="0" fill="none" h="1290" w="1279">
                  <a:moveTo>
                    <a:pt x="1279" y="607"/>
                  </a:moveTo>
                  <a:lnTo>
                    <a:pt x="1268" y="739"/>
                  </a:lnTo>
                  <a:lnTo>
                    <a:pt x="1190" y="970"/>
                  </a:lnTo>
                  <a:lnTo>
                    <a:pt x="1025" y="1158"/>
                  </a:lnTo>
                  <a:lnTo>
                    <a:pt x="805" y="1268"/>
                  </a:lnTo>
                  <a:lnTo>
                    <a:pt x="672" y="1290"/>
                  </a:lnTo>
                  <a:lnTo>
                    <a:pt x="540" y="1279"/>
                  </a:lnTo>
                  <a:lnTo>
                    <a:pt x="309" y="1202"/>
                  </a:lnTo>
                  <a:lnTo>
                    <a:pt x="122" y="1036"/>
                  </a:lnTo>
                  <a:lnTo>
                    <a:pt x="11" y="816"/>
                  </a:lnTo>
                  <a:lnTo>
                    <a:pt x="0" y="684"/>
                  </a:lnTo>
                  <a:lnTo>
                    <a:pt x="0" y="552"/>
                  </a:lnTo>
                  <a:lnTo>
                    <a:pt x="77" y="320"/>
                  </a:lnTo>
                  <a:lnTo>
                    <a:pt x="243" y="133"/>
                  </a:lnTo>
                  <a:lnTo>
                    <a:pt x="463" y="23"/>
                  </a:lnTo>
                  <a:lnTo>
                    <a:pt x="595" y="12"/>
                  </a:lnTo>
                  <a:lnTo>
                    <a:pt x="617" y="1"/>
                  </a:lnTo>
                  <a:lnTo>
                    <a:pt x="639" y="1"/>
                  </a:lnTo>
                  <a:lnTo>
                    <a:pt x="761" y="12"/>
                  </a:lnTo>
                  <a:lnTo>
                    <a:pt x="992" y="100"/>
                  </a:lnTo>
                  <a:lnTo>
                    <a:pt x="1157" y="265"/>
                  </a:lnTo>
                  <a:lnTo>
                    <a:pt x="1257" y="485"/>
                  </a:lnTo>
                  <a:lnTo>
                    <a:pt x="1279"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9"/>
            <p:cNvSpPr/>
            <p:nvPr/>
          </p:nvSpPr>
          <p:spPr>
            <a:xfrm>
              <a:off x="4233678" y="3338992"/>
              <a:ext cx="27874" cy="27896"/>
            </a:xfrm>
            <a:custGeom>
              <a:rect b="b" l="l" r="r" t="t"/>
              <a:pathLst>
                <a:path extrusionOk="0" h="1269" w="1268">
                  <a:moveTo>
                    <a:pt x="596" y="1"/>
                  </a:moveTo>
                  <a:lnTo>
                    <a:pt x="475" y="12"/>
                  </a:lnTo>
                  <a:lnTo>
                    <a:pt x="243" y="122"/>
                  </a:lnTo>
                  <a:lnTo>
                    <a:pt x="78" y="298"/>
                  </a:lnTo>
                  <a:lnTo>
                    <a:pt x="1" y="541"/>
                  </a:lnTo>
                  <a:lnTo>
                    <a:pt x="1" y="662"/>
                  </a:lnTo>
                  <a:lnTo>
                    <a:pt x="12" y="794"/>
                  </a:lnTo>
                  <a:lnTo>
                    <a:pt x="122" y="1015"/>
                  </a:lnTo>
                  <a:lnTo>
                    <a:pt x="298" y="1180"/>
                  </a:lnTo>
                  <a:lnTo>
                    <a:pt x="530" y="1268"/>
                  </a:lnTo>
                  <a:lnTo>
                    <a:pt x="662" y="1268"/>
                  </a:lnTo>
                  <a:lnTo>
                    <a:pt x="794" y="1257"/>
                  </a:lnTo>
                  <a:lnTo>
                    <a:pt x="1014" y="1147"/>
                  </a:lnTo>
                  <a:lnTo>
                    <a:pt x="1180" y="960"/>
                  </a:lnTo>
                  <a:lnTo>
                    <a:pt x="1268" y="728"/>
                  </a:lnTo>
                  <a:lnTo>
                    <a:pt x="1268" y="607"/>
                  </a:lnTo>
                  <a:lnTo>
                    <a:pt x="1257" y="475"/>
                  </a:lnTo>
                  <a:lnTo>
                    <a:pt x="1158" y="254"/>
                  </a:lnTo>
                  <a:lnTo>
                    <a:pt x="981" y="89"/>
                  </a:lnTo>
                  <a:lnTo>
                    <a:pt x="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9"/>
            <p:cNvSpPr/>
            <p:nvPr/>
          </p:nvSpPr>
          <p:spPr>
            <a:xfrm>
              <a:off x="4233678" y="3338992"/>
              <a:ext cx="27874" cy="27896"/>
            </a:xfrm>
            <a:custGeom>
              <a:rect b="b" l="l" r="r" t="t"/>
              <a:pathLst>
                <a:path extrusionOk="0" fill="none" h="1269" w="1268">
                  <a:moveTo>
                    <a:pt x="1268" y="607"/>
                  </a:moveTo>
                  <a:lnTo>
                    <a:pt x="1268" y="728"/>
                  </a:lnTo>
                  <a:lnTo>
                    <a:pt x="1180" y="960"/>
                  </a:lnTo>
                  <a:lnTo>
                    <a:pt x="1014" y="1147"/>
                  </a:lnTo>
                  <a:lnTo>
                    <a:pt x="794" y="1257"/>
                  </a:lnTo>
                  <a:lnTo>
                    <a:pt x="662" y="1268"/>
                  </a:lnTo>
                  <a:lnTo>
                    <a:pt x="530" y="1268"/>
                  </a:lnTo>
                  <a:lnTo>
                    <a:pt x="298" y="1180"/>
                  </a:lnTo>
                  <a:lnTo>
                    <a:pt x="122" y="1015"/>
                  </a:lnTo>
                  <a:lnTo>
                    <a:pt x="12" y="794"/>
                  </a:lnTo>
                  <a:lnTo>
                    <a:pt x="1" y="662"/>
                  </a:lnTo>
                  <a:lnTo>
                    <a:pt x="1" y="541"/>
                  </a:lnTo>
                  <a:lnTo>
                    <a:pt x="78" y="298"/>
                  </a:lnTo>
                  <a:lnTo>
                    <a:pt x="243" y="122"/>
                  </a:lnTo>
                  <a:lnTo>
                    <a:pt x="475" y="12"/>
                  </a:lnTo>
                  <a:lnTo>
                    <a:pt x="596" y="1"/>
                  </a:lnTo>
                  <a:lnTo>
                    <a:pt x="618" y="1"/>
                  </a:lnTo>
                  <a:lnTo>
                    <a:pt x="629" y="1"/>
                  </a:lnTo>
                  <a:lnTo>
                    <a:pt x="761" y="1"/>
                  </a:lnTo>
                  <a:lnTo>
                    <a:pt x="981" y="89"/>
                  </a:lnTo>
                  <a:lnTo>
                    <a:pt x="1158" y="254"/>
                  </a:lnTo>
                  <a:lnTo>
                    <a:pt x="1257" y="475"/>
                  </a:lnTo>
                  <a:lnTo>
                    <a:pt x="1268"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9"/>
            <p:cNvSpPr/>
            <p:nvPr/>
          </p:nvSpPr>
          <p:spPr>
            <a:xfrm>
              <a:off x="4385797" y="3283047"/>
              <a:ext cx="28138" cy="28116"/>
            </a:xfrm>
            <a:custGeom>
              <a:rect b="b" l="l" r="r" t="t"/>
              <a:pathLst>
                <a:path extrusionOk="0" h="1279" w="1280">
                  <a:moveTo>
                    <a:pt x="618" y="0"/>
                  </a:moveTo>
                  <a:lnTo>
                    <a:pt x="486" y="11"/>
                  </a:lnTo>
                  <a:lnTo>
                    <a:pt x="254" y="122"/>
                  </a:lnTo>
                  <a:lnTo>
                    <a:pt x="89" y="309"/>
                  </a:lnTo>
                  <a:lnTo>
                    <a:pt x="12" y="540"/>
                  </a:lnTo>
                  <a:lnTo>
                    <a:pt x="1" y="673"/>
                  </a:lnTo>
                  <a:lnTo>
                    <a:pt x="23" y="794"/>
                  </a:lnTo>
                  <a:lnTo>
                    <a:pt x="133" y="1025"/>
                  </a:lnTo>
                  <a:lnTo>
                    <a:pt x="310" y="1191"/>
                  </a:lnTo>
                  <a:lnTo>
                    <a:pt x="552" y="1279"/>
                  </a:lnTo>
                  <a:lnTo>
                    <a:pt x="673" y="1279"/>
                  </a:lnTo>
                  <a:lnTo>
                    <a:pt x="805" y="1257"/>
                  </a:lnTo>
                  <a:lnTo>
                    <a:pt x="1037" y="1157"/>
                  </a:lnTo>
                  <a:lnTo>
                    <a:pt x="1191" y="970"/>
                  </a:lnTo>
                  <a:lnTo>
                    <a:pt x="1279" y="739"/>
                  </a:lnTo>
                  <a:lnTo>
                    <a:pt x="1279" y="606"/>
                  </a:lnTo>
                  <a:lnTo>
                    <a:pt x="1279" y="595"/>
                  </a:lnTo>
                  <a:lnTo>
                    <a:pt x="1268" y="474"/>
                  </a:lnTo>
                  <a:lnTo>
                    <a:pt x="1169" y="254"/>
                  </a:lnTo>
                  <a:lnTo>
                    <a:pt x="993" y="89"/>
                  </a:lnTo>
                  <a:lnTo>
                    <a:pt x="7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9"/>
            <p:cNvSpPr/>
            <p:nvPr/>
          </p:nvSpPr>
          <p:spPr>
            <a:xfrm>
              <a:off x="4385797" y="3283047"/>
              <a:ext cx="28138" cy="28116"/>
            </a:xfrm>
            <a:custGeom>
              <a:rect b="b" l="l" r="r" t="t"/>
              <a:pathLst>
                <a:path extrusionOk="0" fill="none" h="1279" w="1280">
                  <a:moveTo>
                    <a:pt x="1279" y="606"/>
                  </a:moveTo>
                  <a:lnTo>
                    <a:pt x="1279" y="739"/>
                  </a:lnTo>
                  <a:lnTo>
                    <a:pt x="1191" y="970"/>
                  </a:lnTo>
                  <a:lnTo>
                    <a:pt x="1037" y="1157"/>
                  </a:lnTo>
                  <a:lnTo>
                    <a:pt x="805" y="1257"/>
                  </a:lnTo>
                  <a:lnTo>
                    <a:pt x="673" y="1279"/>
                  </a:lnTo>
                  <a:lnTo>
                    <a:pt x="552" y="1279"/>
                  </a:lnTo>
                  <a:lnTo>
                    <a:pt x="310" y="1191"/>
                  </a:lnTo>
                  <a:lnTo>
                    <a:pt x="133" y="1025"/>
                  </a:lnTo>
                  <a:lnTo>
                    <a:pt x="23" y="794"/>
                  </a:lnTo>
                  <a:lnTo>
                    <a:pt x="1" y="673"/>
                  </a:lnTo>
                  <a:lnTo>
                    <a:pt x="12" y="540"/>
                  </a:lnTo>
                  <a:lnTo>
                    <a:pt x="89" y="309"/>
                  </a:lnTo>
                  <a:lnTo>
                    <a:pt x="254" y="122"/>
                  </a:lnTo>
                  <a:lnTo>
                    <a:pt x="486" y="11"/>
                  </a:lnTo>
                  <a:lnTo>
                    <a:pt x="618" y="0"/>
                  </a:lnTo>
                  <a:lnTo>
                    <a:pt x="629" y="0"/>
                  </a:lnTo>
                  <a:lnTo>
                    <a:pt x="640" y="0"/>
                  </a:lnTo>
                  <a:lnTo>
                    <a:pt x="772" y="0"/>
                  </a:lnTo>
                  <a:lnTo>
                    <a:pt x="993" y="89"/>
                  </a:lnTo>
                  <a:lnTo>
                    <a:pt x="1169" y="254"/>
                  </a:lnTo>
                  <a:lnTo>
                    <a:pt x="1268" y="474"/>
                  </a:lnTo>
                  <a:lnTo>
                    <a:pt x="1279" y="595"/>
                  </a:lnTo>
                  <a:lnTo>
                    <a:pt x="1279" y="606"/>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9"/>
            <p:cNvSpPr/>
            <p:nvPr/>
          </p:nvSpPr>
          <p:spPr>
            <a:xfrm>
              <a:off x="4285755" y="3301204"/>
              <a:ext cx="28138" cy="28138"/>
            </a:xfrm>
            <a:custGeom>
              <a:rect b="b" l="l" r="r" t="t"/>
              <a:pathLst>
                <a:path extrusionOk="0" h="1280" w="1280">
                  <a:moveTo>
                    <a:pt x="607" y="1"/>
                  </a:moveTo>
                  <a:lnTo>
                    <a:pt x="486" y="12"/>
                  </a:lnTo>
                  <a:lnTo>
                    <a:pt x="254" y="122"/>
                  </a:lnTo>
                  <a:lnTo>
                    <a:pt x="89" y="309"/>
                  </a:lnTo>
                  <a:lnTo>
                    <a:pt x="1" y="541"/>
                  </a:lnTo>
                  <a:lnTo>
                    <a:pt x="1" y="673"/>
                  </a:lnTo>
                  <a:lnTo>
                    <a:pt x="23" y="805"/>
                  </a:lnTo>
                  <a:lnTo>
                    <a:pt x="133" y="1026"/>
                  </a:lnTo>
                  <a:lnTo>
                    <a:pt x="309" y="1191"/>
                  </a:lnTo>
                  <a:lnTo>
                    <a:pt x="541" y="1279"/>
                  </a:lnTo>
                  <a:lnTo>
                    <a:pt x="673" y="1279"/>
                  </a:lnTo>
                  <a:lnTo>
                    <a:pt x="805" y="1257"/>
                  </a:lnTo>
                  <a:lnTo>
                    <a:pt x="1026" y="1158"/>
                  </a:lnTo>
                  <a:lnTo>
                    <a:pt x="1191" y="971"/>
                  </a:lnTo>
                  <a:lnTo>
                    <a:pt x="1279" y="739"/>
                  </a:lnTo>
                  <a:lnTo>
                    <a:pt x="1279" y="607"/>
                  </a:lnTo>
                  <a:lnTo>
                    <a:pt x="1268" y="475"/>
                  </a:lnTo>
                  <a:lnTo>
                    <a:pt x="1169" y="254"/>
                  </a:lnTo>
                  <a:lnTo>
                    <a:pt x="1004" y="89"/>
                  </a:lnTo>
                  <a:lnTo>
                    <a:pt x="7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9"/>
            <p:cNvSpPr/>
            <p:nvPr/>
          </p:nvSpPr>
          <p:spPr>
            <a:xfrm>
              <a:off x="4285755" y="3301204"/>
              <a:ext cx="28138" cy="28138"/>
            </a:xfrm>
            <a:custGeom>
              <a:rect b="b" l="l" r="r" t="t"/>
              <a:pathLst>
                <a:path extrusionOk="0" fill="none" h="1280" w="1280">
                  <a:moveTo>
                    <a:pt x="1279" y="607"/>
                  </a:moveTo>
                  <a:lnTo>
                    <a:pt x="1279" y="739"/>
                  </a:lnTo>
                  <a:lnTo>
                    <a:pt x="1191" y="971"/>
                  </a:lnTo>
                  <a:lnTo>
                    <a:pt x="1026" y="1158"/>
                  </a:lnTo>
                  <a:lnTo>
                    <a:pt x="805" y="1257"/>
                  </a:lnTo>
                  <a:lnTo>
                    <a:pt x="673" y="1279"/>
                  </a:lnTo>
                  <a:lnTo>
                    <a:pt x="541" y="1279"/>
                  </a:lnTo>
                  <a:lnTo>
                    <a:pt x="309" y="1191"/>
                  </a:lnTo>
                  <a:lnTo>
                    <a:pt x="133" y="1026"/>
                  </a:lnTo>
                  <a:lnTo>
                    <a:pt x="23" y="805"/>
                  </a:lnTo>
                  <a:lnTo>
                    <a:pt x="1" y="673"/>
                  </a:lnTo>
                  <a:lnTo>
                    <a:pt x="1" y="541"/>
                  </a:lnTo>
                  <a:lnTo>
                    <a:pt x="89" y="309"/>
                  </a:lnTo>
                  <a:lnTo>
                    <a:pt x="254" y="122"/>
                  </a:lnTo>
                  <a:lnTo>
                    <a:pt x="486" y="12"/>
                  </a:lnTo>
                  <a:lnTo>
                    <a:pt x="607" y="1"/>
                  </a:lnTo>
                  <a:lnTo>
                    <a:pt x="629" y="1"/>
                  </a:lnTo>
                  <a:lnTo>
                    <a:pt x="651" y="1"/>
                  </a:lnTo>
                  <a:lnTo>
                    <a:pt x="772" y="1"/>
                  </a:lnTo>
                  <a:lnTo>
                    <a:pt x="1004" y="89"/>
                  </a:lnTo>
                  <a:lnTo>
                    <a:pt x="1169" y="254"/>
                  </a:lnTo>
                  <a:lnTo>
                    <a:pt x="1268" y="475"/>
                  </a:lnTo>
                  <a:lnTo>
                    <a:pt x="1279"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9"/>
            <p:cNvSpPr/>
            <p:nvPr/>
          </p:nvSpPr>
          <p:spPr>
            <a:xfrm>
              <a:off x="4331302" y="3247919"/>
              <a:ext cx="27874" cy="27874"/>
            </a:xfrm>
            <a:custGeom>
              <a:rect b="b" l="l" r="r" t="t"/>
              <a:pathLst>
                <a:path extrusionOk="0" h="1268" w="1268">
                  <a:moveTo>
                    <a:pt x="607" y="1"/>
                  </a:moveTo>
                  <a:lnTo>
                    <a:pt x="474" y="12"/>
                  </a:lnTo>
                  <a:lnTo>
                    <a:pt x="254" y="122"/>
                  </a:lnTo>
                  <a:lnTo>
                    <a:pt x="89" y="298"/>
                  </a:lnTo>
                  <a:lnTo>
                    <a:pt x="1" y="530"/>
                  </a:lnTo>
                  <a:lnTo>
                    <a:pt x="1" y="662"/>
                  </a:lnTo>
                  <a:lnTo>
                    <a:pt x="12" y="794"/>
                  </a:lnTo>
                  <a:lnTo>
                    <a:pt x="122" y="1014"/>
                  </a:lnTo>
                  <a:lnTo>
                    <a:pt x="298" y="1180"/>
                  </a:lnTo>
                  <a:lnTo>
                    <a:pt x="530" y="1268"/>
                  </a:lnTo>
                  <a:lnTo>
                    <a:pt x="662" y="1268"/>
                  </a:lnTo>
                  <a:lnTo>
                    <a:pt x="794" y="1257"/>
                  </a:lnTo>
                  <a:lnTo>
                    <a:pt x="1014" y="1147"/>
                  </a:lnTo>
                  <a:lnTo>
                    <a:pt x="1180" y="970"/>
                  </a:lnTo>
                  <a:lnTo>
                    <a:pt x="1268" y="739"/>
                  </a:lnTo>
                  <a:lnTo>
                    <a:pt x="1268" y="607"/>
                  </a:lnTo>
                  <a:lnTo>
                    <a:pt x="1268" y="596"/>
                  </a:lnTo>
                  <a:lnTo>
                    <a:pt x="1257" y="474"/>
                  </a:lnTo>
                  <a:lnTo>
                    <a:pt x="1158" y="254"/>
                  </a:lnTo>
                  <a:lnTo>
                    <a:pt x="981" y="89"/>
                  </a:lnTo>
                  <a:lnTo>
                    <a:pt x="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9"/>
            <p:cNvSpPr/>
            <p:nvPr/>
          </p:nvSpPr>
          <p:spPr>
            <a:xfrm>
              <a:off x="4331302" y="3247919"/>
              <a:ext cx="27874" cy="27874"/>
            </a:xfrm>
            <a:custGeom>
              <a:rect b="b" l="l" r="r" t="t"/>
              <a:pathLst>
                <a:path extrusionOk="0" fill="none" h="1268" w="1268">
                  <a:moveTo>
                    <a:pt x="1268" y="607"/>
                  </a:moveTo>
                  <a:lnTo>
                    <a:pt x="1268" y="739"/>
                  </a:lnTo>
                  <a:lnTo>
                    <a:pt x="1180" y="970"/>
                  </a:lnTo>
                  <a:lnTo>
                    <a:pt x="1014" y="1147"/>
                  </a:lnTo>
                  <a:lnTo>
                    <a:pt x="794" y="1257"/>
                  </a:lnTo>
                  <a:lnTo>
                    <a:pt x="662" y="1268"/>
                  </a:lnTo>
                  <a:lnTo>
                    <a:pt x="530" y="1268"/>
                  </a:lnTo>
                  <a:lnTo>
                    <a:pt x="298" y="1180"/>
                  </a:lnTo>
                  <a:lnTo>
                    <a:pt x="122" y="1014"/>
                  </a:lnTo>
                  <a:lnTo>
                    <a:pt x="12" y="794"/>
                  </a:lnTo>
                  <a:lnTo>
                    <a:pt x="1" y="662"/>
                  </a:lnTo>
                  <a:lnTo>
                    <a:pt x="1" y="530"/>
                  </a:lnTo>
                  <a:lnTo>
                    <a:pt x="89" y="298"/>
                  </a:lnTo>
                  <a:lnTo>
                    <a:pt x="254" y="122"/>
                  </a:lnTo>
                  <a:lnTo>
                    <a:pt x="474" y="12"/>
                  </a:lnTo>
                  <a:lnTo>
                    <a:pt x="607" y="1"/>
                  </a:lnTo>
                  <a:lnTo>
                    <a:pt x="618" y="1"/>
                  </a:lnTo>
                  <a:lnTo>
                    <a:pt x="629" y="1"/>
                  </a:lnTo>
                  <a:lnTo>
                    <a:pt x="761" y="1"/>
                  </a:lnTo>
                  <a:lnTo>
                    <a:pt x="981" y="89"/>
                  </a:lnTo>
                  <a:lnTo>
                    <a:pt x="1158" y="254"/>
                  </a:lnTo>
                  <a:lnTo>
                    <a:pt x="1257" y="474"/>
                  </a:lnTo>
                  <a:lnTo>
                    <a:pt x="1268" y="596"/>
                  </a:lnTo>
                  <a:lnTo>
                    <a:pt x="1268"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9"/>
            <p:cNvSpPr/>
            <p:nvPr/>
          </p:nvSpPr>
          <p:spPr>
            <a:xfrm>
              <a:off x="4364979" y="3185906"/>
              <a:ext cx="28116" cy="28116"/>
            </a:xfrm>
            <a:custGeom>
              <a:rect b="b" l="l" r="r" t="t"/>
              <a:pathLst>
                <a:path extrusionOk="0" h="1279" w="1279">
                  <a:moveTo>
                    <a:pt x="606" y="1"/>
                  </a:moveTo>
                  <a:lnTo>
                    <a:pt x="474" y="12"/>
                  </a:lnTo>
                  <a:lnTo>
                    <a:pt x="254" y="122"/>
                  </a:lnTo>
                  <a:lnTo>
                    <a:pt x="88" y="298"/>
                  </a:lnTo>
                  <a:lnTo>
                    <a:pt x="0" y="541"/>
                  </a:lnTo>
                  <a:lnTo>
                    <a:pt x="0" y="673"/>
                  </a:lnTo>
                  <a:lnTo>
                    <a:pt x="11" y="794"/>
                  </a:lnTo>
                  <a:lnTo>
                    <a:pt x="122" y="1025"/>
                  </a:lnTo>
                  <a:lnTo>
                    <a:pt x="309" y="1191"/>
                  </a:lnTo>
                  <a:lnTo>
                    <a:pt x="540" y="1268"/>
                  </a:lnTo>
                  <a:lnTo>
                    <a:pt x="673" y="1279"/>
                  </a:lnTo>
                  <a:lnTo>
                    <a:pt x="794" y="1257"/>
                  </a:lnTo>
                  <a:lnTo>
                    <a:pt x="1025" y="1147"/>
                  </a:lnTo>
                  <a:lnTo>
                    <a:pt x="1190" y="970"/>
                  </a:lnTo>
                  <a:lnTo>
                    <a:pt x="1279" y="739"/>
                  </a:lnTo>
                  <a:lnTo>
                    <a:pt x="1279" y="607"/>
                  </a:lnTo>
                  <a:lnTo>
                    <a:pt x="1268" y="474"/>
                  </a:lnTo>
                  <a:lnTo>
                    <a:pt x="1168" y="254"/>
                  </a:lnTo>
                  <a:lnTo>
                    <a:pt x="992" y="89"/>
                  </a:lnTo>
                  <a:lnTo>
                    <a:pt x="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9"/>
            <p:cNvSpPr/>
            <p:nvPr/>
          </p:nvSpPr>
          <p:spPr>
            <a:xfrm>
              <a:off x="4364979" y="3185906"/>
              <a:ext cx="28116" cy="28116"/>
            </a:xfrm>
            <a:custGeom>
              <a:rect b="b" l="l" r="r" t="t"/>
              <a:pathLst>
                <a:path extrusionOk="0" fill="none" h="1279" w="1279">
                  <a:moveTo>
                    <a:pt x="1279" y="607"/>
                  </a:moveTo>
                  <a:lnTo>
                    <a:pt x="1279" y="739"/>
                  </a:lnTo>
                  <a:lnTo>
                    <a:pt x="1190" y="970"/>
                  </a:lnTo>
                  <a:lnTo>
                    <a:pt x="1025" y="1147"/>
                  </a:lnTo>
                  <a:lnTo>
                    <a:pt x="794" y="1257"/>
                  </a:lnTo>
                  <a:lnTo>
                    <a:pt x="673" y="1279"/>
                  </a:lnTo>
                  <a:lnTo>
                    <a:pt x="540" y="1268"/>
                  </a:lnTo>
                  <a:lnTo>
                    <a:pt x="309" y="1191"/>
                  </a:lnTo>
                  <a:lnTo>
                    <a:pt x="122" y="1025"/>
                  </a:lnTo>
                  <a:lnTo>
                    <a:pt x="11" y="794"/>
                  </a:lnTo>
                  <a:lnTo>
                    <a:pt x="0" y="673"/>
                  </a:lnTo>
                  <a:lnTo>
                    <a:pt x="0" y="541"/>
                  </a:lnTo>
                  <a:lnTo>
                    <a:pt x="88" y="298"/>
                  </a:lnTo>
                  <a:lnTo>
                    <a:pt x="254" y="122"/>
                  </a:lnTo>
                  <a:lnTo>
                    <a:pt x="474" y="12"/>
                  </a:lnTo>
                  <a:lnTo>
                    <a:pt x="606" y="1"/>
                  </a:lnTo>
                  <a:lnTo>
                    <a:pt x="617" y="1"/>
                  </a:lnTo>
                  <a:lnTo>
                    <a:pt x="639" y="1"/>
                  </a:lnTo>
                  <a:lnTo>
                    <a:pt x="761" y="1"/>
                  </a:lnTo>
                  <a:lnTo>
                    <a:pt x="992" y="89"/>
                  </a:lnTo>
                  <a:lnTo>
                    <a:pt x="1168" y="254"/>
                  </a:lnTo>
                  <a:lnTo>
                    <a:pt x="1268" y="474"/>
                  </a:lnTo>
                  <a:lnTo>
                    <a:pt x="1279"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9"/>
            <p:cNvSpPr/>
            <p:nvPr/>
          </p:nvSpPr>
          <p:spPr>
            <a:xfrm>
              <a:off x="4332753" y="3345543"/>
              <a:ext cx="27874" cy="27874"/>
            </a:xfrm>
            <a:custGeom>
              <a:rect b="b" l="l" r="r" t="t"/>
              <a:pathLst>
                <a:path extrusionOk="0" h="1268" w="1268">
                  <a:moveTo>
                    <a:pt x="607" y="0"/>
                  </a:moveTo>
                  <a:lnTo>
                    <a:pt x="475" y="23"/>
                  </a:lnTo>
                  <a:lnTo>
                    <a:pt x="254" y="122"/>
                  </a:lnTo>
                  <a:lnTo>
                    <a:pt x="89" y="298"/>
                  </a:lnTo>
                  <a:lnTo>
                    <a:pt x="1" y="540"/>
                  </a:lnTo>
                  <a:lnTo>
                    <a:pt x="1" y="662"/>
                  </a:lnTo>
                  <a:lnTo>
                    <a:pt x="12" y="794"/>
                  </a:lnTo>
                  <a:lnTo>
                    <a:pt x="122" y="1014"/>
                  </a:lnTo>
                  <a:lnTo>
                    <a:pt x="298" y="1180"/>
                  </a:lnTo>
                  <a:lnTo>
                    <a:pt x="530" y="1268"/>
                  </a:lnTo>
                  <a:lnTo>
                    <a:pt x="662" y="1268"/>
                  </a:lnTo>
                  <a:lnTo>
                    <a:pt x="794" y="1257"/>
                  </a:lnTo>
                  <a:lnTo>
                    <a:pt x="1015" y="1147"/>
                  </a:lnTo>
                  <a:lnTo>
                    <a:pt x="1180" y="970"/>
                  </a:lnTo>
                  <a:lnTo>
                    <a:pt x="1268" y="739"/>
                  </a:lnTo>
                  <a:lnTo>
                    <a:pt x="1268" y="607"/>
                  </a:lnTo>
                  <a:lnTo>
                    <a:pt x="1268" y="596"/>
                  </a:lnTo>
                  <a:lnTo>
                    <a:pt x="1257" y="474"/>
                  </a:lnTo>
                  <a:lnTo>
                    <a:pt x="1158" y="254"/>
                  </a:lnTo>
                  <a:lnTo>
                    <a:pt x="981" y="89"/>
                  </a:lnTo>
                  <a:lnTo>
                    <a:pt x="761" y="11"/>
                  </a:lnTo>
                  <a:lnTo>
                    <a:pt x="6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9"/>
            <p:cNvSpPr/>
            <p:nvPr/>
          </p:nvSpPr>
          <p:spPr>
            <a:xfrm>
              <a:off x="4332753" y="3345543"/>
              <a:ext cx="27874" cy="27874"/>
            </a:xfrm>
            <a:custGeom>
              <a:rect b="b" l="l" r="r" t="t"/>
              <a:pathLst>
                <a:path extrusionOk="0" fill="none" h="1268" w="1268">
                  <a:moveTo>
                    <a:pt x="1268" y="607"/>
                  </a:moveTo>
                  <a:lnTo>
                    <a:pt x="1268" y="739"/>
                  </a:lnTo>
                  <a:lnTo>
                    <a:pt x="1180" y="970"/>
                  </a:lnTo>
                  <a:lnTo>
                    <a:pt x="1015" y="1147"/>
                  </a:lnTo>
                  <a:lnTo>
                    <a:pt x="794" y="1257"/>
                  </a:lnTo>
                  <a:lnTo>
                    <a:pt x="662" y="1268"/>
                  </a:lnTo>
                  <a:lnTo>
                    <a:pt x="530" y="1268"/>
                  </a:lnTo>
                  <a:lnTo>
                    <a:pt x="298" y="1180"/>
                  </a:lnTo>
                  <a:lnTo>
                    <a:pt x="122" y="1014"/>
                  </a:lnTo>
                  <a:lnTo>
                    <a:pt x="12" y="794"/>
                  </a:lnTo>
                  <a:lnTo>
                    <a:pt x="1" y="662"/>
                  </a:lnTo>
                  <a:lnTo>
                    <a:pt x="1" y="540"/>
                  </a:lnTo>
                  <a:lnTo>
                    <a:pt x="89" y="298"/>
                  </a:lnTo>
                  <a:lnTo>
                    <a:pt x="254" y="122"/>
                  </a:lnTo>
                  <a:lnTo>
                    <a:pt x="475" y="23"/>
                  </a:lnTo>
                  <a:lnTo>
                    <a:pt x="607" y="0"/>
                  </a:lnTo>
                  <a:lnTo>
                    <a:pt x="618" y="0"/>
                  </a:lnTo>
                  <a:lnTo>
                    <a:pt x="640" y="0"/>
                  </a:lnTo>
                  <a:lnTo>
                    <a:pt x="761" y="11"/>
                  </a:lnTo>
                  <a:lnTo>
                    <a:pt x="981" y="89"/>
                  </a:lnTo>
                  <a:lnTo>
                    <a:pt x="1158" y="254"/>
                  </a:lnTo>
                  <a:lnTo>
                    <a:pt x="1257" y="474"/>
                  </a:lnTo>
                  <a:lnTo>
                    <a:pt x="1268" y="596"/>
                  </a:lnTo>
                  <a:lnTo>
                    <a:pt x="1268"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9"/>
            <p:cNvSpPr/>
            <p:nvPr/>
          </p:nvSpPr>
          <p:spPr>
            <a:xfrm>
              <a:off x="4218180" y="3173794"/>
              <a:ext cx="28116" cy="28116"/>
            </a:xfrm>
            <a:custGeom>
              <a:rect b="b" l="l" r="r" t="t"/>
              <a:pathLst>
                <a:path extrusionOk="0" h="1279" w="1279">
                  <a:moveTo>
                    <a:pt x="606" y="1"/>
                  </a:moveTo>
                  <a:lnTo>
                    <a:pt x="474" y="12"/>
                  </a:lnTo>
                  <a:lnTo>
                    <a:pt x="254" y="122"/>
                  </a:lnTo>
                  <a:lnTo>
                    <a:pt x="89" y="309"/>
                  </a:lnTo>
                  <a:lnTo>
                    <a:pt x="0" y="541"/>
                  </a:lnTo>
                  <a:lnTo>
                    <a:pt x="0" y="673"/>
                  </a:lnTo>
                  <a:lnTo>
                    <a:pt x="11" y="805"/>
                  </a:lnTo>
                  <a:lnTo>
                    <a:pt x="122" y="1025"/>
                  </a:lnTo>
                  <a:lnTo>
                    <a:pt x="298" y="1191"/>
                  </a:lnTo>
                  <a:lnTo>
                    <a:pt x="540" y="1279"/>
                  </a:lnTo>
                  <a:lnTo>
                    <a:pt x="673" y="1279"/>
                  </a:lnTo>
                  <a:lnTo>
                    <a:pt x="794" y="1257"/>
                  </a:lnTo>
                  <a:lnTo>
                    <a:pt x="1025" y="1158"/>
                  </a:lnTo>
                  <a:lnTo>
                    <a:pt x="1191" y="970"/>
                  </a:lnTo>
                  <a:lnTo>
                    <a:pt x="1268" y="739"/>
                  </a:lnTo>
                  <a:lnTo>
                    <a:pt x="1279" y="607"/>
                  </a:lnTo>
                  <a:lnTo>
                    <a:pt x="1279" y="596"/>
                  </a:lnTo>
                  <a:lnTo>
                    <a:pt x="1268" y="474"/>
                  </a:lnTo>
                  <a:lnTo>
                    <a:pt x="1157" y="254"/>
                  </a:lnTo>
                  <a:lnTo>
                    <a:pt x="992" y="89"/>
                  </a:lnTo>
                  <a:lnTo>
                    <a:pt x="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9"/>
            <p:cNvSpPr/>
            <p:nvPr/>
          </p:nvSpPr>
          <p:spPr>
            <a:xfrm>
              <a:off x="4218180" y="3173794"/>
              <a:ext cx="28116" cy="28116"/>
            </a:xfrm>
            <a:custGeom>
              <a:rect b="b" l="l" r="r" t="t"/>
              <a:pathLst>
                <a:path extrusionOk="0" fill="none" h="1279" w="1279">
                  <a:moveTo>
                    <a:pt x="1279" y="607"/>
                  </a:moveTo>
                  <a:lnTo>
                    <a:pt x="1268" y="739"/>
                  </a:lnTo>
                  <a:lnTo>
                    <a:pt x="1191" y="970"/>
                  </a:lnTo>
                  <a:lnTo>
                    <a:pt x="1025" y="1158"/>
                  </a:lnTo>
                  <a:lnTo>
                    <a:pt x="794" y="1257"/>
                  </a:lnTo>
                  <a:lnTo>
                    <a:pt x="673" y="1279"/>
                  </a:lnTo>
                  <a:lnTo>
                    <a:pt x="540" y="1279"/>
                  </a:lnTo>
                  <a:lnTo>
                    <a:pt x="298" y="1191"/>
                  </a:lnTo>
                  <a:lnTo>
                    <a:pt x="122" y="1025"/>
                  </a:lnTo>
                  <a:lnTo>
                    <a:pt x="11" y="805"/>
                  </a:lnTo>
                  <a:lnTo>
                    <a:pt x="0" y="673"/>
                  </a:lnTo>
                  <a:lnTo>
                    <a:pt x="0" y="541"/>
                  </a:lnTo>
                  <a:lnTo>
                    <a:pt x="89" y="309"/>
                  </a:lnTo>
                  <a:lnTo>
                    <a:pt x="254" y="122"/>
                  </a:lnTo>
                  <a:lnTo>
                    <a:pt x="474" y="12"/>
                  </a:lnTo>
                  <a:lnTo>
                    <a:pt x="606" y="1"/>
                  </a:lnTo>
                  <a:lnTo>
                    <a:pt x="618" y="1"/>
                  </a:lnTo>
                  <a:lnTo>
                    <a:pt x="640" y="1"/>
                  </a:lnTo>
                  <a:lnTo>
                    <a:pt x="761" y="1"/>
                  </a:lnTo>
                  <a:lnTo>
                    <a:pt x="992" y="89"/>
                  </a:lnTo>
                  <a:lnTo>
                    <a:pt x="1157" y="254"/>
                  </a:lnTo>
                  <a:lnTo>
                    <a:pt x="1268" y="474"/>
                  </a:lnTo>
                  <a:lnTo>
                    <a:pt x="1279" y="596"/>
                  </a:lnTo>
                  <a:lnTo>
                    <a:pt x="1279"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9"/>
            <p:cNvSpPr/>
            <p:nvPr/>
          </p:nvSpPr>
          <p:spPr>
            <a:xfrm>
              <a:off x="3978615" y="3985300"/>
              <a:ext cx="19872" cy="85776"/>
            </a:xfrm>
            <a:custGeom>
              <a:rect b="b" l="l" r="r" t="t"/>
              <a:pathLst>
                <a:path extrusionOk="0" h="3902" w="904">
                  <a:moveTo>
                    <a:pt x="452" y="0"/>
                  </a:moveTo>
                  <a:lnTo>
                    <a:pt x="364" y="11"/>
                  </a:lnTo>
                  <a:lnTo>
                    <a:pt x="198" y="77"/>
                  </a:lnTo>
                  <a:lnTo>
                    <a:pt x="66" y="199"/>
                  </a:lnTo>
                  <a:lnTo>
                    <a:pt x="0" y="364"/>
                  </a:lnTo>
                  <a:lnTo>
                    <a:pt x="0" y="463"/>
                  </a:lnTo>
                  <a:lnTo>
                    <a:pt x="0" y="3438"/>
                  </a:lnTo>
                  <a:lnTo>
                    <a:pt x="0" y="3527"/>
                  </a:lnTo>
                  <a:lnTo>
                    <a:pt x="66" y="3692"/>
                  </a:lnTo>
                  <a:lnTo>
                    <a:pt x="198" y="3824"/>
                  </a:lnTo>
                  <a:lnTo>
                    <a:pt x="364" y="3890"/>
                  </a:lnTo>
                  <a:lnTo>
                    <a:pt x="452" y="3901"/>
                  </a:lnTo>
                  <a:lnTo>
                    <a:pt x="540" y="3890"/>
                  </a:lnTo>
                  <a:lnTo>
                    <a:pt x="705" y="3824"/>
                  </a:lnTo>
                  <a:lnTo>
                    <a:pt x="837" y="3692"/>
                  </a:lnTo>
                  <a:lnTo>
                    <a:pt x="904" y="3527"/>
                  </a:lnTo>
                  <a:lnTo>
                    <a:pt x="904" y="3438"/>
                  </a:lnTo>
                  <a:lnTo>
                    <a:pt x="904" y="463"/>
                  </a:lnTo>
                  <a:lnTo>
                    <a:pt x="904" y="364"/>
                  </a:lnTo>
                  <a:lnTo>
                    <a:pt x="837" y="199"/>
                  </a:lnTo>
                  <a:lnTo>
                    <a:pt x="705" y="77"/>
                  </a:lnTo>
                  <a:lnTo>
                    <a:pt x="540" y="11"/>
                  </a:lnTo>
                  <a:lnTo>
                    <a:pt x="4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9"/>
            <p:cNvSpPr/>
            <p:nvPr/>
          </p:nvSpPr>
          <p:spPr>
            <a:xfrm>
              <a:off x="3945663" y="4017988"/>
              <a:ext cx="85776" cy="20136"/>
            </a:xfrm>
            <a:custGeom>
              <a:rect b="b" l="l" r="r" t="t"/>
              <a:pathLst>
                <a:path extrusionOk="0" h="916" w="3902">
                  <a:moveTo>
                    <a:pt x="463" y="1"/>
                  </a:moveTo>
                  <a:lnTo>
                    <a:pt x="364" y="12"/>
                  </a:lnTo>
                  <a:lnTo>
                    <a:pt x="199" y="78"/>
                  </a:lnTo>
                  <a:lnTo>
                    <a:pt x="77" y="199"/>
                  </a:lnTo>
                  <a:lnTo>
                    <a:pt x="11" y="365"/>
                  </a:lnTo>
                  <a:lnTo>
                    <a:pt x="0" y="464"/>
                  </a:lnTo>
                  <a:lnTo>
                    <a:pt x="11" y="552"/>
                  </a:lnTo>
                  <a:lnTo>
                    <a:pt x="77" y="717"/>
                  </a:lnTo>
                  <a:lnTo>
                    <a:pt x="199" y="838"/>
                  </a:lnTo>
                  <a:lnTo>
                    <a:pt x="364" y="916"/>
                  </a:lnTo>
                  <a:lnTo>
                    <a:pt x="3538" y="916"/>
                  </a:lnTo>
                  <a:lnTo>
                    <a:pt x="3703" y="838"/>
                  </a:lnTo>
                  <a:lnTo>
                    <a:pt x="3824" y="717"/>
                  </a:lnTo>
                  <a:lnTo>
                    <a:pt x="3890" y="552"/>
                  </a:lnTo>
                  <a:lnTo>
                    <a:pt x="3901" y="464"/>
                  </a:lnTo>
                  <a:lnTo>
                    <a:pt x="3890" y="365"/>
                  </a:lnTo>
                  <a:lnTo>
                    <a:pt x="3824" y="199"/>
                  </a:lnTo>
                  <a:lnTo>
                    <a:pt x="3703" y="78"/>
                  </a:lnTo>
                  <a:lnTo>
                    <a:pt x="3538" y="12"/>
                  </a:lnTo>
                  <a:lnTo>
                    <a:pt x="34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9"/>
            <p:cNvSpPr/>
            <p:nvPr/>
          </p:nvSpPr>
          <p:spPr>
            <a:xfrm>
              <a:off x="4002092" y="3071333"/>
              <a:ext cx="73663" cy="73905"/>
            </a:xfrm>
            <a:custGeom>
              <a:rect b="b" l="l" r="r" t="t"/>
              <a:pathLst>
                <a:path extrusionOk="0" h="3362" w="3351">
                  <a:moveTo>
                    <a:pt x="1676" y="915"/>
                  </a:moveTo>
                  <a:lnTo>
                    <a:pt x="1676" y="926"/>
                  </a:lnTo>
                  <a:lnTo>
                    <a:pt x="1830" y="937"/>
                  </a:lnTo>
                  <a:lnTo>
                    <a:pt x="2106" y="1047"/>
                  </a:lnTo>
                  <a:lnTo>
                    <a:pt x="2304" y="1257"/>
                  </a:lnTo>
                  <a:lnTo>
                    <a:pt x="2425" y="1521"/>
                  </a:lnTo>
                  <a:lnTo>
                    <a:pt x="2436" y="1675"/>
                  </a:lnTo>
                  <a:lnTo>
                    <a:pt x="2436" y="1686"/>
                  </a:lnTo>
                  <a:lnTo>
                    <a:pt x="2425" y="1841"/>
                  </a:lnTo>
                  <a:lnTo>
                    <a:pt x="2315" y="2116"/>
                  </a:lnTo>
                  <a:lnTo>
                    <a:pt x="2106" y="2314"/>
                  </a:lnTo>
                  <a:lnTo>
                    <a:pt x="1830" y="2436"/>
                  </a:lnTo>
                  <a:lnTo>
                    <a:pt x="1676" y="2447"/>
                  </a:lnTo>
                  <a:lnTo>
                    <a:pt x="1522" y="2436"/>
                  </a:lnTo>
                  <a:lnTo>
                    <a:pt x="1246" y="2314"/>
                  </a:lnTo>
                  <a:lnTo>
                    <a:pt x="1037" y="2116"/>
                  </a:lnTo>
                  <a:lnTo>
                    <a:pt x="927" y="1841"/>
                  </a:lnTo>
                  <a:lnTo>
                    <a:pt x="916" y="1686"/>
                  </a:lnTo>
                  <a:lnTo>
                    <a:pt x="927" y="1532"/>
                  </a:lnTo>
                  <a:lnTo>
                    <a:pt x="1037" y="1257"/>
                  </a:lnTo>
                  <a:lnTo>
                    <a:pt x="1246" y="1047"/>
                  </a:lnTo>
                  <a:lnTo>
                    <a:pt x="1522" y="926"/>
                  </a:lnTo>
                  <a:lnTo>
                    <a:pt x="1676" y="915"/>
                  </a:lnTo>
                  <a:close/>
                  <a:moveTo>
                    <a:pt x="1676" y="0"/>
                  </a:moveTo>
                  <a:lnTo>
                    <a:pt x="1500" y="11"/>
                  </a:lnTo>
                  <a:lnTo>
                    <a:pt x="1169" y="77"/>
                  </a:lnTo>
                  <a:lnTo>
                    <a:pt x="871" y="199"/>
                  </a:lnTo>
                  <a:lnTo>
                    <a:pt x="607" y="386"/>
                  </a:lnTo>
                  <a:lnTo>
                    <a:pt x="376" y="606"/>
                  </a:lnTo>
                  <a:lnTo>
                    <a:pt x="199" y="882"/>
                  </a:lnTo>
                  <a:lnTo>
                    <a:pt x="67" y="1179"/>
                  </a:lnTo>
                  <a:lnTo>
                    <a:pt x="1" y="1510"/>
                  </a:lnTo>
                  <a:lnTo>
                    <a:pt x="1" y="1675"/>
                  </a:lnTo>
                  <a:lnTo>
                    <a:pt x="1" y="1852"/>
                  </a:lnTo>
                  <a:lnTo>
                    <a:pt x="67" y="2182"/>
                  </a:lnTo>
                  <a:lnTo>
                    <a:pt x="199" y="2480"/>
                  </a:lnTo>
                  <a:lnTo>
                    <a:pt x="376" y="2744"/>
                  </a:lnTo>
                  <a:lnTo>
                    <a:pt x="607" y="2976"/>
                  </a:lnTo>
                  <a:lnTo>
                    <a:pt x="871" y="3152"/>
                  </a:lnTo>
                  <a:lnTo>
                    <a:pt x="1169" y="3284"/>
                  </a:lnTo>
                  <a:lnTo>
                    <a:pt x="1500" y="3350"/>
                  </a:lnTo>
                  <a:lnTo>
                    <a:pt x="1676" y="3361"/>
                  </a:lnTo>
                  <a:lnTo>
                    <a:pt x="1841" y="3350"/>
                  </a:lnTo>
                  <a:lnTo>
                    <a:pt x="2172" y="3284"/>
                  </a:lnTo>
                  <a:lnTo>
                    <a:pt x="2480" y="3152"/>
                  </a:lnTo>
                  <a:lnTo>
                    <a:pt x="2745" y="2976"/>
                  </a:lnTo>
                  <a:lnTo>
                    <a:pt x="2976" y="2744"/>
                  </a:lnTo>
                  <a:lnTo>
                    <a:pt x="3153" y="2480"/>
                  </a:lnTo>
                  <a:lnTo>
                    <a:pt x="3274" y="2182"/>
                  </a:lnTo>
                  <a:lnTo>
                    <a:pt x="3351" y="1852"/>
                  </a:lnTo>
                  <a:lnTo>
                    <a:pt x="3351" y="1675"/>
                  </a:lnTo>
                  <a:lnTo>
                    <a:pt x="3351" y="1510"/>
                  </a:lnTo>
                  <a:lnTo>
                    <a:pt x="3274" y="1179"/>
                  </a:lnTo>
                  <a:lnTo>
                    <a:pt x="3153" y="882"/>
                  </a:lnTo>
                  <a:lnTo>
                    <a:pt x="2976" y="606"/>
                  </a:lnTo>
                  <a:lnTo>
                    <a:pt x="2745" y="386"/>
                  </a:lnTo>
                  <a:lnTo>
                    <a:pt x="2480" y="199"/>
                  </a:lnTo>
                  <a:lnTo>
                    <a:pt x="2172" y="77"/>
                  </a:lnTo>
                  <a:lnTo>
                    <a:pt x="1841"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2"/>
          <p:cNvSpPr txBox="1"/>
          <p:nvPr>
            <p:ph type="title"/>
          </p:nvPr>
        </p:nvSpPr>
        <p:spPr>
          <a:xfrm>
            <a:off x="4198750" y="615413"/>
            <a:ext cx="4239900" cy="848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INTRODUCTION</a:t>
            </a:r>
            <a:endParaRPr/>
          </a:p>
        </p:txBody>
      </p:sp>
      <p:sp>
        <p:nvSpPr>
          <p:cNvPr id="431" name="Google Shape;431;p32"/>
          <p:cNvSpPr txBox="1"/>
          <p:nvPr>
            <p:ph idx="1" type="subTitle"/>
          </p:nvPr>
        </p:nvSpPr>
        <p:spPr>
          <a:xfrm>
            <a:off x="3132350" y="1492175"/>
            <a:ext cx="5779500" cy="316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434343"/>
                </a:solidFill>
              </a:rPr>
              <a:t>En 2014, l'OMS estimait à </a:t>
            </a:r>
            <a:r>
              <a:rPr b="1" lang="en" sz="1300">
                <a:solidFill>
                  <a:srgbClr val="434343"/>
                </a:solidFill>
              </a:rPr>
              <a:t>8000</a:t>
            </a:r>
            <a:r>
              <a:rPr lang="en" sz="1300">
                <a:solidFill>
                  <a:srgbClr val="434343"/>
                </a:solidFill>
              </a:rPr>
              <a:t>, le nombre de </a:t>
            </a:r>
            <a:r>
              <a:rPr b="1" lang="en" sz="1300">
                <a:solidFill>
                  <a:srgbClr val="434343"/>
                </a:solidFill>
              </a:rPr>
              <a:t>décès par an </a:t>
            </a:r>
            <a:r>
              <a:rPr lang="en" sz="1300">
                <a:solidFill>
                  <a:srgbClr val="434343"/>
                </a:solidFill>
              </a:rPr>
              <a:t>au Cameroun, </a:t>
            </a:r>
            <a:r>
              <a:rPr b="1" lang="en" sz="1300">
                <a:solidFill>
                  <a:srgbClr val="434343"/>
                </a:solidFill>
              </a:rPr>
              <a:t>suite à des erreurs médicales</a:t>
            </a:r>
            <a:r>
              <a:rPr lang="en" sz="1300">
                <a:solidFill>
                  <a:srgbClr val="434343"/>
                </a:solidFill>
              </a:rPr>
              <a:t>. Ceci dû à plusieurs causes, notamment une mauvaise communication, un transfert partiel des informations en cas de référence, des problèmes humains, de mauvaises politiques de santé, un transfert des connaissances pas assez important etc ...  Par ailleurs nos jeunes médecins fraîchement sortis de l'école qui s'en vont dans les différentes structures sanitaires afin d'exercer, manque cruellement d'expérience et donc, sont plus enclin à faire des erreurs médicales. Ils acquièrent effectivement de l'expérience via ce processus, mais en faisant au passage des dégâts souvent irréversibles.</a:t>
            </a:r>
            <a:endParaRPr sz="1300">
              <a:solidFill>
                <a:srgbClr val="434343"/>
              </a:solidFill>
            </a:endParaRPr>
          </a:p>
          <a:p>
            <a:pPr indent="0" lvl="0" marL="0" rtl="0" algn="ctr">
              <a:spcBef>
                <a:spcPts val="0"/>
              </a:spcBef>
              <a:spcAft>
                <a:spcPts val="0"/>
              </a:spcAft>
              <a:buNone/>
            </a:pPr>
            <a:r>
              <a:t/>
            </a:r>
            <a:endParaRPr sz="1300">
              <a:solidFill>
                <a:srgbClr val="434343"/>
              </a:solidFill>
            </a:endParaRPr>
          </a:p>
          <a:p>
            <a:pPr indent="0" lvl="0" marL="0" rtl="0" algn="ctr">
              <a:spcBef>
                <a:spcPts val="0"/>
              </a:spcBef>
              <a:spcAft>
                <a:spcPts val="0"/>
              </a:spcAft>
              <a:buNone/>
            </a:pPr>
            <a:r>
              <a:rPr lang="en" sz="1300">
                <a:solidFill>
                  <a:srgbClr val="434343"/>
                </a:solidFill>
              </a:rPr>
              <a:t>De cette situation ce dégage donc un problème fondamental, comment transmettre, efficacement, de l'expérience aux jeunes médecins ? Et plus spécifiquement sur la pose de diagnostic ?</a:t>
            </a:r>
            <a:endParaRPr sz="1300">
              <a:solidFill>
                <a:srgbClr val="434343"/>
              </a:solidFill>
            </a:endParaRPr>
          </a:p>
          <a:p>
            <a:pPr indent="0" lvl="0" marL="0" rtl="0" algn="ctr">
              <a:spcBef>
                <a:spcPts val="0"/>
              </a:spcBef>
              <a:spcAft>
                <a:spcPts val="0"/>
              </a:spcAft>
              <a:buNone/>
            </a:pPr>
            <a:r>
              <a:t/>
            </a:r>
            <a:endParaRPr sz="1300">
              <a:solidFill>
                <a:srgbClr val="434343"/>
              </a:solidFill>
            </a:endParaRPr>
          </a:p>
        </p:txBody>
      </p:sp>
      <p:grpSp>
        <p:nvGrpSpPr>
          <p:cNvPr id="432" name="Google Shape;432;p32"/>
          <p:cNvGrpSpPr/>
          <p:nvPr/>
        </p:nvGrpSpPr>
        <p:grpSpPr>
          <a:xfrm>
            <a:off x="182654" y="1210980"/>
            <a:ext cx="3012774" cy="3041690"/>
            <a:chOff x="521725" y="1038225"/>
            <a:chExt cx="3436494" cy="3219401"/>
          </a:xfrm>
        </p:grpSpPr>
        <p:sp>
          <p:nvSpPr>
            <p:cNvPr id="433" name="Google Shape;433;p32"/>
            <p:cNvSpPr/>
            <p:nvPr/>
          </p:nvSpPr>
          <p:spPr>
            <a:xfrm>
              <a:off x="563515" y="1095454"/>
              <a:ext cx="3278187" cy="3162172"/>
            </a:xfrm>
            <a:custGeom>
              <a:rect b="b" l="l" r="r" t="t"/>
              <a:pathLst>
                <a:path extrusionOk="0" h="64925" w="67307">
                  <a:moveTo>
                    <a:pt x="34846" y="1"/>
                  </a:moveTo>
                  <a:cubicBezTo>
                    <a:pt x="25205" y="1"/>
                    <a:pt x="15833" y="4313"/>
                    <a:pt x="9547" y="12127"/>
                  </a:cubicBezTo>
                  <a:cubicBezTo>
                    <a:pt x="913" y="22861"/>
                    <a:pt x="0" y="37867"/>
                    <a:pt x="7266" y="49568"/>
                  </a:cubicBezTo>
                  <a:cubicBezTo>
                    <a:pt x="13264" y="59254"/>
                    <a:pt x="23790" y="64924"/>
                    <a:pt x="34858" y="64924"/>
                  </a:cubicBezTo>
                  <a:cubicBezTo>
                    <a:pt x="37162" y="64924"/>
                    <a:pt x="39489" y="64679"/>
                    <a:pt x="41804" y="64172"/>
                  </a:cubicBezTo>
                  <a:lnTo>
                    <a:pt x="42060" y="64099"/>
                  </a:lnTo>
                  <a:cubicBezTo>
                    <a:pt x="56828" y="60740"/>
                    <a:pt x="67306" y="47615"/>
                    <a:pt x="67306" y="32463"/>
                  </a:cubicBezTo>
                  <a:cubicBezTo>
                    <a:pt x="67306" y="18699"/>
                    <a:pt x="58617" y="6413"/>
                    <a:pt x="45619" y="1849"/>
                  </a:cubicBezTo>
                  <a:cubicBezTo>
                    <a:pt x="42089" y="603"/>
                    <a:pt x="38449" y="1"/>
                    <a:pt x="34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2"/>
            <p:cNvSpPr/>
            <p:nvPr/>
          </p:nvSpPr>
          <p:spPr>
            <a:xfrm>
              <a:off x="521725" y="1038225"/>
              <a:ext cx="872258" cy="1788642"/>
            </a:xfrm>
            <a:custGeom>
              <a:rect b="b" l="l" r="r" t="t"/>
              <a:pathLst>
                <a:path extrusionOk="0" h="36724" w="17909">
                  <a:moveTo>
                    <a:pt x="11026" y="1"/>
                  </a:moveTo>
                  <a:cubicBezTo>
                    <a:pt x="8744" y="1"/>
                    <a:pt x="6214" y="1084"/>
                    <a:pt x="4272" y="3116"/>
                  </a:cubicBezTo>
                  <a:cubicBezTo>
                    <a:pt x="2592" y="4850"/>
                    <a:pt x="0" y="8793"/>
                    <a:pt x="1351" y="15602"/>
                  </a:cubicBezTo>
                  <a:cubicBezTo>
                    <a:pt x="1880" y="18340"/>
                    <a:pt x="2994" y="21188"/>
                    <a:pt x="4655" y="24182"/>
                  </a:cubicBezTo>
                  <a:cubicBezTo>
                    <a:pt x="6608" y="27669"/>
                    <a:pt x="9310" y="31320"/>
                    <a:pt x="12779" y="35117"/>
                  </a:cubicBezTo>
                  <a:cubicBezTo>
                    <a:pt x="13144" y="35518"/>
                    <a:pt x="13527" y="35938"/>
                    <a:pt x="13929" y="36358"/>
                  </a:cubicBezTo>
                  <a:lnTo>
                    <a:pt x="14275" y="36723"/>
                  </a:lnTo>
                  <a:lnTo>
                    <a:pt x="14622" y="36395"/>
                  </a:lnTo>
                  <a:lnTo>
                    <a:pt x="14969" y="36048"/>
                  </a:lnTo>
                  <a:cubicBezTo>
                    <a:pt x="14841" y="35920"/>
                    <a:pt x="14714" y="35792"/>
                    <a:pt x="14604" y="35665"/>
                  </a:cubicBezTo>
                  <a:cubicBezTo>
                    <a:pt x="14202" y="35263"/>
                    <a:pt x="13819" y="34861"/>
                    <a:pt x="13454" y="34441"/>
                  </a:cubicBezTo>
                  <a:cubicBezTo>
                    <a:pt x="9639" y="30261"/>
                    <a:pt x="6919" y="26391"/>
                    <a:pt x="5075" y="22904"/>
                  </a:cubicBezTo>
                  <a:cubicBezTo>
                    <a:pt x="365" y="13977"/>
                    <a:pt x="1442" y="7424"/>
                    <a:pt x="4965" y="3773"/>
                  </a:cubicBezTo>
                  <a:cubicBezTo>
                    <a:pt x="6704" y="1955"/>
                    <a:pt x="9022" y="960"/>
                    <a:pt x="11064" y="960"/>
                  </a:cubicBezTo>
                  <a:cubicBezTo>
                    <a:pt x="12281" y="960"/>
                    <a:pt x="13400" y="1314"/>
                    <a:pt x="14239" y="2057"/>
                  </a:cubicBezTo>
                  <a:cubicBezTo>
                    <a:pt x="15736" y="3353"/>
                    <a:pt x="16740" y="5124"/>
                    <a:pt x="17050" y="7077"/>
                  </a:cubicBezTo>
                  <a:cubicBezTo>
                    <a:pt x="17342" y="6895"/>
                    <a:pt x="17616" y="6694"/>
                    <a:pt x="17908" y="6511"/>
                  </a:cubicBezTo>
                  <a:cubicBezTo>
                    <a:pt x="17488" y="4503"/>
                    <a:pt x="16411" y="2678"/>
                    <a:pt x="14860" y="1345"/>
                  </a:cubicBezTo>
                  <a:cubicBezTo>
                    <a:pt x="13825" y="437"/>
                    <a:pt x="12475" y="1"/>
                    <a:pt x="110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2"/>
            <p:cNvSpPr/>
            <p:nvPr/>
          </p:nvSpPr>
          <p:spPr>
            <a:xfrm>
              <a:off x="1124511" y="2702356"/>
              <a:ext cx="142316" cy="141439"/>
            </a:xfrm>
            <a:custGeom>
              <a:rect b="b" l="l" r="r" t="t"/>
              <a:pathLst>
                <a:path extrusionOk="0" h="2904" w="2922">
                  <a:moveTo>
                    <a:pt x="1388" y="1"/>
                  </a:moveTo>
                  <a:lnTo>
                    <a:pt x="1078" y="293"/>
                  </a:lnTo>
                  <a:lnTo>
                    <a:pt x="384" y="950"/>
                  </a:lnTo>
                  <a:lnTo>
                    <a:pt x="1" y="1315"/>
                  </a:lnTo>
                  <a:cubicBezTo>
                    <a:pt x="421" y="1753"/>
                    <a:pt x="841" y="2191"/>
                    <a:pt x="1279" y="2629"/>
                  </a:cubicBezTo>
                  <a:lnTo>
                    <a:pt x="1571" y="2903"/>
                  </a:lnTo>
                  <a:lnTo>
                    <a:pt x="2246" y="2228"/>
                  </a:lnTo>
                  <a:lnTo>
                    <a:pt x="2575" y="1881"/>
                  </a:lnTo>
                  <a:lnTo>
                    <a:pt x="2922" y="1552"/>
                  </a:lnTo>
                  <a:cubicBezTo>
                    <a:pt x="2812" y="1443"/>
                    <a:pt x="2721" y="1351"/>
                    <a:pt x="2611" y="1242"/>
                  </a:cubicBezTo>
                  <a:cubicBezTo>
                    <a:pt x="2192" y="822"/>
                    <a:pt x="1790" y="402"/>
                    <a:pt x="13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2"/>
            <p:cNvSpPr/>
            <p:nvPr/>
          </p:nvSpPr>
          <p:spPr>
            <a:xfrm>
              <a:off x="1127628" y="2741223"/>
              <a:ext cx="392611" cy="327833"/>
            </a:xfrm>
            <a:custGeom>
              <a:rect b="b" l="l" r="r" t="t"/>
              <a:pathLst>
                <a:path extrusionOk="0" h="6731" w="8061">
                  <a:moveTo>
                    <a:pt x="4231" y="1"/>
                  </a:moveTo>
                  <a:cubicBezTo>
                    <a:pt x="3739" y="1"/>
                    <a:pt x="3239" y="108"/>
                    <a:pt x="2767" y="334"/>
                  </a:cubicBezTo>
                  <a:cubicBezTo>
                    <a:pt x="2693" y="371"/>
                    <a:pt x="2620" y="426"/>
                    <a:pt x="2547" y="462"/>
                  </a:cubicBezTo>
                  <a:cubicBezTo>
                    <a:pt x="2401" y="535"/>
                    <a:pt x="2274" y="626"/>
                    <a:pt x="2146" y="718"/>
                  </a:cubicBezTo>
                  <a:cubicBezTo>
                    <a:pt x="1890" y="919"/>
                    <a:pt x="1671" y="1138"/>
                    <a:pt x="1489" y="1411"/>
                  </a:cubicBezTo>
                  <a:cubicBezTo>
                    <a:pt x="1379" y="1539"/>
                    <a:pt x="1288" y="1685"/>
                    <a:pt x="1215" y="1831"/>
                  </a:cubicBezTo>
                  <a:cubicBezTo>
                    <a:pt x="1" y="4199"/>
                    <a:pt x="1852" y="6730"/>
                    <a:pt x="4179" y="6730"/>
                  </a:cubicBezTo>
                  <a:cubicBezTo>
                    <a:pt x="4651" y="6730"/>
                    <a:pt x="5143" y="6626"/>
                    <a:pt x="5633" y="6395"/>
                  </a:cubicBezTo>
                  <a:lnTo>
                    <a:pt x="5633" y="6413"/>
                  </a:lnTo>
                  <a:cubicBezTo>
                    <a:pt x="7330" y="5628"/>
                    <a:pt x="8060" y="3602"/>
                    <a:pt x="7276" y="1923"/>
                  </a:cubicBezTo>
                  <a:cubicBezTo>
                    <a:pt x="6698" y="702"/>
                    <a:pt x="5489" y="1"/>
                    <a:pt x="42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2"/>
            <p:cNvSpPr/>
            <p:nvPr/>
          </p:nvSpPr>
          <p:spPr>
            <a:xfrm>
              <a:off x="1227719" y="2819786"/>
              <a:ext cx="208944" cy="170127"/>
            </a:xfrm>
            <a:custGeom>
              <a:rect b="b" l="l" r="r" t="t"/>
              <a:pathLst>
                <a:path extrusionOk="0" h="3493" w="4290">
                  <a:moveTo>
                    <a:pt x="2130" y="1"/>
                  </a:moveTo>
                  <a:cubicBezTo>
                    <a:pt x="921" y="1"/>
                    <a:pt x="0" y="1291"/>
                    <a:pt x="565" y="2500"/>
                  </a:cubicBezTo>
                  <a:cubicBezTo>
                    <a:pt x="856" y="3120"/>
                    <a:pt x="1480" y="3493"/>
                    <a:pt x="2135" y="3493"/>
                  </a:cubicBezTo>
                  <a:cubicBezTo>
                    <a:pt x="2386" y="3493"/>
                    <a:pt x="2641" y="3438"/>
                    <a:pt x="2884" y="3322"/>
                  </a:cubicBezTo>
                  <a:cubicBezTo>
                    <a:pt x="4290" y="2664"/>
                    <a:pt x="4198" y="638"/>
                    <a:pt x="2738" y="109"/>
                  </a:cubicBezTo>
                  <a:cubicBezTo>
                    <a:pt x="2531" y="35"/>
                    <a:pt x="2327" y="1"/>
                    <a:pt x="2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2"/>
            <p:cNvSpPr/>
            <p:nvPr/>
          </p:nvSpPr>
          <p:spPr>
            <a:xfrm>
              <a:off x="1292547" y="2872827"/>
              <a:ext cx="79194" cy="64047"/>
            </a:xfrm>
            <a:custGeom>
              <a:rect b="b" l="l" r="r" t="t"/>
              <a:pathLst>
                <a:path extrusionOk="0" h="1315" w="1626">
                  <a:moveTo>
                    <a:pt x="795" y="1"/>
                  </a:moveTo>
                  <a:cubicBezTo>
                    <a:pt x="347" y="1"/>
                    <a:pt x="1" y="482"/>
                    <a:pt x="220" y="937"/>
                  </a:cubicBezTo>
                  <a:cubicBezTo>
                    <a:pt x="338" y="1173"/>
                    <a:pt x="570" y="1315"/>
                    <a:pt x="813" y="1315"/>
                  </a:cubicBezTo>
                  <a:cubicBezTo>
                    <a:pt x="908" y="1315"/>
                    <a:pt x="1004" y="1293"/>
                    <a:pt x="1096" y="1247"/>
                  </a:cubicBezTo>
                  <a:cubicBezTo>
                    <a:pt x="1626" y="991"/>
                    <a:pt x="1589" y="243"/>
                    <a:pt x="1023" y="42"/>
                  </a:cubicBezTo>
                  <a:cubicBezTo>
                    <a:pt x="946" y="14"/>
                    <a:pt x="869" y="1"/>
                    <a:pt x="795"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2"/>
            <p:cNvSpPr/>
            <p:nvPr/>
          </p:nvSpPr>
          <p:spPr>
            <a:xfrm>
              <a:off x="3473602" y="2855293"/>
              <a:ext cx="441072" cy="834901"/>
            </a:xfrm>
            <a:custGeom>
              <a:rect b="b" l="l" r="r" t="t"/>
              <a:pathLst>
                <a:path extrusionOk="0" h="17142" w="9056">
                  <a:moveTo>
                    <a:pt x="7741" y="0"/>
                  </a:moveTo>
                  <a:lnTo>
                    <a:pt x="7339" y="92"/>
                  </a:lnTo>
                  <a:lnTo>
                    <a:pt x="6792" y="220"/>
                  </a:lnTo>
                  <a:cubicBezTo>
                    <a:pt x="6828" y="384"/>
                    <a:pt x="6865" y="548"/>
                    <a:pt x="6901" y="712"/>
                  </a:cubicBezTo>
                  <a:cubicBezTo>
                    <a:pt x="6974" y="1059"/>
                    <a:pt x="7047" y="1424"/>
                    <a:pt x="7102" y="1771"/>
                  </a:cubicBezTo>
                  <a:cubicBezTo>
                    <a:pt x="7978" y="6901"/>
                    <a:pt x="7376" y="10753"/>
                    <a:pt x="5277" y="13217"/>
                  </a:cubicBezTo>
                  <a:cubicBezTo>
                    <a:pt x="4236" y="14458"/>
                    <a:pt x="2794" y="15371"/>
                    <a:pt x="987" y="15919"/>
                  </a:cubicBezTo>
                  <a:cubicBezTo>
                    <a:pt x="658" y="16339"/>
                    <a:pt x="329" y="16740"/>
                    <a:pt x="1" y="17142"/>
                  </a:cubicBezTo>
                  <a:cubicBezTo>
                    <a:pt x="2593" y="16613"/>
                    <a:pt x="4601" y="15499"/>
                    <a:pt x="6007" y="13838"/>
                  </a:cubicBezTo>
                  <a:cubicBezTo>
                    <a:pt x="8453" y="10954"/>
                    <a:pt x="9055" y="6463"/>
                    <a:pt x="7832" y="457"/>
                  </a:cubicBezTo>
                  <a:cubicBezTo>
                    <a:pt x="7796" y="311"/>
                    <a:pt x="7759" y="165"/>
                    <a:pt x="77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2"/>
            <p:cNvSpPr/>
            <p:nvPr/>
          </p:nvSpPr>
          <p:spPr>
            <a:xfrm>
              <a:off x="3442820" y="2276473"/>
              <a:ext cx="504730" cy="380630"/>
            </a:xfrm>
            <a:custGeom>
              <a:rect b="b" l="l" r="r" t="t"/>
              <a:pathLst>
                <a:path extrusionOk="0" h="7815" w="10363">
                  <a:moveTo>
                    <a:pt x="10052" y="0"/>
                  </a:moveTo>
                  <a:cubicBezTo>
                    <a:pt x="9888" y="0"/>
                    <a:pt x="9760" y="128"/>
                    <a:pt x="9760" y="292"/>
                  </a:cubicBezTo>
                  <a:lnTo>
                    <a:pt x="9779" y="4035"/>
                  </a:lnTo>
                  <a:lnTo>
                    <a:pt x="9779" y="4163"/>
                  </a:lnTo>
                  <a:cubicBezTo>
                    <a:pt x="9724" y="5167"/>
                    <a:pt x="9085" y="6043"/>
                    <a:pt x="8136" y="6390"/>
                  </a:cubicBezTo>
                  <a:cubicBezTo>
                    <a:pt x="8081" y="6408"/>
                    <a:pt x="8008" y="6426"/>
                    <a:pt x="7953" y="6444"/>
                  </a:cubicBezTo>
                  <a:lnTo>
                    <a:pt x="5270" y="7156"/>
                  </a:lnTo>
                  <a:cubicBezTo>
                    <a:pt x="5055" y="7216"/>
                    <a:pt x="4838" y="7244"/>
                    <a:pt x="4622" y="7244"/>
                  </a:cubicBezTo>
                  <a:cubicBezTo>
                    <a:pt x="3775" y="7244"/>
                    <a:pt x="2964" y="6803"/>
                    <a:pt x="2513" y="6061"/>
                  </a:cubicBezTo>
                  <a:cubicBezTo>
                    <a:pt x="2495" y="6043"/>
                    <a:pt x="2477" y="6025"/>
                    <a:pt x="2477" y="6006"/>
                  </a:cubicBezTo>
                  <a:lnTo>
                    <a:pt x="596" y="2775"/>
                  </a:lnTo>
                  <a:cubicBezTo>
                    <a:pt x="535" y="2670"/>
                    <a:pt x="441" y="2626"/>
                    <a:pt x="350" y="2626"/>
                  </a:cubicBezTo>
                  <a:cubicBezTo>
                    <a:pt x="172" y="2626"/>
                    <a:pt x="1" y="2795"/>
                    <a:pt x="85" y="3012"/>
                  </a:cubicBezTo>
                  <a:cubicBezTo>
                    <a:pt x="85" y="3031"/>
                    <a:pt x="85" y="3049"/>
                    <a:pt x="103" y="3049"/>
                  </a:cubicBezTo>
                  <a:lnTo>
                    <a:pt x="1965" y="6280"/>
                  </a:lnTo>
                  <a:cubicBezTo>
                    <a:pt x="1984" y="6317"/>
                    <a:pt x="2002" y="6353"/>
                    <a:pt x="2039" y="6371"/>
                  </a:cubicBezTo>
                  <a:cubicBezTo>
                    <a:pt x="2294" y="6791"/>
                    <a:pt x="2641" y="7138"/>
                    <a:pt x="3061" y="7375"/>
                  </a:cubicBezTo>
                  <a:cubicBezTo>
                    <a:pt x="3152" y="7448"/>
                    <a:pt x="3262" y="7485"/>
                    <a:pt x="3371" y="7540"/>
                  </a:cubicBezTo>
                  <a:cubicBezTo>
                    <a:pt x="3462" y="7576"/>
                    <a:pt x="3554" y="7613"/>
                    <a:pt x="3645" y="7649"/>
                  </a:cubicBezTo>
                  <a:cubicBezTo>
                    <a:pt x="3966" y="7760"/>
                    <a:pt x="4293" y="7815"/>
                    <a:pt x="4619" y="7815"/>
                  </a:cubicBezTo>
                  <a:cubicBezTo>
                    <a:pt x="4886" y="7815"/>
                    <a:pt x="5153" y="7778"/>
                    <a:pt x="5416" y="7704"/>
                  </a:cubicBezTo>
                  <a:lnTo>
                    <a:pt x="8099" y="6974"/>
                  </a:lnTo>
                  <a:lnTo>
                    <a:pt x="8172" y="6956"/>
                  </a:lnTo>
                  <a:cubicBezTo>
                    <a:pt x="8720" y="6791"/>
                    <a:pt x="9213" y="6481"/>
                    <a:pt x="9596" y="6043"/>
                  </a:cubicBezTo>
                  <a:cubicBezTo>
                    <a:pt x="9669" y="5970"/>
                    <a:pt x="9724" y="5897"/>
                    <a:pt x="9797" y="5824"/>
                  </a:cubicBezTo>
                  <a:cubicBezTo>
                    <a:pt x="9852" y="5733"/>
                    <a:pt x="9925" y="5623"/>
                    <a:pt x="9979" y="5532"/>
                  </a:cubicBezTo>
                  <a:cubicBezTo>
                    <a:pt x="10199" y="5112"/>
                    <a:pt x="10326" y="4655"/>
                    <a:pt x="10363" y="4181"/>
                  </a:cubicBezTo>
                  <a:lnTo>
                    <a:pt x="10363" y="4035"/>
                  </a:lnTo>
                  <a:lnTo>
                    <a:pt x="10326" y="292"/>
                  </a:lnTo>
                  <a:cubicBezTo>
                    <a:pt x="10326" y="274"/>
                    <a:pt x="10326" y="274"/>
                    <a:pt x="10326" y="256"/>
                  </a:cubicBezTo>
                  <a:cubicBezTo>
                    <a:pt x="10308" y="110"/>
                    <a:pt x="10199" y="0"/>
                    <a:pt x="100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2"/>
            <p:cNvSpPr/>
            <p:nvPr/>
          </p:nvSpPr>
          <p:spPr>
            <a:xfrm>
              <a:off x="3663897" y="1880738"/>
              <a:ext cx="284583" cy="837677"/>
            </a:xfrm>
            <a:custGeom>
              <a:rect b="b" l="l" r="r" t="t"/>
              <a:pathLst>
                <a:path extrusionOk="0" h="17199" w="5843">
                  <a:moveTo>
                    <a:pt x="2245" y="1"/>
                  </a:moveTo>
                  <a:cubicBezTo>
                    <a:pt x="1934" y="1"/>
                    <a:pt x="1616" y="42"/>
                    <a:pt x="1297" y="130"/>
                  </a:cubicBezTo>
                  <a:lnTo>
                    <a:pt x="256" y="404"/>
                  </a:lnTo>
                  <a:cubicBezTo>
                    <a:pt x="92" y="440"/>
                    <a:pt x="0" y="604"/>
                    <a:pt x="55" y="769"/>
                  </a:cubicBezTo>
                  <a:cubicBezTo>
                    <a:pt x="86" y="893"/>
                    <a:pt x="210" y="977"/>
                    <a:pt x="336" y="977"/>
                  </a:cubicBezTo>
                  <a:cubicBezTo>
                    <a:pt x="358" y="977"/>
                    <a:pt x="380" y="975"/>
                    <a:pt x="402" y="969"/>
                  </a:cubicBezTo>
                  <a:lnTo>
                    <a:pt x="1443" y="677"/>
                  </a:lnTo>
                  <a:cubicBezTo>
                    <a:pt x="1707" y="606"/>
                    <a:pt x="1970" y="573"/>
                    <a:pt x="2228" y="573"/>
                  </a:cubicBezTo>
                  <a:cubicBezTo>
                    <a:pt x="3823" y="573"/>
                    <a:pt x="5203" y="1862"/>
                    <a:pt x="5203" y="3543"/>
                  </a:cubicBezTo>
                  <a:lnTo>
                    <a:pt x="5276" y="16888"/>
                  </a:lnTo>
                  <a:cubicBezTo>
                    <a:pt x="5276" y="17052"/>
                    <a:pt x="5404" y="17180"/>
                    <a:pt x="5568" y="17180"/>
                  </a:cubicBezTo>
                  <a:lnTo>
                    <a:pt x="5568" y="17198"/>
                  </a:lnTo>
                  <a:cubicBezTo>
                    <a:pt x="5714" y="17180"/>
                    <a:pt x="5842" y="17052"/>
                    <a:pt x="5842" y="16906"/>
                  </a:cubicBezTo>
                  <a:lnTo>
                    <a:pt x="5787" y="3543"/>
                  </a:lnTo>
                  <a:cubicBezTo>
                    <a:pt x="5772" y="1536"/>
                    <a:pt x="4140" y="1"/>
                    <a:pt x="22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2"/>
            <p:cNvSpPr/>
            <p:nvPr/>
          </p:nvSpPr>
          <p:spPr>
            <a:xfrm>
              <a:off x="3271764" y="1951946"/>
              <a:ext cx="410827" cy="838457"/>
            </a:xfrm>
            <a:custGeom>
              <a:rect b="b" l="l" r="r" t="t"/>
              <a:pathLst>
                <a:path extrusionOk="0" h="17215" w="8435">
                  <a:moveTo>
                    <a:pt x="4470" y="0"/>
                  </a:moveTo>
                  <a:cubicBezTo>
                    <a:pt x="4437" y="0"/>
                    <a:pt x="4401" y="6"/>
                    <a:pt x="4364" y="19"/>
                  </a:cubicBezTo>
                  <a:lnTo>
                    <a:pt x="3323" y="292"/>
                  </a:lnTo>
                  <a:cubicBezTo>
                    <a:pt x="1060" y="913"/>
                    <a:pt x="1" y="3487"/>
                    <a:pt x="1169" y="5513"/>
                  </a:cubicBezTo>
                  <a:lnTo>
                    <a:pt x="3597" y="9694"/>
                  </a:lnTo>
                  <a:lnTo>
                    <a:pt x="5551" y="13053"/>
                  </a:lnTo>
                  <a:lnTo>
                    <a:pt x="6226" y="14258"/>
                  </a:lnTo>
                  <a:lnTo>
                    <a:pt x="7869" y="17069"/>
                  </a:lnTo>
                  <a:cubicBezTo>
                    <a:pt x="7905" y="17160"/>
                    <a:pt x="8015" y="17215"/>
                    <a:pt x="8106" y="17215"/>
                  </a:cubicBezTo>
                  <a:cubicBezTo>
                    <a:pt x="8161" y="17215"/>
                    <a:pt x="8216" y="17197"/>
                    <a:pt x="8252" y="17178"/>
                  </a:cubicBezTo>
                  <a:cubicBezTo>
                    <a:pt x="8398" y="17087"/>
                    <a:pt x="8435" y="16923"/>
                    <a:pt x="8362" y="16777"/>
                  </a:cubicBezTo>
                  <a:lnTo>
                    <a:pt x="6883" y="14239"/>
                  </a:lnTo>
                  <a:lnTo>
                    <a:pt x="6737" y="13984"/>
                  </a:lnTo>
                  <a:lnTo>
                    <a:pt x="6025" y="12761"/>
                  </a:lnTo>
                  <a:lnTo>
                    <a:pt x="1680" y="5221"/>
                  </a:lnTo>
                  <a:cubicBezTo>
                    <a:pt x="695" y="3524"/>
                    <a:pt x="1571" y="1369"/>
                    <a:pt x="3469" y="858"/>
                  </a:cubicBezTo>
                  <a:lnTo>
                    <a:pt x="4510" y="566"/>
                  </a:lnTo>
                  <a:cubicBezTo>
                    <a:pt x="4872" y="484"/>
                    <a:pt x="4774" y="0"/>
                    <a:pt x="44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2"/>
            <p:cNvSpPr/>
            <p:nvPr/>
          </p:nvSpPr>
          <p:spPr>
            <a:xfrm>
              <a:off x="3566972" y="2545864"/>
              <a:ext cx="391247" cy="351309"/>
            </a:xfrm>
            <a:custGeom>
              <a:rect b="b" l="l" r="r" t="t"/>
              <a:pathLst>
                <a:path extrusionOk="0" h="7213" w="8033">
                  <a:moveTo>
                    <a:pt x="7047" y="1"/>
                  </a:moveTo>
                  <a:lnTo>
                    <a:pt x="7047" y="530"/>
                  </a:lnTo>
                  <a:lnTo>
                    <a:pt x="7065" y="4601"/>
                  </a:lnTo>
                  <a:cubicBezTo>
                    <a:pt x="7065" y="5130"/>
                    <a:pt x="6719" y="5587"/>
                    <a:pt x="6207" y="5733"/>
                  </a:cubicBezTo>
                  <a:lnTo>
                    <a:pt x="5477" y="5934"/>
                  </a:lnTo>
                  <a:lnTo>
                    <a:pt x="4455" y="6207"/>
                  </a:lnTo>
                  <a:cubicBezTo>
                    <a:pt x="4349" y="6238"/>
                    <a:pt x="4242" y="6252"/>
                    <a:pt x="4137" y="6252"/>
                  </a:cubicBezTo>
                  <a:cubicBezTo>
                    <a:pt x="3736" y="6252"/>
                    <a:pt x="3361" y="6040"/>
                    <a:pt x="3159" y="5678"/>
                  </a:cubicBezTo>
                  <a:lnTo>
                    <a:pt x="1096" y="2137"/>
                  </a:lnTo>
                  <a:lnTo>
                    <a:pt x="840" y="1680"/>
                  </a:lnTo>
                  <a:lnTo>
                    <a:pt x="676" y="1771"/>
                  </a:lnTo>
                  <a:lnTo>
                    <a:pt x="512" y="1863"/>
                  </a:lnTo>
                  <a:lnTo>
                    <a:pt x="165" y="2064"/>
                  </a:lnTo>
                  <a:lnTo>
                    <a:pt x="1" y="2155"/>
                  </a:lnTo>
                  <a:lnTo>
                    <a:pt x="2319" y="6153"/>
                  </a:lnTo>
                  <a:cubicBezTo>
                    <a:pt x="2700" y="6812"/>
                    <a:pt x="3411" y="7213"/>
                    <a:pt x="4149" y="7213"/>
                  </a:cubicBezTo>
                  <a:cubicBezTo>
                    <a:pt x="4330" y="7213"/>
                    <a:pt x="4512" y="7189"/>
                    <a:pt x="4692" y="7138"/>
                  </a:cubicBezTo>
                  <a:lnTo>
                    <a:pt x="4984" y="7065"/>
                  </a:lnTo>
                  <a:lnTo>
                    <a:pt x="5349" y="6956"/>
                  </a:lnTo>
                  <a:lnTo>
                    <a:pt x="5897" y="6810"/>
                  </a:lnTo>
                  <a:lnTo>
                    <a:pt x="6463" y="6664"/>
                  </a:lnTo>
                  <a:cubicBezTo>
                    <a:pt x="7394" y="6408"/>
                    <a:pt x="8033" y="5568"/>
                    <a:pt x="8033" y="4601"/>
                  </a:cubicBezTo>
                  <a:lnTo>
                    <a:pt x="80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2"/>
            <p:cNvSpPr/>
            <p:nvPr/>
          </p:nvSpPr>
          <p:spPr>
            <a:xfrm>
              <a:off x="2063465" y="1316189"/>
              <a:ext cx="620648" cy="413505"/>
            </a:xfrm>
            <a:custGeom>
              <a:rect b="b" l="l" r="r" t="t"/>
              <a:pathLst>
                <a:path extrusionOk="0" h="8490" w="12743">
                  <a:moveTo>
                    <a:pt x="7467" y="1"/>
                  </a:moveTo>
                  <a:cubicBezTo>
                    <a:pt x="3724" y="1"/>
                    <a:pt x="2830" y="2940"/>
                    <a:pt x="0" y="3214"/>
                  </a:cubicBezTo>
                  <a:lnTo>
                    <a:pt x="1935" y="8490"/>
                  </a:lnTo>
                  <a:lnTo>
                    <a:pt x="11373" y="8490"/>
                  </a:lnTo>
                  <a:lnTo>
                    <a:pt x="12742" y="3177"/>
                  </a:lnTo>
                  <a:cubicBezTo>
                    <a:pt x="10406" y="2392"/>
                    <a:pt x="10132" y="1"/>
                    <a:pt x="74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2"/>
            <p:cNvSpPr/>
            <p:nvPr/>
          </p:nvSpPr>
          <p:spPr>
            <a:xfrm>
              <a:off x="2427105" y="1446915"/>
              <a:ext cx="48949" cy="132526"/>
            </a:xfrm>
            <a:custGeom>
              <a:rect b="b" l="l" r="r" t="t"/>
              <a:pathLst>
                <a:path extrusionOk="0" h="2721" w="1005">
                  <a:moveTo>
                    <a:pt x="329" y="0"/>
                  </a:moveTo>
                  <a:lnTo>
                    <a:pt x="1" y="2611"/>
                  </a:lnTo>
                  <a:lnTo>
                    <a:pt x="859" y="2720"/>
                  </a:lnTo>
                  <a:lnTo>
                    <a:pt x="1005" y="73"/>
                  </a:lnTo>
                  <a:lnTo>
                    <a:pt x="329" y="0"/>
                  </a:lnTo>
                  <a:close/>
                </a:path>
              </a:pathLst>
            </a:custGeom>
            <a:solidFill>
              <a:srgbClr val="FF66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2"/>
            <p:cNvSpPr/>
            <p:nvPr/>
          </p:nvSpPr>
          <p:spPr>
            <a:xfrm>
              <a:off x="2389747" y="1484272"/>
              <a:ext cx="132526" cy="48949"/>
            </a:xfrm>
            <a:custGeom>
              <a:rect b="b" l="l" r="r" t="t"/>
              <a:pathLst>
                <a:path extrusionOk="0" h="1005" w="2721">
                  <a:moveTo>
                    <a:pt x="92" y="0"/>
                  </a:moveTo>
                  <a:lnTo>
                    <a:pt x="1" y="858"/>
                  </a:lnTo>
                  <a:lnTo>
                    <a:pt x="2630" y="1004"/>
                  </a:lnTo>
                  <a:lnTo>
                    <a:pt x="2721" y="329"/>
                  </a:lnTo>
                  <a:lnTo>
                    <a:pt x="92" y="0"/>
                  </a:lnTo>
                  <a:close/>
                </a:path>
              </a:pathLst>
            </a:custGeom>
            <a:solidFill>
              <a:srgbClr val="FF66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2"/>
            <p:cNvSpPr/>
            <p:nvPr/>
          </p:nvSpPr>
          <p:spPr>
            <a:xfrm>
              <a:off x="2888594" y="3424323"/>
              <a:ext cx="330756" cy="286337"/>
            </a:xfrm>
            <a:custGeom>
              <a:rect b="b" l="l" r="r" t="t"/>
              <a:pathLst>
                <a:path extrusionOk="0" h="5879" w="6791">
                  <a:moveTo>
                    <a:pt x="6681" y="1"/>
                  </a:moveTo>
                  <a:lnTo>
                    <a:pt x="6681" y="1"/>
                  </a:lnTo>
                  <a:cubicBezTo>
                    <a:pt x="3633" y="202"/>
                    <a:pt x="0" y="2830"/>
                    <a:pt x="0" y="2830"/>
                  </a:cubicBezTo>
                  <a:lnTo>
                    <a:pt x="1077" y="5879"/>
                  </a:lnTo>
                  <a:cubicBezTo>
                    <a:pt x="6791" y="2465"/>
                    <a:pt x="6681" y="1"/>
                    <a:pt x="6681"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2"/>
            <p:cNvSpPr/>
            <p:nvPr/>
          </p:nvSpPr>
          <p:spPr>
            <a:xfrm>
              <a:off x="1342373" y="3439470"/>
              <a:ext cx="409950" cy="329002"/>
            </a:xfrm>
            <a:custGeom>
              <a:rect b="b" l="l" r="r" t="t"/>
              <a:pathLst>
                <a:path extrusionOk="0" h="6755" w="8417">
                  <a:moveTo>
                    <a:pt x="512" y="0"/>
                  </a:moveTo>
                  <a:cubicBezTo>
                    <a:pt x="512" y="0"/>
                    <a:pt x="0" y="3688"/>
                    <a:pt x="8270" y="6754"/>
                  </a:cubicBezTo>
                  <a:lnTo>
                    <a:pt x="8416" y="3268"/>
                  </a:lnTo>
                  <a:cubicBezTo>
                    <a:pt x="8416" y="3268"/>
                    <a:pt x="5094" y="73"/>
                    <a:pt x="512"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p:nvPr/>
          </p:nvSpPr>
          <p:spPr>
            <a:xfrm>
              <a:off x="1368138" y="2631246"/>
              <a:ext cx="1845871" cy="1626065"/>
            </a:xfrm>
            <a:custGeom>
              <a:rect b="b" l="l" r="r" t="t"/>
              <a:pathLst>
                <a:path extrusionOk="0" h="33386" w="37899">
                  <a:moveTo>
                    <a:pt x="16303" y="0"/>
                  </a:moveTo>
                  <a:cubicBezTo>
                    <a:pt x="16303" y="0"/>
                    <a:pt x="15591" y="146"/>
                    <a:pt x="14514" y="402"/>
                  </a:cubicBezTo>
                  <a:cubicBezTo>
                    <a:pt x="14002" y="530"/>
                    <a:pt x="13418" y="694"/>
                    <a:pt x="12779" y="858"/>
                  </a:cubicBezTo>
                  <a:cubicBezTo>
                    <a:pt x="10753" y="1424"/>
                    <a:pt x="8307" y="2209"/>
                    <a:pt x="6755" y="3140"/>
                  </a:cubicBezTo>
                  <a:cubicBezTo>
                    <a:pt x="4638" y="4418"/>
                    <a:pt x="2191" y="10460"/>
                    <a:pt x="895" y="14002"/>
                  </a:cubicBezTo>
                  <a:cubicBezTo>
                    <a:pt x="859" y="14111"/>
                    <a:pt x="841" y="14203"/>
                    <a:pt x="804" y="14294"/>
                  </a:cubicBezTo>
                  <a:cubicBezTo>
                    <a:pt x="311" y="15681"/>
                    <a:pt x="1" y="16612"/>
                    <a:pt x="1" y="16612"/>
                  </a:cubicBezTo>
                  <a:cubicBezTo>
                    <a:pt x="1" y="16612"/>
                    <a:pt x="512" y="16722"/>
                    <a:pt x="1297" y="16941"/>
                  </a:cubicBezTo>
                  <a:lnTo>
                    <a:pt x="1480" y="16996"/>
                  </a:lnTo>
                  <a:cubicBezTo>
                    <a:pt x="2593" y="17306"/>
                    <a:pt x="3707" y="17671"/>
                    <a:pt x="4784" y="18109"/>
                  </a:cubicBezTo>
                  <a:lnTo>
                    <a:pt x="4911" y="18182"/>
                  </a:lnTo>
                  <a:cubicBezTo>
                    <a:pt x="5806" y="18547"/>
                    <a:pt x="6646" y="18985"/>
                    <a:pt x="7431" y="19515"/>
                  </a:cubicBezTo>
                  <a:cubicBezTo>
                    <a:pt x="7577" y="19624"/>
                    <a:pt x="7686" y="19697"/>
                    <a:pt x="7759" y="19752"/>
                  </a:cubicBezTo>
                  <a:lnTo>
                    <a:pt x="7851" y="19825"/>
                  </a:lnTo>
                  <a:lnTo>
                    <a:pt x="7887" y="19843"/>
                  </a:lnTo>
                  <a:cubicBezTo>
                    <a:pt x="7997" y="19935"/>
                    <a:pt x="8106" y="20026"/>
                    <a:pt x="8197" y="20117"/>
                  </a:cubicBezTo>
                  <a:cubicBezTo>
                    <a:pt x="8270" y="20172"/>
                    <a:pt x="8307" y="20227"/>
                    <a:pt x="8380" y="20282"/>
                  </a:cubicBezTo>
                  <a:lnTo>
                    <a:pt x="7285" y="27219"/>
                  </a:lnTo>
                  <a:lnTo>
                    <a:pt x="6646" y="31216"/>
                  </a:lnTo>
                  <a:cubicBezTo>
                    <a:pt x="10405" y="32658"/>
                    <a:pt x="14375" y="33385"/>
                    <a:pt x="18354" y="33385"/>
                  </a:cubicBezTo>
                  <a:cubicBezTo>
                    <a:pt x="20674" y="33385"/>
                    <a:pt x="22998" y="33138"/>
                    <a:pt x="25284" y="32640"/>
                  </a:cubicBezTo>
                  <a:lnTo>
                    <a:pt x="25540" y="32567"/>
                  </a:lnTo>
                  <a:cubicBezTo>
                    <a:pt x="28570" y="31892"/>
                    <a:pt x="31491" y="30778"/>
                    <a:pt x="34193" y="29263"/>
                  </a:cubicBezTo>
                  <a:cubicBezTo>
                    <a:pt x="34047" y="28697"/>
                    <a:pt x="33901" y="28131"/>
                    <a:pt x="33754" y="27547"/>
                  </a:cubicBezTo>
                  <a:cubicBezTo>
                    <a:pt x="33280" y="25649"/>
                    <a:pt x="32750" y="23695"/>
                    <a:pt x="32294" y="22125"/>
                  </a:cubicBezTo>
                  <a:cubicBezTo>
                    <a:pt x="32039" y="21194"/>
                    <a:pt x="31728" y="20282"/>
                    <a:pt x="31363" y="19387"/>
                  </a:cubicBezTo>
                  <a:cubicBezTo>
                    <a:pt x="31363" y="19351"/>
                    <a:pt x="31345" y="19314"/>
                    <a:pt x="31327" y="19296"/>
                  </a:cubicBezTo>
                  <a:cubicBezTo>
                    <a:pt x="31308" y="19241"/>
                    <a:pt x="31272" y="19205"/>
                    <a:pt x="31254" y="19150"/>
                  </a:cubicBezTo>
                  <a:cubicBezTo>
                    <a:pt x="31235" y="19132"/>
                    <a:pt x="31235" y="19132"/>
                    <a:pt x="31217" y="19113"/>
                  </a:cubicBezTo>
                  <a:lnTo>
                    <a:pt x="31308" y="19058"/>
                  </a:lnTo>
                  <a:cubicBezTo>
                    <a:pt x="31345" y="19040"/>
                    <a:pt x="31436" y="19004"/>
                    <a:pt x="31473" y="18967"/>
                  </a:cubicBezTo>
                  <a:cubicBezTo>
                    <a:pt x="31509" y="18949"/>
                    <a:pt x="31546" y="18931"/>
                    <a:pt x="31582" y="18912"/>
                  </a:cubicBezTo>
                  <a:cubicBezTo>
                    <a:pt x="32896" y="18219"/>
                    <a:pt x="34229" y="17598"/>
                    <a:pt x="35616" y="17050"/>
                  </a:cubicBezTo>
                  <a:lnTo>
                    <a:pt x="35653" y="17032"/>
                  </a:lnTo>
                  <a:cubicBezTo>
                    <a:pt x="35909" y="16941"/>
                    <a:pt x="36164" y="16850"/>
                    <a:pt x="36420" y="16758"/>
                  </a:cubicBezTo>
                  <a:lnTo>
                    <a:pt x="36493" y="16722"/>
                  </a:lnTo>
                  <a:lnTo>
                    <a:pt x="36621" y="16685"/>
                  </a:lnTo>
                  <a:cubicBezTo>
                    <a:pt x="37040" y="16539"/>
                    <a:pt x="37479" y="16411"/>
                    <a:pt x="37898" y="16284"/>
                  </a:cubicBezTo>
                  <a:cubicBezTo>
                    <a:pt x="37898" y="16284"/>
                    <a:pt x="37570" y="15426"/>
                    <a:pt x="37077" y="14148"/>
                  </a:cubicBezTo>
                  <a:lnTo>
                    <a:pt x="36967" y="13892"/>
                  </a:lnTo>
                  <a:cubicBezTo>
                    <a:pt x="35397" y="10095"/>
                    <a:pt x="32239" y="3067"/>
                    <a:pt x="30396" y="2538"/>
                  </a:cubicBezTo>
                  <a:cubicBezTo>
                    <a:pt x="29465" y="2264"/>
                    <a:pt x="28497" y="2026"/>
                    <a:pt x="27603" y="1807"/>
                  </a:cubicBezTo>
                  <a:cubicBezTo>
                    <a:pt x="27128" y="1680"/>
                    <a:pt x="26672" y="1588"/>
                    <a:pt x="26233" y="1479"/>
                  </a:cubicBezTo>
                  <a:lnTo>
                    <a:pt x="25229" y="1260"/>
                  </a:lnTo>
                  <a:cubicBezTo>
                    <a:pt x="23933" y="986"/>
                    <a:pt x="23057" y="822"/>
                    <a:pt x="23057" y="822"/>
                  </a:cubicBezTo>
                  <a:lnTo>
                    <a:pt x="21158" y="584"/>
                  </a:lnTo>
                  <a:lnTo>
                    <a:pt x="163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2"/>
            <p:cNvSpPr/>
            <p:nvPr/>
          </p:nvSpPr>
          <p:spPr>
            <a:xfrm>
              <a:off x="2740090" y="2961033"/>
              <a:ext cx="162772" cy="595419"/>
            </a:xfrm>
            <a:custGeom>
              <a:rect b="b" l="l" r="r" t="t"/>
              <a:pathLst>
                <a:path extrusionOk="0" h="12225" w="3342">
                  <a:moveTo>
                    <a:pt x="379" y="0"/>
                  </a:moveTo>
                  <a:cubicBezTo>
                    <a:pt x="367" y="0"/>
                    <a:pt x="354" y="6"/>
                    <a:pt x="347" y="20"/>
                  </a:cubicBezTo>
                  <a:cubicBezTo>
                    <a:pt x="92" y="367"/>
                    <a:pt x="92" y="988"/>
                    <a:pt x="55" y="1444"/>
                  </a:cubicBezTo>
                  <a:cubicBezTo>
                    <a:pt x="0" y="1992"/>
                    <a:pt x="0" y="2539"/>
                    <a:pt x="37" y="3087"/>
                  </a:cubicBezTo>
                  <a:cubicBezTo>
                    <a:pt x="146" y="4054"/>
                    <a:pt x="457" y="4985"/>
                    <a:pt x="968" y="5825"/>
                  </a:cubicBezTo>
                  <a:cubicBezTo>
                    <a:pt x="1461" y="6647"/>
                    <a:pt x="2063" y="7377"/>
                    <a:pt x="2465" y="8253"/>
                  </a:cubicBezTo>
                  <a:cubicBezTo>
                    <a:pt x="3031" y="9476"/>
                    <a:pt x="2921" y="10718"/>
                    <a:pt x="2720" y="12014"/>
                  </a:cubicBezTo>
                  <a:cubicBezTo>
                    <a:pt x="2710" y="12149"/>
                    <a:pt x="2800" y="12225"/>
                    <a:pt x="2886" y="12225"/>
                  </a:cubicBezTo>
                  <a:cubicBezTo>
                    <a:pt x="2952" y="12225"/>
                    <a:pt x="3015" y="12181"/>
                    <a:pt x="3031" y="12087"/>
                  </a:cubicBezTo>
                  <a:cubicBezTo>
                    <a:pt x="3195" y="11010"/>
                    <a:pt x="3341" y="9878"/>
                    <a:pt x="3013" y="8801"/>
                  </a:cubicBezTo>
                  <a:cubicBezTo>
                    <a:pt x="2720" y="7906"/>
                    <a:pt x="2191" y="7140"/>
                    <a:pt x="1698" y="6391"/>
                  </a:cubicBezTo>
                  <a:cubicBezTo>
                    <a:pt x="1114" y="5515"/>
                    <a:pt x="585" y="4639"/>
                    <a:pt x="384" y="3562"/>
                  </a:cubicBezTo>
                  <a:cubicBezTo>
                    <a:pt x="256" y="2886"/>
                    <a:pt x="238" y="2192"/>
                    <a:pt x="311" y="1499"/>
                  </a:cubicBezTo>
                  <a:cubicBezTo>
                    <a:pt x="347" y="1042"/>
                    <a:pt x="530" y="476"/>
                    <a:pt x="420" y="38"/>
                  </a:cubicBezTo>
                  <a:cubicBezTo>
                    <a:pt x="420" y="16"/>
                    <a:pt x="399" y="0"/>
                    <a:pt x="3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2"/>
            <p:cNvSpPr/>
            <p:nvPr/>
          </p:nvSpPr>
          <p:spPr>
            <a:xfrm>
              <a:off x="2871011" y="3293645"/>
              <a:ext cx="292327" cy="98822"/>
            </a:xfrm>
            <a:custGeom>
              <a:rect b="b" l="l" r="r" t="t"/>
              <a:pathLst>
                <a:path extrusionOk="0" h="2029" w="6002">
                  <a:moveTo>
                    <a:pt x="5874" y="0"/>
                  </a:moveTo>
                  <a:cubicBezTo>
                    <a:pt x="4852" y="110"/>
                    <a:pt x="3866" y="311"/>
                    <a:pt x="2898" y="621"/>
                  </a:cubicBezTo>
                  <a:cubicBezTo>
                    <a:pt x="1894" y="895"/>
                    <a:pt x="945" y="1315"/>
                    <a:pt x="69" y="1862"/>
                  </a:cubicBezTo>
                  <a:cubicBezTo>
                    <a:pt x="1" y="1913"/>
                    <a:pt x="44" y="2028"/>
                    <a:pt x="110" y="2028"/>
                  </a:cubicBezTo>
                  <a:cubicBezTo>
                    <a:pt x="114" y="2028"/>
                    <a:pt x="119" y="2028"/>
                    <a:pt x="124" y="2027"/>
                  </a:cubicBezTo>
                  <a:cubicBezTo>
                    <a:pt x="1036" y="1643"/>
                    <a:pt x="1949" y="1187"/>
                    <a:pt x="2880" y="895"/>
                  </a:cubicBezTo>
                  <a:cubicBezTo>
                    <a:pt x="3848" y="603"/>
                    <a:pt x="4852" y="384"/>
                    <a:pt x="5874" y="274"/>
                  </a:cubicBezTo>
                  <a:cubicBezTo>
                    <a:pt x="6002" y="274"/>
                    <a:pt x="6002" y="0"/>
                    <a:pt x="58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
            <p:cNvSpPr/>
            <p:nvPr/>
          </p:nvSpPr>
          <p:spPr>
            <a:xfrm>
              <a:off x="2502696" y="3313176"/>
              <a:ext cx="112070" cy="907861"/>
            </a:xfrm>
            <a:custGeom>
              <a:rect b="b" l="l" r="r" t="t"/>
              <a:pathLst>
                <a:path extrusionOk="0" h="18640" w="2301">
                  <a:moveTo>
                    <a:pt x="92" y="1"/>
                  </a:moveTo>
                  <a:cubicBezTo>
                    <a:pt x="37" y="19"/>
                    <a:pt x="0" y="74"/>
                    <a:pt x="19" y="129"/>
                  </a:cubicBezTo>
                  <a:cubicBezTo>
                    <a:pt x="329" y="1699"/>
                    <a:pt x="658" y="3250"/>
                    <a:pt x="931" y="4820"/>
                  </a:cubicBezTo>
                  <a:cubicBezTo>
                    <a:pt x="1223" y="6463"/>
                    <a:pt x="1461" y="8106"/>
                    <a:pt x="1643" y="9786"/>
                  </a:cubicBezTo>
                  <a:cubicBezTo>
                    <a:pt x="1662" y="9859"/>
                    <a:pt x="1662" y="9913"/>
                    <a:pt x="1662" y="9986"/>
                  </a:cubicBezTo>
                  <a:cubicBezTo>
                    <a:pt x="1698" y="10351"/>
                    <a:pt x="1735" y="10698"/>
                    <a:pt x="1771" y="11063"/>
                  </a:cubicBezTo>
                  <a:lnTo>
                    <a:pt x="1771" y="11191"/>
                  </a:lnTo>
                  <a:cubicBezTo>
                    <a:pt x="1972" y="13656"/>
                    <a:pt x="2045" y="16157"/>
                    <a:pt x="1990" y="18639"/>
                  </a:cubicBezTo>
                  <a:lnTo>
                    <a:pt x="2246" y="18566"/>
                  </a:lnTo>
                  <a:cubicBezTo>
                    <a:pt x="2300" y="16102"/>
                    <a:pt x="2227" y="13619"/>
                    <a:pt x="2027" y="11155"/>
                  </a:cubicBezTo>
                  <a:cubicBezTo>
                    <a:pt x="1990" y="10735"/>
                    <a:pt x="1954" y="10333"/>
                    <a:pt x="1917" y="9932"/>
                  </a:cubicBezTo>
                  <a:cubicBezTo>
                    <a:pt x="1917" y="9895"/>
                    <a:pt x="1899" y="9859"/>
                    <a:pt x="1899" y="9822"/>
                  </a:cubicBezTo>
                  <a:cubicBezTo>
                    <a:pt x="1735" y="8197"/>
                    <a:pt x="1515" y="6591"/>
                    <a:pt x="1242" y="4966"/>
                  </a:cubicBezTo>
                  <a:cubicBezTo>
                    <a:pt x="1223" y="4930"/>
                    <a:pt x="1223" y="4875"/>
                    <a:pt x="1223" y="4838"/>
                  </a:cubicBezTo>
                  <a:cubicBezTo>
                    <a:pt x="950" y="3232"/>
                    <a:pt x="639" y="1626"/>
                    <a:pt x="201" y="74"/>
                  </a:cubicBezTo>
                  <a:cubicBezTo>
                    <a:pt x="201" y="37"/>
                    <a:pt x="183" y="19"/>
                    <a:pt x="1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2"/>
            <p:cNvSpPr/>
            <p:nvPr/>
          </p:nvSpPr>
          <p:spPr>
            <a:xfrm>
              <a:off x="2643165" y="3163795"/>
              <a:ext cx="244548" cy="296126"/>
            </a:xfrm>
            <a:custGeom>
              <a:rect b="b" l="l" r="r" t="t"/>
              <a:pathLst>
                <a:path extrusionOk="0" fill="none" h="6080" w="5021">
                  <a:moveTo>
                    <a:pt x="1" y="5295"/>
                  </a:moveTo>
                  <a:cubicBezTo>
                    <a:pt x="1" y="5295"/>
                    <a:pt x="1461" y="6080"/>
                    <a:pt x="2118" y="5496"/>
                  </a:cubicBezTo>
                  <a:cubicBezTo>
                    <a:pt x="2794" y="4912"/>
                    <a:pt x="5021" y="1"/>
                    <a:pt x="5021" y="1"/>
                  </a:cubicBezTo>
                </a:path>
              </a:pathLst>
            </a:custGeom>
            <a:noFill/>
            <a:ln cap="flat" cmpd="sng" w="5925">
              <a:solidFill>
                <a:srgbClr val="E6EEFF"/>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2"/>
            <p:cNvSpPr/>
            <p:nvPr/>
          </p:nvSpPr>
          <p:spPr>
            <a:xfrm>
              <a:off x="2652078" y="3163795"/>
              <a:ext cx="244548" cy="297052"/>
            </a:xfrm>
            <a:custGeom>
              <a:rect b="b" l="l" r="r" t="t"/>
              <a:pathLst>
                <a:path extrusionOk="0" fill="none" h="6099" w="5021">
                  <a:moveTo>
                    <a:pt x="5020" y="5295"/>
                  </a:moveTo>
                  <a:cubicBezTo>
                    <a:pt x="5020" y="5295"/>
                    <a:pt x="3560" y="6098"/>
                    <a:pt x="2903" y="5514"/>
                  </a:cubicBezTo>
                  <a:cubicBezTo>
                    <a:pt x="2227" y="4930"/>
                    <a:pt x="0" y="1"/>
                    <a:pt x="0" y="1"/>
                  </a:cubicBezTo>
                </a:path>
              </a:pathLst>
            </a:custGeom>
            <a:noFill/>
            <a:ln cap="flat" cmpd="sng" w="5925">
              <a:solidFill>
                <a:srgbClr val="E6EEFF"/>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p:nvPr/>
          </p:nvSpPr>
          <p:spPr>
            <a:xfrm>
              <a:off x="2554276" y="2881058"/>
              <a:ext cx="418814" cy="282781"/>
            </a:xfrm>
            <a:custGeom>
              <a:rect b="b" l="l" r="r" t="t"/>
              <a:pathLst>
                <a:path extrusionOk="0" fill="none" h="5806" w="8599">
                  <a:moveTo>
                    <a:pt x="2008" y="5806"/>
                  </a:moveTo>
                  <a:cubicBezTo>
                    <a:pt x="2008" y="5806"/>
                    <a:pt x="0" y="1"/>
                    <a:pt x="4290" y="1"/>
                  </a:cubicBezTo>
                  <a:cubicBezTo>
                    <a:pt x="8598" y="1"/>
                    <a:pt x="6846" y="5806"/>
                    <a:pt x="6846" y="5806"/>
                  </a:cubicBezTo>
                </a:path>
              </a:pathLst>
            </a:custGeom>
            <a:noFill/>
            <a:ln cap="flat" cmpd="sng" w="11400">
              <a:solidFill>
                <a:schemeClr val="dk1"/>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2"/>
            <p:cNvSpPr/>
            <p:nvPr/>
          </p:nvSpPr>
          <p:spPr>
            <a:xfrm>
              <a:off x="2462660" y="2572555"/>
              <a:ext cx="317459" cy="308546"/>
            </a:xfrm>
            <a:custGeom>
              <a:rect b="b" l="l" r="r" t="t"/>
              <a:pathLst>
                <a:path extrusionOk="0" fill="none" h="6335" w="6518">
                  <a:moveTo>
                    <a:pt x="6518" y="6335"/>
                  </a:moveTo>
                  <a:cubicBezTo>
                    <a:pt x="6518" y="6335"/>
                    <a:pt x="5605" y="0"/>
                    <a:pt x="1" y="1479"/>
                  </a:cubicBezTo>
                </a:path>
              </a:pathLst>
            </a:custGeom>
            <a:noFill/>
            <a:ln cap="flat" cmpd="sng" w="11400">
              <a:solidFill>
                <a:schemeClr val="dk1"/>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2"/>
            <p:cNvSpPr/>
            <p:nvPr/>
          </p:nvSpPr>
          <p:spPr>
            <a:xfrm>
              <a:off x="1856270" y="2708591"/>
              <a:ext cx="295250" cy="599315"/>
            </a:xfrm>
            <a:custGeom>
              <a:rect b="b" l="l" r="r" t="t"/>
              <a:pathLst>
                <a:path extrusionOk="0" fill="none" h="12305" w="6062">
                  <a:moveTo>
                    <a:pt x="5843" y="12304"/>
                  </a:moveTo>
                  <a:cubicBezTo>
                    <a:pt x="5843" y="12304"/>
                    <a:pt x="1" y="3597"/>
                    <a:pt x="6062" y="0"/>
                  </a:cubicBezTo>
                </a:path>
              </a:pathLst>
            </a:custGeom>
            <a:noFill/>
            <a:ln cap="flat" cmpd="sng" w="11400">
              <a:solidFill>
                <a:schemeClr val="dk1"/>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2"/>
            <p:cNvSpPr/>
            <p:nvPr/>
          </p:nvSpPr>
          <p:spPr>
            <a:xfrm>
              <a:off x="2037651" y="3218492"/>
              <a:ext cx="209480" cy="174364"/>
            </a:xfrm>
            <a:custGeom>
              <a:rect b="b" l="l" r="r" t="t"/>
              <a:pathLst>
                <a:path extrusionOk="0" h="3580" w="4301">
                  <a:moveTo>
                    <a:pt x="2283" y="0"/>
                  </a:moveTo>
                  <a:cubicBezTo>
                    <a:pt x="2150" y="0"/>
                    <a:pt x="2016" y="15"/>
                    <a:pt x="1881" y="46"/>
                  </a:cubicBezTo>
                  <a:cubicBezTo>
                    <a:pt x="330" y="430"/>
                    <a:pt x="1" y="2474"/>
                    <a:pt x="1352" y="3314"/>
                  </a:cubicBezTo>
                  <a:cubicBezTo>
                    <a:pt x="1654" y="3497"/>
                    <a:pt x="1972" y="3580"/>
                    <a:pt x="2280" y="3580"/>
                  </a:cubicBezTo>
                  <a:cubicBezTo>
                    <a:pt x="3351" y="3580"/>
                    <a:pt x="4301" y="2584"/>
                    <a:pt x="4017" y="1379"/>
                  </a:cubicBezTo>
                  <a:cubicBezTo>
                    <a:pt x="3829" y="548"/>
                    <a:pt x="3089" y="0"/>
                    <a:pt x="22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2"/>
            <p:cNvSpPr/>
            <p:nvPr/>
          </p:nvSpPr>
          <p:spPr>
            <a:xfrm>
              <a:off x="2092786" y="3260233"/>
              <a:ext cx="106518" cy="89422"/>
            </a:xfrm>
            <a:custGeom>
              <a:rect b="b" l="l" r="r" t="t"/>
              <a:pathLst>
                <a:path extrusionOk="0" h="1836" w="2187">
                  <a:moveTo>
                    <a:pt x="1174" y="0"/>
                  </a:moveTo>
                  <a:cubicBezTo>
                    <a:pt x="1100" y="0"/>
                    <a:pt x="1025" y="10"/>
                    <a:pt x="950" y="29"/>
                  </a:cubicBezTo>
                  <a:cubicBezTo>
                    <a:pt x="165" y="230"/>
                    <a:pt x="1" y="1270"/>
                    <a:pt x="676" y="1690"/>
                  </a:cubicBezTo>
                  <a:cubicBezTo>
                    <a:pt x="835" y="1791"/>
                    <a:pt x="1003" y="1835"/>
                    <a:pt x="1164" y="1835"/>
                  </a:cubicBezTo>
                  <a:cubicBezTo>
                    <a:pt x="1708" y="1835"/>
                    <a:pt x="2186" y="1328"/>
                    <a:pt x="2045" y="723"/>
                  </a:cubicBezTo>
                  <a:cubicBezTo>
                    <a:pt x="1952" y="289"/>
                    <a:pt x="1584" y="0"/>
                    <a:pt x="11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2"/>
            <p:cNvSpPr/>
            <p:nvPr/>
          </p:nvSpPr>
          <p:spPr>
            <a:xfrm>
              <a:off x="1980763" y="2496964"/>
              <a:ext cx="528206" cy="818926"/>
            </a:xfrm>
            <a:custGeom>
              <a:rect b="b" l="l" r="r" t="t"/>
              <a:pathLst>
                <a:path extrusionOk="0" h="16814" w="10845">
                  <a:moveTo>
                    <a:pt x="7996" y="1"/>
                  </a:moveTo>
                  <a:lnTo>
                    <a:pt x="1" y="3232"/>
                  </a:lnTo>
                  <a:cubicBezTo>
                    <a:pt x="1" y="3232"/>
                    <a:pt x="2830" y="9073"/>
                    <a:pt x="3159" y="9439"/>
                  </a:cubicBezTo>
                  <a:cubicBezTo>
                    <a:pt x="3256" y="9553"/>
                    <a:pt x="3415" y="9592"/>
                    <a:pt x="3588" y="9592"/>
                  </a:cubicBezTo>
                  <a:cubicBezTo>
                    <a:pt x="3970" y="9592"/>
                    <a:pt x="4418" y="9402"/>
                    <a:pt x="4418" y="9402"/>
                  </a:cubicBezTo>
                  <a:lnTo>
                    <a:pt x="4418" y="9402"/>
                  </a:lnTo>
                  <a:cubicBezTo>
                    <a:pt x="4418" y="9402"/>
                    <a:pt x="4108" y="10516"/>
                    <a:pt x="4564" y="11155"/>
                  </a:cubicBezTo>
                  <a:cubicBezTo>
                    <a:pt x="5021" y="11812"/>
                    <a:pt x="10844" y="16814"/>
                    <a:pt x="10844" y="16814"/>
                  </a:cubicBezTo>
                  <a:lnTo>
                    <a:pt x="79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2"/>
            <p:cNvSpPr/>
            <p:nvPr/>
          </p:nvSpPr>
          <p:spPr>
            <a:xfrm>
              <a:off x="2379080" y="2545864"/>
              <a:ext cx="266806" cy="769149"/>
            </a:xfrm>
            <a:custGeom>
              <a:rect b="b" l="l" r="r" t="t"/>
              <a:pathLst>
                <a:path extrusionOk="0" h="15792" w="5478">
                  <a:moveTo>
                    <a:pt x="1" y="1"/>
                  </a:moveTo>
                  <a:lnTo>
                    <a:pt x="2648" y="15791"/>
                  </a:lnTo>
                  <a:cubicBezTo>
                    <a:pt x="2648" y="15791"/>
                    <a:pt x="4601" y="10023"/>
                    <a:pt x="4747" y="9311"/>
                  </a:cubicBezTo>
                  <a:cubicBezTo>
                    <a:pt x="4911" y="8599"/>
                    <a:pt x="4455" y="7704"/>
                    <a:pt x="4455" y="7704"/>
                  </a:cubicBezTo>
                  <a:lnTo>
                    <a:pt x="4455" y="7704"/>
                  </a:lnTo>
                  <a:cubicBezTo>
                    <a:pt x="4455" y="7704"/>
                    <a:pt x="4546" y="7718"/>
                    <a:pt x="4669" y="7718"/>
                  </a:cubicBezTo>
                  <a:cubicBezTo>
                    <a:pt x="4896" y="7718"/>
                    <a:pt x="5230" y="7672"/>
                    <a:pt x="5313" y="7412"/>
                  </a:cubicBezTo>
                  <a:cubicBezTo>
                    <a:pt x="5441" y="7029"/>
                    <a:pt x="5477" y="1370"/>
                    <a:pt x="5477" y="1370"/>
                  </a:cubicBez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2"/>
            <p:cNvSpPr/>
            <p:nvPr/>
          </p:nvSpPr>
          <p:spPr>
            <a:xfrm>
              <a:off x="2038577" y="2478310"/>
              <a:ext cx="561082" cy="575303"/>
            </a:xfrm>
            <a:custGeom>
              <a:rect b="b" l="l" r="r" t="t"/>
              <a:pathLst>
                <a:path extrusionOk="0" h="11812" w="11520">
                  <a:moveTo>
                    <a:pt x="2446" y="0"/>
                  </a:moveTo>
                  <a:cubicBezTo>
                    <a:pt x="2446" y="0"/>
                    <a:pt x="493" y="1497"/>
                    <a:pt x="237" y="2227"/>
                  </a:cubicBezTo>
                  <a:cubicBezTo>
                    <a:pt x="0" y="2976"/>
                    <a:pt x="5696" y="11811"/>
                    <a:pt x="5696" y="11811"/>
                  </a:cubicBezTo>
                  <a:lnTo>
                    <a:pt x="8398" y="10716"/>
                  </a:lnTo>
                  <a:lnTo>
                    <a:pt x="11519" y="11300"/>
                  </a:lnTo>
                  <a:cubicBezTo>
                    <a:pt x="11519" y="11300"/>
                    <a:pt x="11483" y="1534"/>
                    <a:pt x="11282" y="1388"/>
                  </a:cubicBezTo>
                  <a:cubicBezTo>
                    <a:pt x="10679" y="950"/>
                    <a:pt x="10040" y="621"/>
                    <a:pt x="9347" y="384"/>
                  </a:cubicBezTo>
                  <a:lnTo>
                    <a:pt x="2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2"/>
            <p:cNvSpPr/>
            <p:nvPr/>
          </p:nvSpPr>
          <p:spPr>
            <a:xfrm>
              <a:off x="2348883" y="2961082"/>
              <a:ext cx="184982" cy="353939"/>
            </a:xfrm>
            <a:custGeom>
              <a:rect b="b" l="l" r="r" t="t"/>
              <a:pathLst>
                <a:path extrusionOk="0" h="7267" w="3798">
                  <a:moveTo>
                    <a:pt x="1534" y="1"/>
                  </a:moveTo>
                  <a:lnTo>
                    <a:pt x="0" y="1078"/>
                  </a:lnTo>
                  <a:lnTo>
                    <a:pt x="3286" y="7266"/>
                  </a:lnTo>
                  <a:lnTo>
                    <a:pt x="3797" y="841"/>
                  </a:lnTo>
                  <a:lnTo>
                    <a:pt x="15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2"/>
            <p:cNvSpPr/>
            <p:nvPr/>
          </p:nvSpPr>
          <p:spPr>
            <a:xfrm>
              <a:off x="2361546" y="2999559"/>
              <a:ext cx="172903" cy="39061"/>
            </a:xfrm>
            <a:custGeom>
              <a:rect b="b" l="l" r="r" t="t"/>
              <a:pathLst>
                <a:path extrusionOk="0" h="802" w="3550">
                  <a:moveTo>
                    <a:pt x="1789" y="0"/>
                  </a:moveTo>
                  <a:cubicBezTo>
                    <a:pt x="1767" y="0"/>
                    <a:pt x="1748" y="5"/>
                    <a:pt x="1712" y="14"/>
                  </a:cubicBezTo>
                  <a:cubicBezTo>
                    <a:pt x="1146" y="251"/>
                    <a:pt x="562" y="343"/>
                    <a:pt x="51" y="708"/>
                  </a:cubicBezTo>
                  <a:cubicBezTo>
                    <a:pt x="1" y="724"/>
                    <a:pt x="26" y="801"/>
                    <a:pt x="73" y="801"/>
                  </a:cubicBezTo>
                  <a:cubicBezTo>
                    <a:pt x="77" y="801"/>
                    <a:pt x="82" y="801"/>
                    <a:pt x="87" y="799"/>
                  </a:cubicBezTo>
                  <a:cubicBezTo>
                    <a:pt x="671" y="689"/>
                    <a:pt x="1255" y="379"/>
                    <a:pt x="1803" y="160"/>
                  </a:cubicBezTo>
                  <a:cubicBezTo>
                    <a:pt x="2314" y="324"/>
                    <a:pt x="2880" y="343"/>
                    <a:pt x="3409" y="452"/>
                  </a:cubicBezTo>
                  <a:cubicBezTo>
                    <a:pt x="3415" y="453"/>
                    <a:pt x="3421" y="454"/>
                    <a:pt x="3426" y="454"/>
                  </a:cubicBezTo>
                  <a:cubicBezTo>
                    <a:pt x="3522" y="454"/>
                    <a:pt x="3550" y="305"/>
                    <a:pt x="3446" y="288"/>
                  </a:cubicBezTo>
                  <a:cubicBezTo>
                    <a:pt x="2971" y="178"/>
                    <a:pt x="2405" y="142"/>
                    <a:pt x="1894" y="14"/>
                  </a:cubicBezTo>
                  <a:cubicBezTo>
                    <a:pt x="1840" y="5"/>
                    <a:pt x="1812" y="0"/>
                    <a:pt x="1789" y="0"/>
                  </a:cubicBezTo>
                  <a:close/>
                </a:path>
              </a:pathLst>
            </a:custGeom>
            <a:solidFill>
              <a:srgbClr val="000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2"/>
            <p:cNvSpPr/>
            <p:nvPr/>
          </p:nvSpPr>
          <p:spPr>
            <a:xfrm>
              <a:off x="2161267" y="2086179"/>
              <a:ext cx="329002" cy="598292"/>
            </a:xfrm>
            <a:custGeom>
              <a:rect b="b" l="l" r="r" t="t"/>
              <a:pathLst>
                <a:path extrusionOk="0" h="12284" w="6755">
                  <a:moveTo>
                    <a:pt x="0" y="1"/>
                  </a:moveTo>
                  <a:lnTo>
                    <a:pt x="0" y="11173"/>
                  </a:lnTo>
                  <a:cubicBezTo>
                    <a:pt x="0" y="11173"/>
                    <a:pt x="1672" y="12283"/>
                    <a:pt x="4397" y="12283"/>
                  </a:cubicBezTo>
                  <a:cubicBezTo>
                    <a:pt x="5114" y="12283"/>
                    <a:pt x="5904" y="12206"/>
                    <a:pt x="6755" y="12013"/>
                  </a:cubicBezTo>
                  <a:lnTo>
                    <a:pt x="6554" y="1"/>
                  </a:lnTo>
                  <a:close/>
                </a:path>
              </a:pathLst>
            </a:custGeom>
            <a:solidFill>
              <a:srgbClr val="FF9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2"/>
            <p:cNvSpPr/>
            <p:nvPr/>
          </p:nvSpPr>
          <p:spPr>
            <a:xfrm>
              <a:off x="2251081" y="2324497"/>
              <a:ext cx="239190" cy="346780"/>
            </a:xfrm>
            <a:custGeom>
              <a:rect b="b" l="l" r="r" t="t"/>
              <a:pathLst>
                <a:path extrusionOk="0" h="7120" w="4911">
                  <a:moveTo>
                    <a:pt x="0" y="0"/>
                  </a:moveTo>
                  <a:cubicBezTo>
                    <a:pt x="0" y="0"/>
                    <a:pt x="347" y="6554"/>
                    <a:pt x="4911" y="7120"/>
                  </a:cubicBezTo>
                  <a:lnTo>
                    <a:pt x="4801" y="0"/>
                  </a:ln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2"/>
            <p:cNvSpPr/>
            <p:nvPr/>
          </p:nvSpPr>
          <p:spPr>
            <a:xfrm>
              <a:off x="2161267" y="2630320"/>
              <a:ext cx="49" cy="49"/>
            </a:xfrm>
            <a:custGeom>
              <a:rect b="b" l="l" r="r" t="t"/>
              <a:pathLst>
                <a:path extrusionOk="0" h="1" w="1">
                  <a:moveTo>
                    <a:pt x="0" y="1"/>
                  </a:moveTo>
                  <a:close/>
                </a:path>
              </a:pathLst>
            </a:custGeom>
            <a:solidFill>
              <a:srgbClr val="FF9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2"/>
            <p:cNvSpPr/>
            <p:nvPr/>
          </p:nvSpPr>
          <p:spPr>
            <a:xfrm>
              <a:off x="2161267" y="2630320"/>
              <a:ext cx="329002" cy="369038"/>
            </a:xfrm>
            <a:custGeom>
              <a:rect b="b" l="l" r="r" t="t"/>
              <a:pathLst>
                <a:path extrusionOk="0" h="7577" w="6755">
                  <a:moveTo>
                    <a:pt x="0" y="1"/>
                  </a:moveTo>
                  <a:cubicBezTo>
                    <a:pt x="0" y="1"/>
                    <a:pt x="3086" y="6226"/>
                    <a:pt x="5897" y="7577"/>
                  </a:cubicBezTo>
                  <a:cubicBezTo>
                    <a:pt x="6317" y="5350"/>
                    <a:pt x="6609" y="3104"/>
                    <a:pt x="6755" y="841"/>
                  </a:cubicBezTo>
                  <a:lnTo>
                    <a:pt x="0" y="1"/>
                  </a:lnTo>
                  <a:close/>
                </a:path>
              </a:pathLst>
            </a:custGeom>
            <a:solidFill>
              <a:srgbClr val="FF9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2"/>
            <p:cNvSpPr/>
            <p:nvPr/>
          </p:nvSpPr>
          <p:spPr>
            <a:xfrm>
              <a:off x="2139934" y="1863837"/>
              <a:ext cx="509503" cy="597075"/>
            </a:xfrm>
            <a:custGeom>
              <a:rect b="b" l="l" r="r" t="t"/>
              <a:pathLst>
                <a:path extrusionOk="0" h="12259" w="10461">
                  <a:moveTo>
                    <a:pt x="7366" y="0"/>
                  </a:moveTo>
                  <a:cubicBezTo>
                    <a:pt x="5488" y="0"/>
                    <a:pt x="2661" y="205"/>
                    <a:pt x="1954" y="531"/>
                  </a:cubicBezTo>
                  <a:cubicBezTo>
                    <a:pt x="1205" y="897"/>
                    <a:pt x="0" y="2722"/>
                    <a:pt x="55" y="5186"/>
                  </a:cubicBezTo>
                  <a:cubicBezTo>
                    <a:pt x="92" y="6592"/>
                    <a:pt x="730" y="8253"/>
                    <a:pt x="2027" y="9641"/>
                  </a:cubicBezTo>
                  <a:cubicBezTo>
                    <a:pt x="2027" y="9641"/>
                    <a:pt x="3841" y="12258"/>
                    <a:pt x="7026" y="12258"/>
                  </a:cubicBezTo>
                  <a:cubicBezTo>
                    <a:pt x="7370" y="12258"/>
                    <a:pt x="7730" y="12228"/>
                    <a:pt x="8106" y="12160"/>
                  </a:cubicBezTo>
                  <a:cubicBezTo>
                    <a:pt x="9292" y="11959"/>
                    <a:pt x="9986" y="9842"/>
                    <a:pt x="10223" y="7432"/>
                  </a:cubicBezTo>
                  <a:cubicBezTo>
                    <a:pt x="10260" y="7140"/>
                    <a:pt x="10278" y="6829"/>
                    <a:pt x="10296" y="6519"/>
                  </a:cubicBezTo>
                  <a:cubicBezTo>
                    <a:pt x="10460" y="3452"/>
                    <a:pt x="9931" y="239"/>
                    <a:pt x="8836" y="75"/>
                  </a:cubicBezTo>
                  <a:cubicBezTo>
                    <a:pt x="8538" y="24"/>
                    <a:pt x="8008" y="0"/>
                    <a:pt x="7366" y="0"/>
                  </a:cubicBezTo>
                  <a:close/>
                </a:path>
              </a:pathLst>
            </a:custGeom>
            <a:solidFill>
              <a:srgbClr val="FF9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2"/>
            <p:cNvSpPr/>
            <p:nvPr/>
          </p:nvSpPr>
          <p:spPr>
            <a:xfrm>
              <a:off x="1673135" y="1625617"/>
              <a:ext cx="1043846" cy="853068"/>
            </a:xfrm>
            <a:custGeom>
              <a:rect b="b" l="l" r="r" t="t"/>
              <a:pathLst>
                <a:path extrusionOk="0" h="17515" w="21432">
                  <a:moveTo>
                    <a:pt x="12960" y="0"/>
                  </a:moveTo>
                  <a:cubicBezTo>
                    <a:pt x="10956" y="0"/>
                    <a:pt x="8875" y="346"/>
                    <a:pt x="7540" y="1479"/>
                  </a:cubicBezTo>
                  <a:cubicBezTo>
                    <a:pt x="5495" y="3214"/>
                    <a:pt x="5842" y="7339"/>
                    <a:pt x="5842" y="7339"/>
                  </a:cubicBezTo>
                  <a:cubicBezTo>
                    <a:pt x="5842" y="7339"/>
                    <a:pt x="4678" y="6899"/>
                    <a:pt x="3568" y="6899"/>
                  </a:cubicBezTo>
                  <a:cubicBezTo>
                    <a:pt x="2668" y="6899"/>
                    <a:pt x="1805" y="7188"/>
                    <a:pt x="1625" y="8234"/>
                  </a:cubicBezTo>
                  <a:cubicBezTo>
                    <a:pt x="1442" y="9201"/>
                    <a:pt x="1789" y="10205"/>
                    <a:pt x="2538" y="10862"/>
                  </a:cubicBezTo>
                  <a:cubicBezTo>
                    <a:pt x="2538" y="10862"/>
                    <a:pt x="0" y="15591"/>
                    <a:pt x="5094" y="17160"/>
                  </a:cubicBezTo>
                  <a:cubicBezTo>
                    <a:pt x="5888" y="17403"/>
                    <a:pt x="6609" y="17514"/>
                    <a:pt x="7250" y="17514"/>
                  </a:cubicBezTo>
                  <a:cubicBezTo>
                    <a:pt x="9982" y="17514"/>
                    <a:pt x="11258" y="15496"/>
                    <a:pt x="10534" y="13071"/>
                  </a:cubicBezTo>
                  <a:lnTo>
                    <a:pt x="11866" y="11027"/>
                  </a:lnTo>
                  <a:cubicBezTo>
                    <a:pt x="12688" y="10151"/>
                    <a:pt x="12998" y="8927"/>
                    <a:pt x="12688" y="7777"/>
                  </a:cubicBezTo>
                  <a:lnTo>
                    <a:pt x="12688" y="7777"/>
                  </a:lnTo>
                  <a:cubicBezTo>
                    <a:pt x="12688" y="7777"/>
                    <a:pt x="13483" y="8019"/>
                    <a:pt x="14484" y="8019"/>
                  </a:cubicBezTo>
                  <a:cubicBezTo>
                    <a:pt x="15916" y="8019"/>
                    <a:pt x="17770" y="7526"/>
                    <a:pt x="18328" y="5130"/>
                  </a:cubicBezTo>
                  <a:cubicBezTo>
                    <a:pt x="18328" y="5130"/>
                    <a:pt x="19150" y="5587"/>
                    <a:pt x="19332" y="6061"/>
                  </a:cubicBezTo>
                  <a:cubicBezTo>
                    <a:pt x="19679" y="7011"/>
                    <a:pt x="19789" y="8234"/>
                    <a:pt x="19862" y="8964"/>
                  </a:cubicBezTo>
                  <a:cubicBezTo>
                    <a:pt x="19862" y="8964"/>
                    <a:pt x="21432" y="7595"/>
                    <a:pt x="21213" y="6189"/>
                  </a:cubicBezTo>
                  <a:cubicBezTo>
                    <a:pt x="20939" y="4455"/>
                    <a:pt x="21286" y="1571"/>
                    <a:pt x="18365" y="713"/>
                  </a:cubicBezTo>
                  <a:cubicBezTo>
                    <a:pt x="17557" y="476"/>
                    <a:pt x="15311" y="0"/>
                    <a:pt x="12960"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2"/>
            <p:cNvSpPr/>
            <p:nvPr/>
          </p:nvSpPr>
          <p:spPr>
            <a:xfrm>
              <a:off x="2001219" y="2063872"/>
              <a:ext cx="276985" cy="235196"/>
            </a:xfrm>
            <a:custGeom>
              <a:rect b="b" l="l" r="r" t="t"/>
              <a:pathLst>
                <a:path extrusionOk="0" h="4829" w="5687">
                  <a:moveTo>
                    <a:pt x="3224" y="0"/>
                  </a:moveTo>
                  <a:cubicBezTo>
                    <a:pt x="3190" y="0"/>
                    <a:pt x="3156" y="1"/>
                    <a:pt x="3122" y="2"/>
                  </a:cubicBezTo>
                  <a:cubicBezTo>
                    <a:pt x="968" y="94"/>
                    <a:pt x="0" y="2722"/>
                    <a:pt x="1589" y="4183"/>
                  </a:cubicBezTo>
                  <a:cubicBezTo>
                    <a:pt x="2068" y="4629"/>
                    <a:pt x="2640" y="4828"/>
                    <a:pt x="3200" y="4828"/>
                  </a:cubicBezTo>
                  <a:cubicBezTo>
                    <a:pt x="4473" y="4828"/>
                    <a:pt x="5686" y="3799"/>
                    <a:pt x="5623" y="2303"/>
                  </a:cubicBezTo>
                  <a:cubicBezTo>
                    <a:pt x="5570" y="1004"/>
                    <a:pt x="4511" y="0"/>
                    <a:pt x="3224" y="0"/>
                  </a:cubicBezTo>
                  <a:close/>
                </a:path>
              </a:pathLst>
            </a:custGeom>
            <a:solidFill>
              <a:srgbClr val="FF9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2"/>
            <p:cNvSpPr/>
            <p:nvPr/>
          </p:nvSpPr>
          <p:spPr>
            <a:xfrm>
              <a:off x="1303262" y="3455446"/>
              <a:ext cx="1316301" cy="509844"/>
            </a:xfrm>
            <a:custGeom>
              <a:rect b="b" l="l" r="r" t="t"/>
              <a:pathLst>
                <a:path extrusionOk="0" h="10468" w="27026">
                  <a:moveTo>
                    <a:pt x="2611" y="1"/>
                  </a:moveTo>
                  <a:cubicBezTo>
                    <a:pt x="2611" y="1"/>
                    <a:pt x="0" y="6773"/>
                    <a:pt x="1917" y="9530"/>
                  </a:cubicBezTo>
                  <a:cubicBezTo>
                    <a:pt x="2384" y="10203"/>
                    <a:pt x="3772" y="10468"/>
                    <a:pt x="5672" y="10468"/>
                  </a:cubicBezTo>
                  <a:cubicBezTo>
                    <a:pt x="12301" y="10468"/>
                    <a:pt x="25159" y="7248"/>
                    <a:pt x="26838" y="6964"/>
                  </a:cubicBezTo>
                  <a:lnTo>
                    <a:pt x="26838" y="6964"/>
                  </a:lnTo>
                  <a:cubicBezTo>
                    <a:pt x="26879" y="6969"/>
                    <a:pt x="26913" y="6971"/>
                    <a:pt x="26941" y="6971"/>
                  </a:cubicBezTo>
                  <a:cubicBezTo>
                    <a:pt x="26982" y="6971"/>
                    <a:pt x="27008" y="6966"/>
                    <a:pt x="27018" y="6956"/>
                  </a:cubicBezTo>
                  <a:cubicBezTo>
                    <a:pt x="27025" y="6948"/>
                    <a:pt x="27019" y="6944"/>
                    <a:pt x="26998" y="6944"/>
                  </a:cubicBezTo>
                  <a:cubicBezTo>
                    <a:pt x="26970" y="6944"/>
                    <a:pt x="26916" y="6951"/>
                    <a:pt x="26838" y="6964"/>
                  </a:cubicBezTo>
                  <a:lnTo>
                    <a:pt x="26838" y="6964"/>
                  </a:lnTo>
                  <a:cubicBezTo>
                    <a:pt x="25127" y="6785"/>
                    <a:pt x="11997" y="2923"/>
                    <a:pt x="9458" y="2923"/>
                  </a:cubicBezTo>
                  <a:cubicBezTo>
                    <a:pt x="9363" y="2923"/>
                    <a:pt x="9283" y="2928"/>
                    <a:pt x="9219" y="2940"/>
                  </a:cubicBezTo>
                  <a:cubicBezTo>
                    <a:pt x="9219" y="2940"/>
                    <a:pt x="7321" y="1260"/>
                    <a:pt x="2611" y="1"/>
                  </a:cubicBezTo>
                  <a:close/>
                </a:path>
              </a:pathLst>
            </a:custGeom>
            <a:solidFill>
              <a:srgbClr val="FD9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2"/>
            <p:cNvSpPr/>
            <p:nvPr/>
          </p:nvSpPr>
          <p:spPr>
            <a:xfrm>
              <a:off x="1734456" y="3443902"/>
              <a:ext cx="1580039" cy="538142"/>
            </a:xfrm>
            <a:custGeom>
              <a:rect b="b" l="l" r="r" t="t"/>
              <a:pathLst>
                <a:path extrusionOk="0" h="11049" w="32441">
                  <a:moveTo>
                    <a:pt x="29100" y="0"/>
                  </a:moveTo>
                  <a:lnTo>
                    <a:pt x="29100" y="0"/>
                  </a:lnTo>
                  <a:cubicBezTo>
                    <a:pt x="24773" y="1552"/>
                    <a:pt x="23696" y="2428"/>
                    <a:pt x="23696" y="2428"/>
                  </a:cubicBezTo>
                  <a:cubicBezTo>
                    <a:pt x="23696" y="2428"/>
                    <a:pt x="10114" y="1935"/>
                    <a:pt x="6189" y="1461"/>
                  </a:cubicBezTo>
                  <a:cubicBezTo>
                    <a:pt x="5853" y="1415"/>
                    <a:pt x="5516" y="1392"/>
                    <a:pt x="5181" y="1392"/>
                  </a:cubicBezTo>
                  <a:cubicBezTo>
                    <a:pt x="3262" y="1392"/>
                    <a:pt x="1400" y="2138"/>
                    <a:pt x="1" y="3505"/>
                  </a:cubicBezTo>
                  <a:cubicBezTo>
                    <a:pt x="6881" y="4038"/>
                    <a:pt x="23173" y="11048"/>
                    <a:pt x="28008" y="11048"/>
                  </a:cubicBezTo>
                  <a:cubicBezTo>
                    <a:pt x="28471" y="11048"/>
                    <a:pt x="28829" y="10984"/>
                    <a:pt x="29063" y="10844"/>
                  </a:cubicBezTo>
                  <a:cubicBezTo>
                    <a:pt x="32440" y="8799"/>
                    <a:pt x="29100" y="1"/>
                    <a:pt x="29100" y="0"/>
                  </a:cubicBezTo>
                  <a:close/>
                </a:path>
              </a:pathLst>
            </a:custGeom>
            <a:solidFill>
              <a:srgbClr val="FD9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2"/>
            <p:cNvSpPr/>
            <p:nvPr/>
          </p:nvSpPr>
          <p:spPr>
            <a:xfrm>
              <a:off x="2634300" y="3470739"/>
              <a:ext cx="305867" cy="96144"/>
            </a:xfrm>
            <a:custGeom>
              <a:rect b="b" l="l" r="r" t="t"/>
              <a:pathLst>
                <a:path extrusionOk="0" h="1974" w="6280">
                  <a:moveTo>
                    <a:pt x="3933" y="0"/>
                  </a:moveTo>
                  <a:cubicBezTo>
                    <a:pt x="3409" y="0"/>
                    <a:pt x="2096" y="309"/>
                    <a:pt x="1333" y="618"/>
                  </a:cubicBezTo>
                  <a:cubicBezTo>
                    <a:pt x="785" y="855"/>
                    <a:pt x="310" y="1257"/>
                    <a:pt x="0" y="1749"/>
                  </a:cubicBezTo>
                  <a:cubicBezTo>
                    <a:pt x="0" y="1749"/>
                    <a:pt x="2678" y="1974"/>
                    <a:pt x="4254" y="1974"/>
                  </a:cubicBezTo>
                  <a:cubicBezTo>
                    <a:pt x="4533" y="1974"/>
                    <a:pt x="4777" y="1967"/>
                    <a:pt x="4965" y="1950"/>
                  </a:cubicBezTo>
                  <a:cubicBezTo>
                    <a:pt x="6280" y="1841"/>
                    <a:pt x="4783" y="1384"/>
                    <a:pt x="4783" y="1384"/>
                  </a:cubicBezTo>
                  <a:cubicBezTo>
                    <a:pt x="4783" y="1384"/>
                    <a:pt x="5458" y="1038"/>
                    <a:pt x="5385" y="818"/>
                  </a:cubicBezTo>
                  <a:cubicBezTo>
                    <a:pt x="5369" y="766"/>
                    <a:pt x="5251" y="746"/>
                    <a:pt x="5077" y="746"/>
                  </a:cubicBezTo>
                  <a:cubicBezTo>
                    <a:pt x="4460" y="746"/>
                    <a:pt x="3140" y="1001"/>
                    <a:pt x="3140" y="1001"/>
                  </a:cubicBezTo>
                  <a:cubicBezTo>
                    <a:pt x="3140" y="1001"/>
                    <a:pt x="4418" y="107"/>
                    <a:pt x="4089" y="15"/>
                  </a:cubicBezTo>
                  <a:cubicBezTo>
                    <a:pt x="4051" y="5"/>
                    <a:pt x="3998" y="0"/>
                    <a:pt x="3933" y="0"/>
                  </a:cubicBezTo>
                  <a:close/>
                </a:path>
              </a:pathLst>
            </a:custGeom>
            <a:solidFill>
              <a:srgbClr val="FD9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2"/>
            <p:cNvSpPr/>
            <p:nvPr/>
          </p:nvSpPr>
          <p:spPr>
            <a:xfrm>
              <a:off x="2399537" y="2097722"/>
              <a:ext cx="38282" cy="63365"/>
            </a:xfrm>
            <a:custGeom>
              <a:rect b="b" l="l" r="r" t="t"/>
              <a:pathLst>
                <a:path extrusionOk="0" h="1301" w="786">
                  <a:moveTo>
                    <a:pt x="367" y="0"/>
                  </a:moveTo>
                  <a:cubicBezTo>
                    <a:pt x="360" y="0"/>
                    <a:pt x="354" y="1"/>
                    <a:pt x="348" y="1"/>
                  </a:cubicBezTo>
                  <a:cubicBezTo>
                    <a:pt x="147" y="19"/>
                    <a:pt x="1" y="311"/>
                    <a:pt x="37" y="677"/>
                  </a:cubicBezTo>
                  <a:cubicBezTo>
                    <a:pt x="54" y="1021"/>
                    <a:pt x="218" y="1300"/>
                    <a:pt x="405" y="1300"/>
                  </a:cubicBezTo>
                  <a:cubicBezTo>
                    <a:pt x="416" y="1300"/>
                    <a:pt x="427" y="1299"/>
                    <a:pt x="439" y="1297"/>
                  </a:cubicBezTo>
                  <a:cubicBezTo>
                    <a:pt x="640" y="1279"/>
                    <a:pt x="786" y="969"/>
                    <a:pt x="767" y="622"/>
                  </a:cubicBezTo>
                  <a:cubicBezTo>
                    <a:pt x="732" y="268"/>
                    <a:pt x="560" y="0"/>
                    <a:pt x="367"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2"/>
            <p:cNvSpPr/>
            <p:nvPr/>
          </p:nvSpPr>
          <p:spPr>
            <a:xfrm>
              <a:off x="2556906" y="2084377"/>
              <a:ext cx="37405" cy="63268"/>
            </a:xfrm>
            <a:custGeom>
              <a:rect b="b" l="l" r="r" t="t"/>
              <a:pathLst>
                <a:path extrusionOk="0" h="1299" w="768">
                  <a:moveTo>
                    <a:pt x="367" y="0"/>
                  </a:moveTo>
                  <a:cubicBezTo>
                    <a:pt x="360" y="0"/>
                    <a:pt x="354" y="1"/>
                    <a:pt x="348" y="1"/>
                  </a:cubicBezTo>
                  <a:cubicBezTo>
                    <a:pt x="147" y="20"/>
                    <a:pt x="1" y="312"/>
                    <a:pt x="19" y="677"/>
                  </a:cubicBezTo>
                  <a:cubicBezTo>
                    <a:pt x="55" y="1013"/>
                    <a:pt x="227" y="1298"/>
                    <a:pt x="421" y="1298"/>
                  </a:cubicBezTo>
                  <a:cubicBezTo>
                    <a:pt x="427" y="1298"/>
                    <a:pt x="433" y="1298"/>
                    <a:pt x="439" y="1297"/>
                  </a:cubicBezTo>
                  <a:cubicBezTo>
                    <a:pt x="640" y="1279"/>
                    <a:pt x="768" y="987"/>
                    <a:pt x="749" y="622"/>
                  </a:cubicBezTo>
                  <a:cubicBezTo>
                    <a:pt x="732" y="268"/>
                    <a:pt x="560" y="0"/>
                    <a:pt x="367"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2"/>
            <p:cNvSpPr/>
            <p:nvPr/>
          </p:nvSpPr>
          <p:spPr>
            <a:xfrm>
              <a:off x="2591585" y="2181350"/>
              <a:ext cx="49874" cy="44565"/>
            </a:xfrm>
            <a:custGeom>
              <a:rect b="b" l="l" r="r" t="t"/>
              <a:pathLst>
                <a:path extrusionOk="0" h="915" w="1024">
                  <a:moveTo>
                    <a:pt x="987" y="0"/>
                  </a:moveTo>
                  <a:cubicBezTo>
                    <a:pt x="439" y="37"/>
                    <a:pt x="1" y="310"/>
                    <a:pt x="37" y="548"/>
                  </a:cubicBezTo>
                  <a:cubicBezTo>
                    <a:pt x="72" y="756"/>
                    <a:pt x="419" y="914"/>
                    <a:pt x="876" y="914"/>
                  </a:cubicBezTo>
                  <a:cubicBezTo>
                    <a:pt x="900" y="914"/>
                    <a:pt x="925" y="914"/>
                    <a:pt x="950" y="913"/>
                  </a:cubicBezTo>
                  <a:cubicBezTo>
                    <a:pt x="987" y="621"/>
                    <a:pt x="1005" y="310"/>
                    <a:pt x="1023" y="0"/>
                  </a:cubicBezTo>
                  <a:close/>
                </a:path>
              </a:pathLst>
            </a:custGeom>
            <a:solidFill>
              <a:srgbClr val="FF66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2"/>
            <p:cNvSpPr/>
            <p:nvPr/>
          </p:nvSpPr>
          <p:spPr>
            <a:xfrm>
              <a:off x="2328426" y="2200638"/>
              <a:ext cx="100527" cy="45296"/>
            </a:xfrm>
            <a:custGeom>
              <a:rect b="b" l="l" r="r" t="t"/>
              <a:pathLst>
                <a:path extrusionOk="0" h="930" w="2064">
                  <a:moveTo>
                    <a:pt x="1138" y="1"/>
                  </a:moveTo>
                  <a:cubicBezTo>
                    <a:pt x="1088" y="1"/>
                    <a:pt x="1037" y="2"/>
                    <a:pt x="986" y="6"/>
                  </a:cubicBezTo>
                  <a:cubicBezTo>
                    <a:pt x="420" y="60"/>
                    <a:pt x="0" y="316"/>
                    <a:pt x="19" y="553"/>
                  </a:cubicBezTo>
                  <a:cubicBezTo>
                    <a:pt x="50" y="776"/>
                    <a:pt x="414" y="929"/>
                    <a:pt x="868" y="929"/>
                  </a:cubicBezTo>
                  <a:cubicBezTo>
                    <a:pt x="936" y="929"/>
                    <a:pt x="1006" y="926"/>
                    <a:pt x="1077" y="918"/>
                  </a:cubicBezTo>
                  <a:cubicBezTo>
                    <a:pt x="1643" y="882"/>
                    <a:pt x="2063" y="626"/>
                    <a:pt x="2045" y="371"/>
                  </a:cubicBezTo>
                  <a:cubicBezTo>
                    <a:pt x="2012" y="156"/>
                    <a:pt x="1619" y="1"/>
                    <a:pt x="1138" y="1"/>
                  </a:cubicBezTo>
                  <a:close/>
                </a:path>
              </a:pathLst>
            </a:custGeom>
            <a:solidFill>
              <a:srgbClr val="FF66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2"/>
            <p:cNvSpPr/>
            <p:nvPr/>
          </p:nvSpPr>
          <p:spPr>
            <a:xfrm>
              <a:off x="2474252" y="2079701"/>
              <a:ext cx="70281" cy="214935"/>
            </a:xfrm>
            <a:custGeom>
              <a:rect b="b" l="l" r="r" t="t"/>
              <a:pathLst>
                <a:path extrusionOk="0" h="4413" w="1443">
                  <a:moveTo>
                    <a:pt x="499" y="1"/>
                  </a:moveTo>
                  <a:cubicBezTo>
                    <a:pt x="459" y="1"/>
                    <a:pt x="420" y="29"/>
                    <a:pt x="420" y="79"/>
                  </a:cubicBezTo>
                  <a:cubicBezTo>
                    <a:pt x="402" y="1393"/>
                    <a:pt x="785" y="2781"/>
                    <a:pt x="1095" y="4059"/>
                  </a:cubicBezTo>
                  <a:cubicBezTo>
                    <a:pt x="767" y="4113"/>
                    <a:pt x="438" y="4113"/>
                    <a:pt x="110" y="4168"/>
                  </a:cubicBezTo>
                  <a:cubicBezTo>
                    <a:pt x="0" y="4205"/>
                    <a:pt x="0" y="4351"/>
                    <a:pt x="110" y="4387"/>
                  </a:cubicBezTo>
                  <a:cubicBezTo>
                    <a:pt x="238" y="4405"/>
                    <a:pt x="367" y="4413"/>
                    <a:pt x="496" y="4413"/>
                  </a:cubicBezTo>
                  <a:cubicBezTo>
                    <a:pt x="769" y="4413"/>
                    <a:pt x="1042" y="4376"/>
                    <a:pt x="1315" y="4314"/>
                  </a:cubicBezTo>
                  <a:cubicBezTo>
                    <a:pt x="1388" y="4296"/>
                    <a:pt x="1442" y="4223"/>
                    <a:pt x="1442" y="4150"/>
                  </a:cubicBezTo>
                  <a:cubicBezTo>
                    <a:pt x="1278" y="3475"/>
                    <a:pt x="1114" y="2799"/>
                    <a:pt x="986" y="2124"/>
                  </a:cubicBezTo>
                  <a:cubicBezTo>
                    <a:pt x="876" y="1430"/>
                    <a:pt x="749" y="736"/>
                    <a:pt x="584" y="61"/>
                  </a:cubicBezTo>
                  <a:cubicBezTo>
                    <a:pt x="568" y="20"/>
                    <a:pt x="533" y="1"/>
                    <a:pt x="499"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2"/>
            <p:cNvSpPr/>
            <p:nvPr/>
          </p:nvSpPr>
          <p:spPr>
            <a:xfrm>
              <a:off x="2091910" y="2114623"/>
              <a:ext cx="80753" cy="129994"/>
            </a:xfrm>
            <a:custGeom>
              <a:rect b="b" l="l" r="r" t="t"/>
              <a:pathLst>
                <a:path extrusionOk="0" h="2669" w="1658">
                  <a:moveTo>
                    <a:pt x="1193" y="1"/>
                  </a:moveTo>
                  <a:cubicBezTo>
                    <a:pt x="955" y="1"/>
                    <a:pt x="688" y="180"/>
                    <a:pt x="512" y="330"/>
                  </a:cubicBezTo>
                  <a:cubicBezTo>
                    <a:pt x="183" y="622"/>
                    <a:pt x="0" y="1060"/>
                    <a:pt x="55" y="1516"/>
                  </a:cubicBezTo>
                  <a:cubicBezTo>
                    <a:pt x="92" y="1954"/>
                    <a:pt x="329" y="2338"/>
                    <a:pt x="712" y="2538"/>
                  </a:cubicBezTo>
                  <a:cubicBezTo>
                    <a:pt x="856" y="2610"/>
                    <a:pt x="1039" y="2669"/>
                    <a:pt x="1207" y="2669"/>
                  </a:cubicBezTo>
                  <a:cubicBezTo>
                    <a:pt x="1382" y="2669"/>
                    <a:pt x="1542" y="2606"/>
                    <a:pt x="1625" y="2429"/>
                  </a:cubicBezTo>
                  <a:cubicBezTo>
                    <a:pt x="1658" y="2364"/>
                    <a:pt x="1632" y="2298"/>
                    <a:pt x="1574" y="2298"/>
                  </a:cubicBezTo>
                  <a:cubicBezTo>
                    <a:pt x="1567" y="2298"/>
                    <a:pt x="1560" y="2299"/>
                    <a:pt x="1552" y="2301"/>
                  </a:cubicBezTo>
                  <a:cubicBezTo>
                    <a:pt x="1508" y="2299"/>
                    <a:pt x="1465" y="2298"/>
                    <a:pt x="1424" y="2298"/>
                  </a:cubicBezTo>
                  <a:cubicBezTo>
                    <a:pt x="1370" y="2298"/>
                    <a:pt x="1318" y="2299"/>
                    <a:pt x="1268" y="2299"/>
                  </a:cubicBezTo>
                  <a:cubicBezTo>
                    <a:pt x="1092" y="2299"/>
                    <a:pt x="938" y="2283"/>
                    <a:pt x="767" y="2137"/>
                  </a:cubicBezTo>
                  <a:cubicBezTo>
                    <a:pt x="475" y="1900"/>
                    <a:pt x="347" y="1516"/>
                    <a:pt x="420" y="1133"/>
                  </a:cubicBezTo>
                  <a:cubicBezTo>
                    <a:pt x="475" y="841"/>
                    <a:pt x="658" y="603"/>
                    <a:pt x="895" y="439"/>
                  </a:cubicBezTo>
                  <a:cubicBezTo>
                    <a:pt x="1078" y="330"/>
                    <a:pt x="1278" y="311"/>
                    <a:pt x="1424" y="147"/>
                  </a:cubicBezTo>
                  <a:cubicBezTo>
                    <a:pt x="1443" y="129"/>
                    <a:pt x="1443" y="92"/>
                    <a:pt x="1424" y="74"/>
                  </a:cubicBezTo>
                  <a:cubicBezTo>
                    <a:pt x="1354" y="22"/>
                    <a:pt x="1275" y="1"/>
                    <a:pt x="1193"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2"/>
            <p:cNvSpPr/>
            <p:nvPr/>
          </p:nvSpPr>
          <p:spPr>
            <a:xfrm>
              <a:off x="2411714" y="2340180"/>
              <a:ext cx="78659" cy="28979"/>
            </a:xfrm>
            <a:custGeom>
              <a:rect b="b" l="l" r="r" t="t"/>
              <a:pathLst>
                <a:path extrusionOk="0" h="595" w="1615">
                  <a:moveTo>
                    <a:pt x="247" y="1"/>
                  </a:moveTo>
                  <a:cubicBezTo>
                    <a:pt x="92" y="1"/>
                    <a:pt x="0" y="227"/>
                    <a:pt x="171" y="335"/>
                  </a:cubicBezTo>
                  <a:cubicBezTo>
                    <a:pt x="423" y="500"/>
                    <a:pt x="720" y="594"/>
                    <a:pt x="1018" y="594"/>
                  </a:cubicBezTo>
                  <a:cubicBezTo>
                    <a:pt x="1150" y="594"/>
                    <a:pt x="1283" y="575"/>
                    <a:pt x="1412" y="536"/>
                  </a:cubicBezTo>
                  <a:cubicBezTo>
                    <a:pt x="1614" y="469"/>
                    <a:pt x="1552" y="183"/>
                    <a:pt x="1368" y="183"/>
                  </a:cubicBezTo>
                  <a:cubicBezTo>
                    <a:pt x="1353" y="183"/>
                    <a:pt x="1337" y="185"/>
                    <a:pt x="1321" y="189"/>
                  </a:cubicBezTo>
                  <a:cubicBezTo>
                    <a:pt x="1222" y="210"/>
                    <a:pt x="1122" y="221"/>
                    <a:pt x="1025" y="221"/>
                  </a:cubicBezTo>
                  <a:cubicBezTo>
                    <a:pt x="780" y="221"/>
                    <a:pt x="544" y="155"/>
                    <a:pt x="335" y="25"/>
                  </a:cubicBezTo>
                  <a:cubicBezTo>
                    <a:pt x="304" y="8"/>
                    <a:pt x="274" y="1"/>
                    <a:pt x="247"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2"/>
            <p:cNvSpPr/>
            <p:nvPr/>
          </p:nvSpPr>
          <p:spPr>
            <a:xfrm>
              <a:off x="1602901" y="3597131"/>
              <a:ext cx="894613" cy="224189"/>
            </a:xfrm>
            <a:custGeom>
              <a:rect b="b" l="l" r="r" t="t"/>
              <a:pathLst>
                <a:path extrusionOk="0" h="4603" w="18368">
                  <a:moveTo>
                    <a:pt x="2770" y="1"/>
                  </a:moveTo>
                  <a:cubicBezTo>
                    <a:pt x="2463" y="1"/>
                    <a:pt x="2158" y="24"/>
                    <a:pt x="1862" y="67"/>
                  </a:cubicBezTo>
                  <a:cubicBezTo>
                    <a:pt x="1223" y="177"/>
                    <a:pt x="493" y="359"/>
                    <a:pt x="0" y="797"/>
                  </a:cubicBezTo>
                  <a:cubicBezTo>
                    <a:pt x="0" y="797"/>
                    <a:pt x="0" y="834"/>
                    <a:pt x="18" y="834"/>
                  </a:cubicBezTo>
                  <a:cubicBezTo>
                    <a:pt x="767" y="670"/>
                    <a:pt x="1424" y="341"/>
                    <a:pt x="2191" y="268"/>
                  </a:cubicBezTo>
                  <a:cubicBezTo>
                    <a:pt x="2347" y="256"/>
                    <a:pt x="2504" y="250"/>
                    <a:pt x="2660" y="250"/>
                  </a:cubicBezTo>
                  <a:cubicBezTo>
                    <a:pt x="3233" y="250"/>
                    <a:pt x="3804" y="329"/>
                    <a:pt x="4363" y="487"/>
                  </a:cubicBezTo>
                  <a:cubicBezTo>
                    <a:pt x="5915" y="889"/>
                    <a:pt x="7430" y="1400"/>
                    <a:pt x="8963" y="1856"/>
                  </a:cubicBezTo>
                  <a:lnTo>
                    <a:pt x="18146" y="4594"/>
                  </a:lnTo>
                  <a:cubicBezTo>
                    <a:pt x="18161" y="4600"/>
                    <a:pt x="18176" y="4602"/>
                    <a:pt x="18190" y="4602"/>
                  </a:cubicBezTo>
                  <a:cubicBezTo>
                    <a:pt x="18322" y="4602"/>
                    <a:pt x="18367" y="4388"/>
                    <a:pt x="18219" y="4339"/>
                  </a:cubicBezTo>
                  <a:lnTo>
                    <a:pt x="8525" y="1436"/>
                  </a:lnTo>
                  <a:cubicBezTo>
                    <a:pt x="6974" y="962"/>
                    <a:pt x="5385" y="359"/>
                    <a:pt x="3779" y="85"/>
                  </a:cubicBezTo>
                  <a:cubicBezTo>
                    <a:pt x="3445" y="28"/>
                    <a:pt x="3106" y="1"/>
                    <a:pt x="2770"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2"/>
            <p:cNvSpPr/>
            <p:nvPr/>
          </p:nvSpPr>
          <p:spPr>
            <a:xfrm>
              <a:off x="2629819" y="3549935"/>
              <a:ext cx="468980" cy="49825"/>
            </a:xfrm>
            <a:custGeom>
              <a:rect b="b" l="l" r="r" t="t"/>
              <a:pathLst>
                <a:path extrusionOk="0" h="1023" w="9629">
                  <a:moveTo>
                    <a:pt x="1708" y="0"/>
                  </a:moveTo>
                  <a:cubicBezTo>
                    <a:pt x="1134" y="0"/>
                    <a:pt x="562" y="41"/>
                    <a:pt x="1" y="123"/>
                  </a:cubicBezTo>
                  <a:cubicBezTo>
                    <a:pt x="1" y="142"/>
                    <a:pt x="1" y="142"/>
                    <a:pt x="1" y="160"/>
                  </a:cubicBezTo>
                  <a:cubicBezTo>
                    <a:pt x="636" y="220"/>
                    <a:pt x="1259" y="256"/>
                    <a:pt x="1889" y="256"/>
                  </a:cubicBezTo>
                  <a:cubicBezTo>
                    <a:pt x="2020" y="256"/>
                    <a:pt x="2151" y="254"/>
                    <a:pt x="2283" y="251"/>
                  </a:cubicBezTo>
                  <a:cubicBezTo>
                    <a:pt x="3049" y="270"/>
                    <a:pt x="3798" y="306"/>
                    <a:pt x="4565" y="361"/>
                  </a:cubicBezTo>
                  <a:cubicBezTo>
                    <a:pt x="6189" y="489"/>
                    <a:pt x="7814" y="708"/>
                    <a:pt x="9420" y="1018"/>
                  </a:cubicBezTo>
                  <a:cubicBezTo>
                    <a:pt x="9432" y="1021"/>
                    <a:pt x="9442" y="1022"/>
                    <a:pt x="9453" y="1022"/>
                  </a:cubicBezTo>
                  <a:cubicBezTo>
                    <a:pt x="9576" y="1022"/>
                    <a:pt x="9628" y="833"/>
                    <a:pt x="9493" y="799"/>
                  </a:cubicBezTo>
                  <a:cubicBezTo>
                    <a:pt x="7924" y="489"/>
                    <a:pt x="6335" y="270"/>
                    <a:pt x="4747" y="142"/>
                  </a:cubicBezTo>
                  <a:cubicBezTo>
                    <a:pt x="3926" y="87"/>
                    <a:pt x="3104" y="32"/>
                    <a:pt x="2283" y="14"/>
                  </a:cubicBezTo>
                  <a:cubicBezTo>
                    <a:pt x="2091" y="5"/>
                    <a:pt x="1899" y="0"/>
                    <a:pt x="1708"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2"/>
            <p:cNvSpPr/>
            <p:nvPr/>
          </p:nvSpPr>
          <p:spPr>
            <a:xfrm>
              <a:off x="1763388" y="2853977"/>
              <a:ext cx="150742" cy="756437"/>
            </a:xfrm>
            <a:custGeom>
              <a:rect b="b" l="l" r="r" t="t"/>
              <a:pathLst>
                <a:path extrusionOk="0" h="15531" w="3095">
                  <a:moveTo>
                    <a:pt x="1505" y="0"/>
                  </a:moveTo>
                  <a:cubicBezTo>
                    <a:pt x="1456" y="0"/>
                    <a:pt x="1420" y="60"/>
                    <a:pt x="1433" y="100"/>
                  </a:cubicBezTo>
                  <a:cubicBezTo>
                    <a:pt x="2620" y="2729"/>
                    <a:pt x="1634" y="5267"/>
                    <a:pt x="1105" y="7932"/>
                  </a:cubicBezTo>
                  <a:cubicBezTo>
                    <a:pt x="612" y="10396"/>
                    <a:pt x="247" y="12879"/>
                    <a:pt x="9" y="15380"/>
                  </a:cubicBezTo>
                  <a:cubicBezTo>
                    <a:pt x="0" y="15480"/>
                    <a:pt x="78" y="15531"/>
                    <a:pt x="160" y="15531"/>
                  </a:cubicBezTo>
                  <a:cubicBezTo>
                    <a:pt x="242" y="15531"/>
                    <a:pt x="329" y="15480"/>
                    <a:pt x="338" y="15380"/>
                  </a:cubicBezTo>
                  <a:cubicBezTo>
                    <a:pt x="594" y="12368"/>
                    <a:pt x="1086" y="9374"/>
                    <a:pt x="1780" y="6417"/>
                  </a:cubicBezTo>
                  <a:cubicBezTo>
                    <a:pt x="2255" y="4463"/>
                    <a:pt x="3094" y="1762"/>
                    <a:pt x="1561" y="27"/>
                  </a:cubicBezTo>
                  <a:cubicBezTo>
                    <a:pt x="1542" y="8"/>
                    <a:pt x="1522" y="0"/>
                    <a:pt x="15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2"/>
            <p:cNvSpPr/>
            <p:nvPr/>
          </p:nvSpPr>
          <p:spPr>
            <a:xfrm>
              <a:off x="1711370" y="2765138"/>
              <a:ext cx="67603" cy="25278"/>
            </a:xfrm>
            <a:custGeom>
              <a:rect b="b" l="l" r="r" t="t"/>
              <a:pathLst>
                <a:path extrusionOk="0" h="519" w="1388">
                  <a:moveTo>
                    <a:pt x="525" y="0"/>
                  </a:moveTo>
                  <a:cubicBezTo>
                    <a:pt x="374" y="0"/>
                    <a:pt x="223" y="33"/>
                    <a:pt x="92" y="99"/>
                  </a:cubicBezTo>
                  <a:cubicBezTo>
                    <a:pt x="0" y="135"/>
                    <a:pt x="55" y="263"/>
                    <a:pt x="128" y="263"/>
                  </a:cubicBezTo>
                  <a:cubicBezTo>
                    <a:pt x="347" y="263"/>
                    <a:pt x="566" y="300"/>
                    <a:pt x="767" y="336"/>
                  </a:cubicBezTo>
                  <a:cubicBezTo>
                    <a:pt x="950" y="391"/>
                    <a:pt x="1114" y="519"/>
                    <a:pt x="1296" y="519"/>
                  </a:cubicBezTo>
                  <a:cubicBezTo>
                    <a:pt x="1351" y="519"/>
                    <a:pt x="1388" y="464"/>
                    <a:pt x="1388" y="409"/>
                  </a:cubicBezTo>
                  <a:cubicBezTo>
                    <a:pt x="1315" y="190"/>
                    <a:pt x="1023" y="99"/>
                    <a:pt x="822" y="44"/>
                  </a:cubicBezTo>
                  <a:cubicBezTo>
                    <a:pt x="727" y="15"/>
                    <a:pt x="626" y="0"/>
                    <a:pt x="5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2"/>
            <p:cNvSpPr/>
            <p:nvPr/>
          </p:nvSpPr>
          <p:spPr>
            <a:xfrm>
              <a:off x="2813002" y="2751159"/>
              <a:ext cx="48949" cy="34094"/>
            </a:xfrm>
            <a:custGeom>
              <a:rect b="b" l="l" r="r" t="t"/>
              <a:pathLst>
                <a:path extrusionOk="0" h="700" w="1005">
                  <a:moveTo>
                    <a:pt x="737" y="1"/>
                  </a:moveTo>
                  <a:cubicBezTo>
                    <a:pt x="601" y="1"/>
                    <a:pt x="452" y="67"/>
                    <a:pt x="347" y="149"/>
                  </a:cubicBezTo>
                  <a:cubicBezTo>
                    <a:pt x="183" y="258"/>
                    <a:pt x="0" y="404"/>
                    <a:pt x="0" y="605"/>
                  </a:cubicBezTo>
                  <a:cubicBezTo>
                    <a:pt x="0" y="652"/>
                    <a:pt x="41" y="700"/>
                    <a:pt x="100" y="700"/>
                  </a:cubicBezTo>
                  <a:cubicBezTo>
                    <a:pt x="109" y="700"/>
                    <a:pt x="118" y="699"/>
                    <a:pt x="128" y="696"/>
                  </a:cubicBezTo>
                  <a:cubicBezTo>
                    <a:pt x="274" y="642"/>
                    <a:pt x="384" y="514"/>
                    <a:pt x="530" y="459"/>
                  </a:cubicBezTo>
                  <a:cubicBezTo>
                    <a:pt x="694" y="386"/>
                    <a:pt x="877" y="368"/>
                    <a:pt x="968" y="240"/>
                  </a:cubicBezTo>
                  <a:cubicBezTo>
                    <a:pt x="1004" y="185"/>
                    <a:pt x="986" y="112"/>
                    <a:pt x="950" y="76"/>
                  </a:cubicBezTo>
                  <a:cubicBezTo>
                    <a:pt x="890" y="23"/>
                    <a:pt x="816" y="1"/>
                    <a:pt x="7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2"/>
            <p:cNvSpPr/>
            <p:nvPr/>
          </p:nvSpPr>
          <p:spPr>
            <a:xfrm>
              <a:off x="1395706" y="3346978"/>
              <a:ext cx="401086" cy="124198"/>
            </a:xfrm>
            <a:custGeom>
              <a:rect b="b" l="l" r="r" t="t"/>
              <a:pathLst>
                <a:path extrusionOk="0" h="2550" w="8235">
                  <a:moveTo>
                    <a:pt x="110" y="1"/>
                  </a:moveTo>
                  <a:cubicBezTo>
                    <a:pt x="19" y="1"/>
                    <a:pt x="1" y="147"/>
                    <a:pt x="92" y="183"/>
                  </a:cubicBezTo>
                  <a:cubicBezTo>
                    <a:pt x="713" y="439"/>
                    <a:pt x="1425" y="548"/>
                    <a:pt x="2082" y="731"/>
                  </a:cubicBezTo>
                  <a:cubicBezTo>
                    <a:pt x="2721" y="913"/>
                    <a:pt x="3396" y="1096"/>
                    <a:pt x="4072" y="1278"/>
                  </a:cubicBezTo>
                  <a:cubicBezTo>
                    <a:pt x="5386" y="1680"/>
                    <a:pt x="6700" y="2100"/>
                    <a:pt x="8015" y="2538"/>
                  </a:cubicBezTo>
                  <a:cubicBezTo>
                    <a:pt x="8032" y="2546"/>
                    <a:pt x="8048" y="2549"/>
                    <a:pt x="8063" y="2549"/>
                  </a:cubicBezTo>
                  <a:cubicBezTo>
                    <a:pt x="8192" y="2549"/>
                    <a:pt x="8235" y="2295"/>
                    <a:pt x="8088" y="2246"/>
                  </a:cubicBezTo>
                  <a:cubicBezTo>
                    <a:pt x="6755" y="1771"/>
                    <a:pt x="5404" y="1351"/>
                    <a:pt x="4053" y="950"/>
                  </a:cubicBezTo>
                  <a:cubicBezTo>
                    <a:pt x="3378" y="767"/>
                    <a:pt x="2721" y="585"/>
                    <a:pt x="2045" y="420"/>
                  </a:cubicBezTo>
                  <a:cubicBezTo>
                    <a:pt x="1388" y="256"/>
                    <a:pt x="749" y="37"/>
                    <a:pt x="1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 name="Google Shape;488;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50"/>
          <p:cNvSpPr txBox="1"/>
          <p:nvPr>
            <p:ph idx="1" type="subTitle"/>
          </p:nvPr>
        </p:nvSpPr>
        <p:spPr>
          <a:xfrm>
            <a:off x="484825" y="969300"/>
            <a:ext cx="7317600" cy="585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i="1" lang="en" sz="1500" u="sng"/>
              <a:t>Système Tutoriel Intelligent Collaboratif pour l’apprentissage des problèmes du domaine médical</a:t>
            </a:r>
            <a:endParaRPr i="1" sz="1500" u="sng"/>
          </a:p>
          <a:p>
            <a:pPr indent="0" lvl="0" marL="0" rtl="0" algn="just">
              <a:spcBef>
                <a:spcPts val="0"/>
              </a:spcBef>
              <a:spcAft>
                <a:spcPts val="0"/>
              </a:spcAft>
              <a:buNone/>
            </a:pPr>
            <a:r>
              <a:t/>
            </a:r>
            <a:endParaRPr i="1" sz="1500" u="sng"/>
          </a:p>
        </p:txBody>
      </p:sp>
      <p:sp>
        <p:nvSpPr>
          <p:cNvPr id="1661" name="Google Shape;1661;p50"/>
          <p:cNvSpPr txBox="1"/>
          <p:nvPr/>
        </p:nvSpPr>
        <p:spPr>
          <a:xfrm>
            <a:off x="497725" y="1673650"/>
            <a:ext cx="7317600" cy="118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300">
                <a:latin typeface="Montserrat"/>
                <a:ea typeface="Montserrat"/>
                <a:cs typeface="Montserrat"/>
                <a:sym typeface="Montserrat"/>
              </a:rPr>
              <a:t>COMET</a:t>
            </a:r>
            <a:r>
              <a:rPr lang="en" sz="1300">
                <a:latin typeface="Montserrat"/>
                <a:ea typeface="Montserrat"/>
                <a:cs typeface="Montserrat"/>
                <a:sym typeface="Montserrat"/>
              </a:rPr>
              <a:t>, </a:t>
            </a:r>
            <a:r>
              <a:rPr i="1" lang="en" sz="1300">
                <a:latin typeface="Montserrat"/>
                <a:ea typeface="Montserrat"/>
                <a:cs typeface="Montserrat"/>
                <a:sym typeface="Montserrat"/>
              </a:rPr>
              <a:t>Collaborative intelligent tutoring system for medical problem-based learning</a:t>
            </a:r>
            <a:r>
              <a:rPr lang="en" sz="1300">
                <a:latin typeface="Montserrat"/>
                <a:ea typeface="Montserrat"/>
                <a:cs typeface="Montserrat"/>
                <a:sym typeface="Montserrat"/>
              </a:rPr>
              <a:t>, est un système utilisant les réseaux bayésiens pour modéliser les connaissances et l’activité de l’apprenant. Il propose une interface de type hypermédia pour permettre une communication riche avec l’apprenant.</a:t>
            </a:r>
            <a:endParaRPr sz="1300">
              <a:latin typeface="Montserrat"/>
              <a:ea typeface="Montserrat"/>
              <a:cs typeface="Montserrat"/>
              <a:sym typeface="Montserrat"/>
            </a:endParaRPr>
          </a:p>
          <a:p>
            <a:pPr indent="0" lvl="0" marL="0" rtl="0" algn="just">
              <a:spcBef>
                <a:spcPts val="0"/>
              </a:spcBef>
              <a:spcAft>
                <a:spcPts val="0"/>
              </a:spcAft>
              <a:buNone/>
            </a:pPr>
            <a:r>
              <a:t/>
            </a:r>
            <a:endParaRPr sz="1300">
              <a:latin typeface="Montserrat"/>
              <a:ea typeface="Montserrat"/>
              <a:cs typeface="Montserrat"/>
              <a:sym typeface="Montserrat"/>
            </a:endParaRPr>
          </a:p>
        </p:txBody>
      </p:sp>
      <p:sp>
        <p:nvSpPr>
          <p:cNvPr id="1662" name="Google Shape;1662;p50"/>
          <p:cNvSpPr txBox="1"/>
          <p:nvPr/>
        </p:nvSpPr>
        <p:spPr>
          <a:xfrm>
            <a:off x="484825" y="2858950"/>
            <a:ext cx="7343400" cy="1585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latin typeface="Montserrat"/>
                <a:ea typeface="Montserrat"/>
                <a:cs typeface="Montserrat"/>
                <a:sym typeface="Montserrat"/>
              </a:rPr>
              <a:t>Pour évaluer ce système, on compare les indices générés par le système et les indices</a:t>
            </a:r>
            <a:endParaRPr sz="1300">
              <a:latin typeface="Montserrat"/>
              <a:ea typeface="Montserrat"/>
              <a:cs typeface="Montserrat"/>
              <a:sym typeface="Montserrat"/>
            </a:endParaRPr>
          </a:p>
          <a:p>
            <a:pPr indent="0" lvl="0" marL="0" rtl="0" algn="just">
              <a:spcBef>
                <a:spcPts val="0"/>
              </a:spcBef>
              <a:spcAft>
                <a:spcPts val="0"/>
              </a:spcAft>
              <a:buNone/>
            </a:pPr>
            <a:r>
              <a:rPr lang="en" sz="1300">
                <a:latin typeface="Montserrat"/>
                <a:ea typeface="Montserrat"/>
                <a:cs typeface="Montserrat"/>
                <a:sym typeface="Montserrat"/>
              </a:rPr>
              <a:t>qu’un expert dans l’enseignement du diagnostic aurait pu prodiguer à l’apprenant. Les résultats prouvent que les indices données par COMET sont en accord avec la majorité des tuteurs humains avec une grande validation statistique : </a:t>
            </a:r>
            <a:endParaRPr sz="1300">
              <a:latin typeface="Montserrat"/>
              <a:ea typeface="Montserrat"/>
              <a:cs typeface="Montserrat"/>
              <a:sym typeface="Montserrat"/>
            </a:endParaRPr>
          </a:p>
          <a:p>
            <a:pPr indent="-311150" lvl="0" marL="457200" rtl="0" algn="just">
              <a:spcBef>
                <a:spcPts val="0"/>
              </a:spcBef>
              <a:spcAft>
                <a:spcPts val="0"/>
              </a:spcAft>
              <a:buSzPts val="1300"/>
              <a:buFont typeface="Montserrat"/>
              <a:buChar char="●"/>
            </a:pPr>
            <a:r>
              <a:rPr lang="en" sz="1300">
                <a:latin typeface="Montserrat"/>
                <a:ea typeface="Montserrat"/>
                <a:cs typeface="Montserrat"/>
                <a:sym typeface="Montserrat"/>
              </a:rPr>
              <a:t>le test de McNemar : </a:t>
            </a:r>
            <a:r>
              <a:rPr b="1" lang="en" sz="1300">
                <a:latin typeface="Montserrat"/>
                <a:ea typeface="Montserrat"/>
                <a:cs typeface="Montserrat"/>
                <a:sym typeface="Montserrat"/>
              </a:rPr>
              <a:t>0.652</a:t>
            </a:r>
            <a:endParaRPr b="1" sz="1300">
              <a:latin typeface="Montserrat"/>
              <a:ea typeface="Montserrat"/>
              <a:cs typeface="Montserrat"/>
              <a:sym typeface="Montserrat"/>
            </a:endParaRPr>
          </a:p>
          <a:p>
            <a:pPr indent="-311150" lvl="0" marL="457200" rtl="0" algn="just">
              <a:spcBef>
                <a:spcPts val="0"/>
              </a:spcBef>
              <a:spcAft>
                <a:spcPts val="0"/>
              </a:spcAft>
              <a:buSzPts val="1300"/>
              <a:buFont typeface="Montserrat"/>
              <a:buChar char="●"/>
            </a:pPr>
            <a:r>
              <a:rPr lang="en" sz="1300">
                <a:latin typeface="Montserrat"/>
                <a:ea typeface="Montserrat"/>
                <a:cs typeface="Montserrat"/>
                <a:sym typeface="Montserrat"/>
              </a:rPr>
              <a:t>Test de Kappa : </a:t>
            </a:r>
            <a:r>
              <a:rPr b="1" lang="en" sz="1300">
                <a:latin typeface="Montserrat"/>
                <a:ea typeface="Montserrat"/>
                <a:cs typeface="Montserrat"/>
                <a:sym typeface="Montserrat"/>
              </a:rPr>
              <a:t>0,733</a:t>
            </a:r>
            <a:endParaRPr b="1" sz="1300">
              <a:latin typeface="Montserrat"/>
              <a:ea typeface="Montserrat"/>
              <a:cs typeface="Montserrat"/>
              <a:sym typeface="Montserrat"/>
            </a:endParaRPr>
          </a:p>
          <a:p>
            <a:pPr indent="0" lvl="0" marL="0" rtl="0" algn="just">
              <a:spcBef>
                <a:spcPts val="0"/>
              </a:spcBef>
              <a:spcAft>
                <a:spcPts val="0"/>
              </a:spcAft>
              <a:buNone/>
            </a:pPr>
            <a:r>
              <a:t/>
            </a:r>
            <a:endParaRPr sz="1300">
              <a:latin typeface="Montserrat"/>
              <a:ea typeface="Montserrat"/>
              <a:cs typeface="Montserrat"/>
              <a:sym typeface="Montserrat"/>
            </a:endParaRPr>
          </a:p>
        </p:txBody>
      </p:sp>
      <p:sp>
        <p:nvSpPr>
          <p:cNvPr id="1663" name="Google Shape;1663;p50"/>
          <p:cNvSpPr txBox="1"/>
          <p:nvPr>
            <p:ph type="title"/>
          </p:nvPr>
        </p:nvSpPr>
        <p:spPr>
          <a:xfrm>
            <a:off x="757224" y="366975"/>
            <a:ext cx="71964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Concepts généraux et État de l’art/Revue de la littérature</a:t>
            </a:r>
            <a:endParaRPr sz="1500"/>
          </a:p>
        </p:txBody>
      </p:sp>
      <p:sp>
        <p:nvSpPr>
          <p:cNvPr id="1664" name="Google Shape;1664;p50"/>
          <p:cNvSpPr txBox="1"/>
          <p:nvPr>
            <p:ph idx="2" type="title"/>
          </p:nvPr>
        </p:nvSpPr>
        <p:spPr>
          <a:xfrm>
            <a:off x="447982" y="482450"/>
            <a:ext cx="4485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01.</a:t>
            </a:r>
            <a:endParaRPr sz="1400"/>
          </a:p>
        </p:txBody>
      </p:sp>
      <p:sp>
        <p:nvSpPr>
          <p:cNvPr id="1665" name="Google Shape;1665;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66" name="Google Shape;1666;p50"/>
          <p:cNvPicPr preferRelativeResize="0"/>
          <p:nvPr/>
        </p:nvPicPr>
        <p:blipFill rotWithShape="1">
          <a:blip r:embed="rId3">
            <a:alphaModFix/>
          </a:blip>
          <a:srcRect b="0" l="0" r="0" t="0"/>
          <a:stretch/>
        </p:blipFill>
        <p:spPr>
          <a:xfrm>
            <a:off x="7925451" y="3795051"/>
            <a:ext cx="1012450" cy="992800"/>
          </a:xfrm>
          <a:prstGeom prst="rect">
            <a:avLst/>
          </a:prstGeom>
          <a:noFill/>
          <a:ln>
            <a:noFill/>
          </a:ln>
        </p:spPr>
      </p:pic>
      <p:grpSp>
        <p:nvGrpSpPr>
          <p:cNvPr id="1667" name="Google Shape;1667;p50"/>
          <p:cNvGrpSpPr/>
          <p:nvPr/>
        </p:nvGrpSpPr>
        <p:grpSpPr>
          <a:xfrm>
            <a:off x="8088581" y="4080653"/>
            <a:ext cx="158991" cy="572139"/>
            <a:chOff x="469768" y="1412710"/>
            <a:chExt cx="902843" cy="3248946"/>
          </a:xfrm>
        </p:grpSpPr>
        <p:sp>
          <p:nvSpPr>
            <p:cNvPr id="1668" name="Google Shape;1668;p50"/>
            <p:cNvSpPr/>
            <p:nvPr/>
          </p:nvSpPr>
          <p:spPr>
            <a:xfrm>
              <a:off x="537848" y="1412710"/>
              <a:ext cx="25214" cy="105648"/>
            </a:xfrm>
            <a:custGeom>
              <a:rect b="b" l="l" r="r" t="t"/>
              <a:pathLst>
                <a:path extrusionOk="0" h="4806" w="1147">
                  <a:moveTo>
                    <a:pt x="507" y="1"/>
                  </a:moveTo>
                  <a:lnTo>
                    <a:pt x="298" y="78"/>
                  </a:lnTo>
                  <a:lnTo>
                    <a:pt x="132" y="210"/>
                  </a:lnTo>
                  <a:lnTo>
                    <a:pt x="22" y="409"/>
                  </a:lnTo>
                  <a:lnTo>
                    <a:pt x="0" y="530"/>
                  </a:lnTo>
                  <a:lnTo>
                    <a:pt x="0" y="4233"/>
                  </a:lnTo>
                  <a:lnTo>
                    <a:pt x="11" y="4354"/>
                  </a:lnTo>
                  <a:lnTo>
                    <a:pt x="99" y="4552"/>
                  </a:lnTo>
                  <a:lnTo>
                    <a:pt x="254" y="4706"/>
                  </a:lnTo>
                  <a:lnTo>
                    <a:pt x="463" y="4795"/>
                  </a:lnTo>
                  <a:lnTo>
                    <a:pt x="573" y="4806"/>
                  </a:lnTo>
                  <a:lnTo>
                    <a:pt x="694" y="4795"/>
                  </a:lnTo>
                  <a:lnTo>
                    <a:pt x="893" y="4706"/>
                  </a:lnTo>
                  <a:lnTo>
                    <a:pt x="1047" y="4552"/>
                  </a:lnTo>
                  <a:lnTo>
                    <a:pt x="1135" y="4354"/>
                  </a:lnTo>
                  <a:lnTo>
                    <a:pt x="1146" y="4233"/>
                  </a:lnTo>
                  <a:lnTo>
                    <a:pt x="1146" y="530"/>
                  </a:lnTo>
                  <a:lnTo>
                    <a:pt x="1124" y="420"/>
                  </a:lnTo>
                  <a:lnTo>
                    <a:pt x="1047" y="243"/>
                  </a:lnTo>
                  <a:lnTo>
                    <a:pt x="904" y="111"/>
                  </a:lnTo>
                  <a:lnTo>
                    <a:pt x="727" y="23"/>
                  </a:lnTo>
                  <a:lnTo>
                    <a:pt x="628" y="12"/>
                  </a:lnTo>
                  <a:lnTo>
                    <a:pt x="50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0"/>
            <p:cNvSpPr/>
            <p:nvPr/>
          </p:nvSpPr>
          <p:spPr>
            <a:xfrm>
              <a:off x="498346" y="1452454"/>
              <a:ext cx="104197" cy="25214"/>
            </a:xfrm>
            <a:custGeom>
              <a:rect b="b" l="l" r="r" t="t"/>
              <a:pathLst>
                <a:path extrusionOk="0" h="1147" w="4740">
                  <a:moveTo>
                    <a:pt x="519" y="0"/>
                  </a:moveTo>
                  <a:lnTo>
                    <a:pt x="420" y="22"/>
                  </a:lnTo>
                  <a:lnTo>
                    <a:pt x="232" y="99"/>
                  </a:lnTo>
                  <a:lnTo>
                    <a:pt x="100" y="243"/>
                  </a:lnTo>
                  <a:lnTo>
                    <a:pt x="12" y="419"/>
                  </a:lnTo>
                  <a:lnTo>
                    <a:pt x="1" y="518"/>
                  </a:lnTo>
                  <a:lnTo>
                    <a:pt x="1" y="639"/>
                  </a:lnTo>
                  <a:lnTo>
                    <a:pt x="67" y="849"/>
                  </a:lnTo>
                  <a:lnTo>
                    <a:pt x="199" y="1014"/>
                  </a:lnTo>
                  <a:lnTo>
                    <a:pt x="398" y="1124"/>
                  </a:lnTo>
                  <a:lnTo>
                    <a:pt x="519" y="1146"/>
                  </a:lnTo>
                  <a:lnTo>
                    <a:pt x="4222" y="1146"/>
                  </a:lnTo>
                  <a:lnTo>
                    <a:pt x="4321" y="1124"/>
                  </a:lnTo>
                  <a:lnTo>
                    <a:pt x="4508" y="1036"/>
                  </a:lnTo>
                  <a:lnTo>
                    <a:pt x="4640" y="904"/>
                  </a:lnTo>
                  <a:lnTo>
                    <a:pt x="4728" y="727"/>
                  </a:lnTo>
                  <a:lnTo>
                    <a:pt x="4739" y="617"/>
                  </a:lnTo>
                  <a:lnTo>
                    <a:pt x="4739" y="507"/>
                  </a:lnTo>
                  <a:lnTo>
                    <a:pt x="4673" y="298"/>
                  </a:lnTo>
                  <a:lnTo>
                    <a:pt x="4541" y="121"/>
                  </a:lnTo>
                  <a:lnTo>
                    <a:pt x="4343" y="22"/>
                  </a:lnTo>
                  <a:lnTo>
                    <a:pt x="42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0" name="Google Shape;1670;p50"/>
            <p:cNvGrpSpPr/>
            <p:nvPr/>
          </p:nvGrpSpPr>
          <p:grpSpPr>
            <a:xfrm>
              <a:off x="469768" y="2403483"/>
              <a:ext cx="902843" cy="2258173"/>
              <a:chOff x="469768" y="2403483"/>
              <a:chExt cx="902843" cy="2258173"/>
            </a:xfrm>
          </p:grpSpPr>
          <p:sp>
            <p:nvSpPr>
              <p:cNvPr id="1671" name="Google Shape;1671;p50"/>
              <p:cNvSpPr/>
              <p:nvPr/>
            </p:nvSpPr>
            <p:spPr>
              <a:xfrm>
                <a:off x="634000" y="3050010"/>
                <a:ext cx="533449" cy="586735"/>
              </a:xfrm>
              <a:custGeom>
                <a:rect b="b" l="l" r="r" t="t"/>
                <a:pathLst>
                  <a:path extrusionOk="0" h="26691" w="24267">
                    <a:moveTo>
                      <a:pt x="12134" y="1"/>
                    </a:moveTo>
                    <a:lnTo>
                      <a:pt x="11913" y="12"/>
                    </a:lnTo>
                    <a:lnTo>
                      <a:pt x="11539" y="100"/>
                    </a:lnTo>
                    <a:lnTo>
                      <a:pt x="11252" y="265"/>
                    </a:lnTo>
                    <a:lnTo>
                      <a:pt x="11098" y="474"/>
                    </a:lnTo>
                    <a:lnTo>
                      <a:pt x="11087" y="596"/>
                    </a:lnTo>
                    <a:lnTo>
                      <a:pt x="11087" y="673"/>
                    </a:lnTo>
                    <a:lnTo>
                      <a:pt x="11197" y="805"/>
                    </a:lnTo>
                    <a:lnTo>
                      <a:pt x="11450" y="981"/>
                    </a:lnTo>
                    <a:lnTo>
                      <a:pt x="11616" y="1047"/>
                    </a:lnTo>
                    <a:lnTo>
                      <a:pt x="11528" y="4166"/>
                    </a:lnTo>
                    <a:lnTo>
                      <a:pt x="11065" y="4199"/>
                    </a:lnTo>
                    <a:lnTo>
                      <a:pt x="10139" y="4353"/>
                    </a:lnTo>
                    <a:lnTo>
                      <a:pt x="9246" y="4607"/>
                    </a:lnTo>
                    <a:lnTo>
                      <a:pt x="8376" y="4937"/>
                    </a:lnTo>
                    <a:lnTo>
                      <a:pt x="7946" y="5147"/>
                    </a:lnTo>
                    <a:lnTo>
                      <a:pt x="6921" y="3472"/>
                    </a:lnTo>
                    <a:lnTo>
                      <a:pt x="7043" y="3317"/>
                    </a:lnTo>
                    <a:lnTo>
                      <a:pt x="7186" y="3042"/>
                    </a:lnTo>
                    <a:lnTo>
                      <a:pt x="7208" y="2866"/>
                    </a:lnTo>
                    <a:lnTo>
                      <a:pt x="7186" y="2800"/>
                    </a:lnTo>
                    <a:lnTo>
                      <a:pt x="7120" y="2711"/>
                    </a:lnTo>
                    <a:lnTo>
                      <a:pt x="6899" y="2612"/>
                    </a:lnTo>
                    <a:lnTo>
                      <a:pt x="6591" y="2612"/>
                    </a:lnTo>
                    <a:lnTo>
                      <a:pt x="6249" y="2711"/>
                    </a:lnTo>
                    <a:lnTo>
                      <a:pt x="6084" y="2800"/>
                    </a:lnTo>
                    <a:lnTo>
                      <a:pt x="5919" y="2899"/>
                    </a:lnTo>
                    <a:lnTo>
                      <a:pt x="5654" y="3141"/>
                    </a:lnTo>
                    <a:lnTo>
                      <a:pt x="5500" y="3395"/>
                    </a:lnTo>
                    <a:lnTo>
                      <a:pt x="5478" y="3637"/>
                    </a:lnTo>
                    <a:lnTo>
                      <a:pt x="5522" y="3747"/>
                    </a:lnTo>
                    <a:lnTo>
                      <a:pt x="5555" y="3802"/>
                    </a:lnTo>
                    <a:lnTo>
                      <a:pt x="5709" y="3857"/>
                    </a:lnTo>
                    <a:lnTo>
                      <a:pt x="5996" y="3890"/>
                    </a:lnTo>
                    <a:lnTo>
                      <a:pt x="6161" y="3868"/>
                    </a:lnTo>
                    <a:lnTo>
                      <a:pt x="7109" y="5621"/>
                    </a:lnTo>
                    <a:lnTo>
                      <a:pt x="6712" y="5885"/>
                    </a:lnTo>
                    <a:lnTo>
                      <a:pt x="5985" y="6469"/>
                    </a:lnTo>
                    <a:lnTo>
                      <a:pt x="5312" y="7130"/>
                    </a:lnTo>
                    <a:lnTo>
                      <a:pt x="4717" y="7858"/>
                    </a:lnTo>
                    <a:lnTo>
                      <a:pt x="4453" y="8243"/>
                    </a:lnTo>
                    <a:lnTo>
                      <a:pt x="1742" y="6789"/>
                    </a:lnTo>
                    <a:lnTo>
                      <a:pt x="1775" y="6579"/>
                    </a:lnTo>
                    <a:lnTo>
                      <a:pt x="1753" y="6227"/>
                    </a:lnTo>
                    <a:lnTo>
                      <a:pt x="1676" y="6050"/>
                    </a:lnTo>
                    <a:lnTo>
                      <a:pt x="1621" y="5995"/>
                    </a:lnTo>
                    <a:lnTo>
                      <a:pt x="1511" y="5951"/>
                    </a:lnTo>
                    <a:lnTo>
                      <a:pt x="1246" y="5984"/>
                    </a:lnTo>
                    <a:lnTo>
                      <a:pt x="960" y="6149"/>
                    </a:lnTo>
                    <a:lnTo>
                      <a:pt x="695" y="6436"/>
                    </a:lnTo>
                    <a:lnTo>
                      <a:pt x="574" y="6612"/>
                    </a:lnTo>
                    <a:lnTo>
                      <a:pt x="475" y="6811"/>
                    </a:lnTo>
                    <a:lnTo>
                      <a:pt x="365" y="7174"/>
                    </a:lnTo>
                    <a:lnTo>
                      <a:pt x="365" y="7505"/>
                    </a:lnTo>
                    <a:lnTo>
                      <a:pt x="475" y="7758"/>
                    </a:lnTo>
                    <a:lnTo>
                      <a:pt x="574" y="7824"/>
                    </a:lnTo>
                    <a:lnTo>
                      <a:pt x="640" y="7858"/>
                    </a:lnTo>
                    <a:lnTo>
                      <a:pt x="816" y="7835"/>
                    </a:lnTo>
                    <a:lnTo>
                      <a:pt x="1103" y="7703"/>
                    </a:lnTo>
                    <a:lnTo>
                      <a:pt x="1257" y="7593"/>
                    </a:lnTo>
                    <a:lnTo>
                      <a:pt x="3902" y="9224"/>
                    </a:lnTo>
                    <a:lnTo>
                      <a:pt x="3704" y="9654"/>
                    </a:lnTo>
                    <a:lnTo>
                      <a:pt x="3373" y="10535"/>
                    </a:lnTo>
                    <a:lnTo>
                      <a:pt x="3131" y="11439"/>
                    </a:lnTo>
                    <a:lnTo>
                      <a:pt x="2987" y="12365"/>
                    </a:lnTo>
                    <a:lnTo>
                      <a:pt x="2954" y="12838"/>
                    </a:lnTo>
                    <a:lnTo>
                      <a:pt x="993" y="12893"/>
                    </a:lnTo>
                    <a:lnTo>
                      <a:pt x="916" y="12717"/>
                    </a:lnTo>
                    <a:lnTo>
                      <a:pt x="739" y="12453"/>
                    </a:lnTo>
                    <a:lnTo>
                      <a:pt x="607" y="12343"/>
                    </a:lnTo>
                    <a:lnTo>
                      <a:pt x="530" y="12331"/>
                    </a:lnTo>
                    <a:lnTo>
                      <a:pt x="420" y="12343"/>
                    </a:lnTo>
                    <a:lnTo>
                      <a:pt x="232" y="12486"/>
                    </a:lnTo>
                    <a:lnTo>
                      <a:pt x="89" y="12750"/>
                    </a:lnTo>
                    <a:lnTo>
                      <a:pt x="1" y="13092"/>
                    </a:lnTo>
                    <a:lnTo>
                      <a:pt x="1" y="13290"/>
                    </a:lnTo>
                    <a:lnTo>
                      <a:pt x="1" y="13489"/>
                    </a:lnTo>
                    <a:lnTo>
                      <a:pt x="89" y="13830"/>
                    </a:lnTo>
                    <a:lnTo>
                      <a:pt x="232" y="14095"/>
                    </a:lnTo>
                    <a:lnTo>
                      <a:pt x="420" y="14238"/>
                    </a:lnTo>
                    <a:lnTo>
                      <a:pt x="530" y="14249"/>
                    </a:lnTo>
                    <a:lnTo>
                      <a:pt x="596" y="14238"/>
                    </a:lnTo>
                    <a:lnTo>
                      <a:pt x="728" y="14150"/>
                    </a:lnTo>
                    <a:lnTo>
                      <a:pt x="894" y="13907"/>
                    </a:lnTo>
                    <a:lnTo>
                      <a:pt x="960" y="13753"/>
                    </a:lnTo>
                    <a:lnTo>
                      <a:pt x="2954" y="13819"/>
                    </a:lnTo>
                    <a:lnTo>
                      <a:pt x="2987" y="14282"/>
                    </a:lnTo>
                    <a:lnTo>
                      <a:pt x="3131" y="15219"/>
                    </a:lnTo>
                    <a:lnTo>
                      <a:pt x="3373" y="16122"/>
                    </a:lnTo>
                    <a:lnTo>
                      <a:pt x="3704" y="17004"/>
                    </a:lnTo>
                    <a:lnTo>
                      <a:pt x="3902" y="17423"/>
                    </a:lnTo>
                    <a:lnTo>
                      <a:pt x="1279" y="19042"/>
                    </a:lnTo>
                    <a:lnTo>
                      <a:pt x="1114" y="18910"/>
                    </a:lnTo>
                    <a:lnTo>
                      <a:pt x="794" y="18756"/>
                    </a:lnTo>
                    <a:lnTo>
                      <a:pt x="607" y="18723"/>
                    </a:lnTo>
                    <a:lnTo>
                      <a:pt x="530" y="18756"/>
                    </a:lnTo>
                    <a:lnTo>
                      <a:pt x="442" y="18822"/>
                    </a:lnTo>
                    <a:lnTo>
                      <a:pt x="332" y="19075"/>
                    </a:lnTo>
                    <a:lnTo>
                      <a:pt x="332" y="19395"/>
                    </a:lnTo>
                    <a:lnTo>
                      <a:pt x="442" y="19770"/>
                    </a:lnTo>
                    <a:lnTo>
                      <a:pt x="530" y="19968"/>
                    </a:lnTo>
                    <a:lnTo>
                      <a:pt x="651" y="20144"/>
                    </a:lnTo>
                    <a:lnTo>
                      <a:pt x="916" y="20431"/>
                    </a:lnTo>
                    <a:lnTo>
                      <a:pt x="1202" y="20596"/>
                    </a:lnTo>
                    <a:lnTo>
                      <a:pt x="1467" y="20629"/>
                    </a:lnTo>
                    <a:lnTo>
                      <a:pt x="1577" y="20585"/>
                    </a:lnTo>
                    <a:lnTo>
                      <a:pt x="1632" y="20541"/>
                    </a:lnTo>
                    <a:lnTo>
                      <a:pt x="1698" y="20376"/>
                    </a:lnTo>
                    <a:lnTo>
                      <a:pt x="1731" y="20067"/>
                    </a:lnTo>
                    <a:lnTo>
                      <a:pt x="1720" y="19880"/>
                    </a:lnTo>
                    <a:lnTo>
                      <a:pt x="4453" y="18403"/>
                    </a:lnTo>
                    <a:lnTo>
                      <a:pt x="4728" y="18789"/>
                    </a:lnTo>
                    <a:lnTo>
                      <a:pt x="5323" y="19516"/>
                    </a:lnTo>
                    <a:lnTo>
                      <a:pt x="5996" y="20177"/>
                    </a:lnTo>
                    <a:lnTo>
                      <a:pt x="6723" y="20773"/>
                    </a:lnTo>
                    <a:lnTo>
                      <a:pt x="7109" y="21037"/>
                    </a:lnTo>
                    <a:lnTo>
                      <a:pt x="6194" y="22767"/>
                    </a:lnTo>
                    <a:lnTo>
                      <a:pt x="6007" y="22734"/>
                    </a:lnTo>
                    <a:lnTo>
                      <a:pt x="5687" y="22745"/>
                    </a:lnTo>
                    <a:lnTo>
                      <a:pt x="5522" y="22811"/>
                    </a:lnTo>
                    <a:lnTo>
                      <a:pt x="5478" y="22877"/>
                    </a:lnTo>
                    <a:lnTo>
                      <a:pt x="5434" y="22976"/>
                    </a:lnTo>
                    <a:lnTo>
                      <a:pt x="5467" y="23219"/>
                    </a:lnTo>
                    <a:lnTo>
                      <a:pt x="5621" y="23472"/>
                    </a:lnTo>
                    <a:lnTo>
                      <a:pt x="5874" y="23715"/>
                    </a:lnTo>
                    <a:lnTo>
                      <a:pt x="6040" y="23814"/>
                    </a:lnTo>
                    <a:lnTo>
                      <a:pt x="6216" y="23913"/>
                    </a:lnTo>
                    <a:lnTo>
                      <a:pt x="6558" y="24012"/>
                    </a:lnTo>
                    <a:lnTo>
                      <a:pt x="6855" y="24012"/>
                    </a:lnTo>
                    <a:lnTo>
                      <a:pt x="7076" y="23913"/>
                    </a:lnTo>
                    <a:lnTo>
                      <a:pt x="7142" y="23814"/>
                    </a:lnTo>
                    <a:lnTo>
                      <a:pt x="7175" y="23759"/>
                    </a:lnTo>
                    <a:lnTo>
                      <a:pt x="7153" y="23605"/>
                    </a:lnTo>
                    <a:lnTo>
                      <a:pt x="7032" y="23340"/>
                    </a:lnTo>
                    <a:lnTo>
                      <a:pt x="6932" y="23197"/>
                    </a:lnTo>
                    <a:lnTo>
                      <a:pt x="7946" y="21533"/>
                    </a:lnTo>
                    <a:lnTo>
                      <a:pt x="8376" y="21742"/>
                    </a:lnTo>
                    <a:lnTo>
                      <a:pt x="9246" y="22073"/>
                    </a:lnTo>
                    <a:lnTo>
                      <a:pt x="10161" y="22326"/>
                    </a:lnTo>
                    <a:lnTo>
                      <a:pt x="11087" y="22481"/>
                    </a:lnTo>
                    <a:lnTo>
                      <a:pt x="11550" y="22514"/>
                    </a:lnTo>
                    <a:lnTo>
                      <a:pt x="11649" y="25599"/>
                    </a:lnTo>
                    <a:lnTo>
                      <a:pt x="11439" y="25676"/>
                    </a:lnTo>
                    <a:lnTo>
                      <a:pt x="11153" y="25864"/>
                    </a:lnTo>
                    <a:lnTo>
                      <a:pt x="11032" y="26018"/>
                    </a:lnTo>
                    <a:lnTo>
                      <a:pt x="11021" y="26095"/>
                    </a:lnTo>
                    <a:lnTo>
                      <a:pt x="11032" y="26216"/>
                    </a:lnTo>
                    <a:lnTo>
                      <a:pt x="11186" y="26426"/>
                    </a:lnTo>
                    <a:lnTo>
                      <a:pt x="11472" y="26591"/>
                    </a:lnTo>
                    <a:lnTo>
                      <a:pt x="11858" y="26679"/>
                    </a:lnTo>
                    <a:lnTo>
                      <a:pt x="12078" y="26690"/>
                    </a:lnTo>
                    <a:lnTo>
                      <a:pt x="12299" y="26679"/>
                    </a:lnTo>
                    <a:lnTo>
                      <a:pt x="12674" y="26591"/>
                    </a:lnTo>
                    <a:lnTo>
                      <a:pt x="12960" y="26426"/>
                    </a:lnTo>
                    <a:lnTo>
                      <a:pt x="13114" y="26216"/>
                    </a:lnTo>
                    <a:lnTo>
                      <a:pt x="13125" y="26095"/>
                    </a:lnTo>
                    <a:lnTo>
                      <a:pt x="13114" y="26018"/>
                    </a:lnTo>
                    <a:lnTo>
                      <a:pt x="13015" y="25886"/>
                    </a:lnTo>
                    <a:lnTo>
                      <a:pt x="12762" y="25709"/>
                    </a:lnTo>
                    <a:lnTo>
                      <a:pt x="12585" y="25643"/>
                    </a:lnTo>
                    <a:lnTo>
                      <a:pt x="12685" y="22525"/>
                    </a:lnTo>
                    <a:lnTo>
                      <a:pt x="13147" y="22492"/>
                    </a:lnTo>
                    <a:lnTo>
                      <a:pt x="14073" y="22337"/>
                    </a:lnTo>
                    <a:lnTo>
                      <a:pt x="14988" y="22095"/>
                    </a:lnTo>
                    <a:lnTo>
                      <a:pt x="15858" y="21753"/>
                    </a:lnTo>
                    <a:lnTo>
                      <a:pt x="16288" y="21544"/>
                    </a:lnTo>
                    <a:lnTo>
                      <a:pt x="17313" y="23219"/>
                    </a:lnTo>
                    <a:lnTo>
                      <a:pt x="17192" y="23373"/>
                    </a:lnTo>
                    <a:lnTo>
                      <a:pt x="17048" y="23660"/>
                    </a:lnTo>
                    <a:lnTo>
                      <a:pt x="17026" y="23825"/>
                    </a:lnTo>
                    <a:lnTo>
                      <a:pt x="17048" y="23891"/>
                    </a:lnTo>
                    <a:lnTo>
                      <a:pt x="17114" y="23990"/>
                    </a:lnTo>
                    <a:lnTo>
                      <a:pt x="17335" y="24078"/>
                    </a:lnTo>
                    <a:lnTo>
                      <a:pt x="17643" y="24078"/>
                    </a:lnTo>
                    <a:lnTo>
                      <a:pt x="17985" y="23979"/>
                    </a:lnTo>
                    <a:lnTo>
                      <a:pt x="18150" y="23891"/>
                    </a:lnTo>
                    <a:lnTo>
                      <a:pt x="18316" y="23792"/>
                    </a:lnTo>
                    <a:lnTo>
                      <a:pt x="18580" y="23560"/>
                    </a:lnTo>
                    <a:lnTo>
                      <a:pt x="18734" y="23296"/>
                    </a:lnTo>
                    <a:lnTo>
                      <a:pt x="18756" y="23054"/>
                    </a:lnTo>
                    <a:lnTo>
                      <a:pt x="18712" y="22954"/>
                    </a:lnTo>
                    <a:lnTo>
                      <a:pt x="18668" y="22899"/>
                    </a:lnTo>
                    <a:lnTo>
                      <a:pt x="18525" y="22833"/>
                    </a:lnTo>
                    <a:lnTo>
                      <a:pt x="18238" y="22811"/>
                    </a:lnTo>
                    <a:lnTo>
                      <a:pt x="18073" y="22822"/>
                    </a:lnTo>
                    <a:lnTo>
                      <a:pt x="17125" y="21081"/>
                    </a:lnTo>
                    <a:lnTo>
                      <a:pt x="17522" y="20817"/>
                    </a:lnTo>
                    <a:lnTo>
                      <a:pt x="18249" y="20222"/>
                    </a:lnTo>
                    <a:lnTo>
                      <a:pt x="18922" y="19560"/>
                    </a:lnTo>
                    <a:lnTo>
                      <a:pt x="19517" y="18833"/>
                    </a:lnTo>
                    <a:lnTo>
                      <a:pt x="19781" y="18447"/>
                    </a:lnTo>
                    <a:lnTo>
                      <a:pt x="22492" y="19902"/>
                    </a:lnTo>
                    <a:lnTo>
                      <a:pt x="22459" y="20122"/>
                    </a:lnTo>
                    <a:lnTo>
                      <a:pt x="22481" y="20464"/>
                    </a:lnTo>
                    <a:lnTo>
                      <a:pt x="22558" y="20651"/>
                    </a:lnTo>
                    <a:lnTo>
                      <a:pt x="22613" y="20695"/>
                    </a:lnTo>
                    <a:lnTo>
                      <a:pt x="22723" y="20739"/>
                    </a:lnTo>
                    <a:lnTo>
                      <a:pt x="22988" y="20706"/>
                    </a:lnTo>
                    <a:lnTo>
                      <a:pt x="23274" y="20541"/>
                    </a:lnTo>
                    <a:lnTo>
                      <a:pt x="23539" y="20266"/>
                    </a:lnTo>
                    <a:lnTo>
                      <a:pt x="23660" y="20078"/>
                    </a:lnTo>
                    <a:lnTo>
                      <a:pt x="23759" y="19891"/>
                    </a:lnTo>
                    <a:lnTo>
                      <a:pt x="23869" y="19516"/>
                    </a:lnTo>
                    <a:lnTo>
                      <a:pt x="23869" y="19186"/>
                    </a:lnTo>
                    <a:lnTo>
                      <a:pt x="23759" y="18943"/>
                    </a:lnTo>
                    <a:lnTo>
                      <a:pt x="23660" y="18866"/>
                    </a:lnTo>
                    <a:lnTo>
                      <a:pt x="23594" y="18844"/>
                    </a:lnTo>
                    <a:lnTo>
                      <a:pt x="23418" y="18866"/>
                    </a:lnTo>
                    <a:lnTo>
                      <a:pt x="23131" y="18998"/>
                    </a:lnTo>
                    <a:lnTo>
                      <a:pt x="22977" y="19098"/>
                    </a:lnTo>
                    <a:lnTo>
                      <a:pt x="20332" y="17467"/>
                    </a:lnTo>
                    <a:lnTo>
                      <a:pt x="20531" y="17048"/>
                    </a:lnTo>
                    <a:lnTo>
                      <a:pt x="20861" y="16166"/>
                    </a:lnTo>
                    <a:lnTo>
                      <a:pt x="21104" y="15252"/>
                    </a:lnTo>
                    <a:lnTo>
                      <a:pt x="21247" y="14326"/>
                    </a:lnTo>
                    <a:lnTo>
                      <a:pt x="21280" y="13852"/>
                    </a:lnTo>
                    <a:lnTo>
                      <a:pt x="23274" y="13775"/>
                    </a:lnTo>
                    <a:lnTo>
                      <a:pt x="23341" y="13951"/>
                    </a:lnTo>
                    <a:lnTo>
                      <a:pt x="23517" y="14216"/>
                    </a:lnTo>
                    <a:lnTo>
                      <a:pt x="23660" y="14326"/>
                    </a:lnTo>
                    <a:lnTo>
                      <a:pt x="23726" y="14337"/>
                    </a:lnTo>
                    <a:lnTo>
                      <a:pt x="23836" y="14326"/>
                    </a:lnTo>
                    <a:lnTo>
                      <a:pt x="24035" y="14183"/>
                    </a:lnTo>
                    <a:lnTo>
                      <a:pt x="24178" y="13918"/>
                    </a:lnTo>
                    <a:lnTo>
                      <a:pt x="24255" y="13577"/>
                    </a:lnTo>
                    <a:lnTo>
                      <a:pt x="24266" y="13378"/>
                    </a:lnTo>
                    <a:lnTo>
                      <a:pt x="24255" y="13180"/>
                    </a:lnTo>
                    <a:lnTo>
                      <a:pt x="24178" y="12838"/>
                    </a:lnTo>
                    <a:lnTo>
                      <a:pt x="24035" y="12574"/>
                    </a:lnTo>
                    <a:lnTo>
                      <a:pt x="23836" y="12431"/>
                    </a:lnTo>
                    <a:lnTo>
                      <a:pt x="23726" y="12420"/>
                    </a:lnTo>
                    <a:lnTo>
                      <a:pt x="23660" y="12431"/>
                    </a:lnTo>
                    <a:lnTo>
                      <a:pt x="23539" y="12519"/>
                    </a:lnTo>
                    <a:lnTo>
                      <a:pt x="23363" y="12750"/>
                    </a:lnTo>
                    <a:lnTo>
                      <a:pt x="23274" y="12916"/>
                    </a:lnTo>
                    <a:lnTo>
                      <a:pt x="21280" y="12849"/>
                    </a:lnTo>
                    <a:lnTo>
                      <a:pt x="21247" y="12387"/>
                    </a:lnTo>
                    <a:lnTo>
                      <a:pt x="21104" y="11450"/>
                    </a:lnTo>
                    <a:lnTo>
                      <a:pt x="20872" y="10546"/>
                    </a:lnTo>
                    <a:lnTo>
                      <a:pt x="20542" y="9665"/>
                    </a:lnTo>
                    <a:lnTo>
                      <a:pt x="20332" y="9235"/>
                    </a:lnTo>
                    <a:lnTo>
                      <a:pt x="22955" y="7626"/>
                    </a:lnTo>
                    <a:lnTo>
                      <a:pt x="23120" y="7758"/>
                    </a:lnTo>
                    <a:lnTo>
                      <a:pt x="23440" y="7913"/>
                    </a:lnTo>
                    <a:lnTo>
                      <a:pt x="23627" y="7946"/>
                    </a:lnTo>
                    <a:lnTo>
                      <a:pt x="23704" y="7913"/>
                    </a:lnTo>
                    <a:lnTo>
                      <a:pt x="23803" y="7847"/>
                    </a:lnTo>
                    <a:lnTo>
                      <a:pt x="23903" y="7593"/>
                    </a:lnTo>
                    <a:lnTo>
                      <a:pt x="23903" y="7262"/>
                    </a:lnTo>
                    <a:lnTo>
                      <a:pt x="23803" y="6899"/>
                    </a:lnTo>
                    <a:lnTo>
                      <a:pt x="23704" y="6700"/>
                    </a:lnTo>
                    <a:lnTo>
                      <a:pt x="23594" y="6524"/>
                    </a:lnTo>
                    <a:lnTo>
                      <a:pt x="23330" y="6238"/>
                    </a:lnTo>
                    <a:lnTo>
                      <a:pt x="23043" y="6072"/>
                    </a:lnTo>
                    <a:lnTo>
                      <a:pt x="22779" y="6039"/>
                    </a:lnTo>
                    <a:lnTo>
                      <a:pt x="22657" y="6083"/>
                    </a:lnTo>
                    <a:lnTo>
                      <a:pt x="22602" y="6127"/>
                    </a:lnTo>
                    <a:lnTo>
                      <a:pt x="22536" y="6293"/>
                    </a:lnTo>
                    <a:lnTo>
                      <a:pt x="22503" y="6601"/>
                    </a:lnTo>
                    <a:lnTo>
                      <a:pt x="22525" y="6789"/>
                    </a:lnTo>
                    <a:lnTo>
                      <a:pt x="19781" y="8265"/>
                    </a:lnTo>
                    <a:lnTo>
                      <a:pt x="19517" y="7869"/>
                    </a:lnTo>
                    <a:lnTo>
                      <a:pt x="18911" y="7152"/>
                    </a:lnTo>
                    <a:lnTo>
                      <a:pt x="18249" y="6491"/>
                    </a:lnTo>
                    <a:lnTo>
                      <a:pt x="17511" y="5896"/>
                    </a:lnTo>
                    <a:lnTo>
                      <a:pt x="17125" y="5632"/>
                    </a:lnTo>
                    <a:lnTo>
                      <a:pt x="18040" y="3901"/>
                    </a:lnTo>
                    <a:lnTo>
                      <a:pt x="18227" y="3935"/>
                    </a:lnTo>
                    <a:lnTo>
                      <a:pt x="18547" y="3924"/>
                    </a:lnTo>
                    <a:lnTo>
                      <a:pt x="18712" y="3857"/>
                    </a:lnTo>
                    <a:lnTo>
                      <a:pt x="18756" y="3791"/>
                    </a:lnTo>
                    <a:lnTo>
                      <a:pt x="18800" y="3692"/>
                    </a:lnTo>
                    <a:lnTo>
                      <a:pt x="18767" y="3450"/>
                    </a:lnTo>
                    <a:lnTo>
                      <a:pt x="18624" y="3196"/>
                    </a:lnTo>
                    <a:lnTo>
                      <a:pt x="18360" y="2954"/>
                    </a:lnTo>
                    <a:lnTo>
                      <a:pt x="18194" y="2855"/>
                    </a:lnTo>
                    <a:lnTo>
                      <a:pt x="18018" y="2755"/>
                    </a:lnTo>
                    <a:lnTo>
                      <a:pt x="17676" y="2656"/>
                    </a:lnTo>
                    <a:lnTo>
                      <a:pt x="17379" y="2656"/>
                    </a:lnTo>
                    <a:lnTo>
                      <a:pt x="17159" y="2755"/>
                    </a:lnTo>
                    <a:lnTo>
                      <a:pt x="17092" y="2855"/>
                    </a:lnTo>
                    <a:lnTo>
                      <a:pt x="17070" y="2910"/>
                    </a:lnTo>
                    <a:lnTo>
                      <a:pt x="17092" y="3064"/>
                    </a:lnTo>
                    <a:lnTo>
                      <a:pt x="17203" y="3328"/>
                    </a:lnTo>
                    <a:lnTo>
                      <a:pt x="17302" y="3472"/>
                    </a:lnTo>
                    <a:lnTo>
                      <a:pt x="16266" y="5158"/>
                    </a:lnTo>
                    <a:lnTo>
                      <a:pt x="15836" y="4959"/>
                    </a:lnTo>
                    <a:lnTo>
                      <a:pt x="14966" y="4618"/>
                    </a:lnTo>
                    <a:lnTo>
                      <a:pt x="14051" y="4375"/>
                    </a:lnTo>
                    <a:lnTo>
                      <a:pt x="13125" y="4221"/>
                    </a:lnTo>
                    <a:lnTo>
                      <a:pt x="12663" y="4188"/>
                    </a:lnTo>
                    <a:lnTo>
                      <a:pt x="12563" y="1103"/>
                    </a:lnTo>
                    <a:lnTo>
                      <a:pt x="12762" y="1025"/>
                    </a:lnTo>
                    <a:lnTo>
                      <a:pt x="13059" y="827"/>
                    </a:lnTo>
                    <a:lnTo>
                      <a:pt x="13180" y="673"/>
                    </a:lnTo>
                    <a:lnTo>
                      <a:pt x="13191" y="596"/>
                    </a:lnTo>
                    <a:lnTo>
                      <a:pt x="13180" y="474"/>
                    </a:lnTo>
                    <a:lnTo>
                      <a:pt x="13026" y="265"/>
                    </a:lnTo>
                    <a:lnTo>
                      <a:pt x="12740" y="100"/>
                    </a:lnTo>
                    <a:lnTo>
                      <a:pt x="12354" y="12"/>
                    </a:lnTo>
                    <a:lnTo>
                      <a:pt x="12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0"/>
              <p:cNvSpPr/>
              <p:nvPr/>
            </p:nvSpPr>
            <p:spPr>
              <a:xfrm>
                <a:off x="874796" y="3168716"/>
                <a:ext cx="41679" cy="41679"/>
              </a:xfrm>
              <a:custGeom>
                <a:rect b="b" l="l" r="r" t="t"/>
                <a:pathLst>
                  <a:path extrusionOk="0" h="1896" w="1896">
                    <a:moveTo>
                      <a:pt x="915" y="0"/>
                    </a:moveTo>
                    <a:lnTo>
                      <a:pt x="717" y="22"/>
                    </a:lnTo>
                    <a:lnTo>
                      <a:pt x="386" y="176"/>
                    </a:lnTo>
                    <a:lnTo>
                      <a:pt x="144" y="441"/>
                    </a:lnTo>
                    <a:lnTo>
                      <a:pt x="12" y="794"/>
                    </a:lnTo>
                    <a:lnTo>
                      <a:pt x="0" y="981"/>
                    </a:lnTo>
                    <a:lnTo>
                      <a:pt x="23" y="1179"/>
                    </a:lnTo>
                    <a:lnTo>
                      <a:pt x="177" y="1510"/>
                    </a:lnTo>
                    <a:lnTo>
                      <a:pt x="441" y="1763"/>
                    </a:lnTo>
                    <a:lnTo>
                      <a:pt x="783" y="1896"/>
                    </a:lnTo>
                    <a:lnTo>
                      <a:pt x="981" y="1896"/>
                    </a:lnTo>
                    <a:lnTo>
                      <a:pt x="1169" y="1873"/>
                    </a:lnTo>
                    <a:lnTo>
                      <a:pt x="1510" y="1719"/>
                    </a:lnTo>
                    <a:lnTo>
                      <a:pt x="1753" y="1455"/>
                    </a:lnTo>
                    <a:lnTo>
                      <a:pt x="1885" y="1113"/>
                    </a:lnTo>
                    <a:lnTo>
                      <a:pt x="1896" y="915"/>
                    </a:lnTo>
                    <a:lnTo>
                      <a:pt x="1896" y="904"/>
                    </a:lnTo>
                    <a:lnTo>
                      <a:pt x="1896" y="882"/>
                    </a:lnTo>
                    <a:lnTo>
                      <a:pt x="1874" y="705"/>
                    </a:lnTo>
                    <a:lnTo>
                      <a:pt x="1720" y="375"/>
                    </a:lnTo>
                    <a:lnTo>
                      <a:pt x="1466" y="143"/>
                    </a:lnTo>
                    <a:lnTo>
                      <a:pt x="1136" y="11"/>
                    </a:lnTo>
                    <a:lnTo>
                      <a:pt x="948" y="0"/>
                    </a:lnTo>
                    <a:close/>
                  </a:path>
                </a:pathLst>
              </a:custGeom>
              <a:solidFill>
                <a:srgbClr val="FFFFFF"/>
              </a:solidFill>
              <a:ln cap="flat" cmpd="sng" w="9525">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0"/>
              <p:cNvSpPr/>
              <p:nvPr/>
            </p:nvSpPr>
            <p:spPr>
              <a:xfrm>
                <a:off x="874796" y="3168716"/>
                <a:ext cx="41679" cy="41679"/>
              </a:xfrm>
              <a:custGeom>
                <a:rect b="b" l="l" r="r" t="t"/>
                <a:pathLst>
                  <a:path extrusionOk="0" fill="none" h="1896" w="1896">
                    <a:moveTo>
                      <a:pt x="1896" y="915"/>
                    </a:moveTo>
                    <a:lnTo>
                      <a:pt x="1885" y="1113"/>
                    </a:lnTo>
                    <a:lnTo>
                      <a:pt x="1753" y="1455"/>
                    </a:lnTo>
                    <a:lnTo>
                      <a:pt x="1510" y="1719"/>
                    </a:lnTo>
                    <a:lnTo>
                      <a:pt x="1169" y="1873"/>
                    </a:lnTo>
                    <a:lnTo>
                      <a:pt x="981" y="1896"/>
                    </a:lnTo>
                    <a:lnTo>
                      <a:pt x="783" y="1896"/>
                    </a:lnTo>
                    <a:lnTo>
                      <a:pt x="441" y="1763"/>
                    </a:lnTo>
                    <a:lnTo>
                      <a:pt x="177" y="1510"/>
                    </a:lnTo>
                    <a:lnTo>
                      <a:pt x="23" y="1179"/>
                    </a:lnTo>
                    <a:lnTo>
                      <a:pt x="0" y="981"/>
                    </a:lnTo>
                    <a:lnTo>
                      <a:pt x="12" y="794"/>
                    </a:lnTo>
                    <a:lnTo>
                      <a:pt x="144" y="441"/>
                    </a:lnTo>
                    <a:lnTo>
                      <a:pt x="386" y="176"/>
                    </a:lnTo>
                    <a:lnTo>
                      <a:pt x="717" y="22"/>
                    </a:lnTo>
                    <a:lnTo>
                      <a:pt x="915" y="0"/>
                    </a:lnTo>
                    <a:lnTo>
                      <a:pt x="926" y="0"/>
                    </a:lnTo>
                    <a:lnTo>
                      <a:pt x="948" y="0"/>
                    </a:lnTo>
                    <a:lnTo>
                      <a:pt x="1136" y="11"/>
                    </a:lnTo>
                    <a:lnTo>
                      <a:pt x="1466" y="143"/>
                    </a:lnTo>
                    <a:lnTo>
                      <a:pt x="1720" y="375"/>
                    </a:lnTo>
                    <a:lnTo>
                      <a:pt x="1874" y="705"/>
                    </a:lnTo>
                    <a:lnTo>
                      <a:pt x="1896" y="882"/>
                    </a:lnTo>
                    <a:lnTo>
                      <a:pt x="1896" y="904"/>
                    </a:lnTo>
                    <a:lnTo>
                      <a:pt x="1896"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0"/>
              <p:cNvSpPr/>
              <p:nvPr/>
            </p:nvSpPr>
            <p:spPr>
              <a:xfrm>
                <a:off x="748836" y="3329078"/>
                <a:ext cx="41921" cy="41921"/>
              </a:xfrm>
              <a:custGeom>
                <a:rect b="b" l="l" r="r" t="t"/>
                <a:pathLst>
                  <a:path extrusionOk="0" h="1907" w="1907">
                    <a:moveTo>
                      <a:pt x="915" y="0"/>
                    </a:moveTo>
                    <a:lnTo>
                      <a:pt x="728" y="22"/>
                    </a:lnTo>
                    <a:lnTo>
                      <a:pt x="386" y="176"/>
                    </a:lnTo>
                    <a:lnTo>
                      <a:pt x="144" y="452"/>
                    </a:lnTo>
                    <a:lnTo>
                      <a:pt x="11" y="794"/>
                    </a:lnTo>
                    <a:lnTo>
                      <a:pt x="0" y="992"/>
                    </a:lnTo>
                    <a:lnTo>
                      <a:pt x="22" y="1179"/>
                    </a:lnTo>
                    <a:lnTo>
                      <a:pt x="177" y="1521"/>
                    </a:lnTo>
                    <a:lnTo>
                      <a:pt x="452" y="1763"/>
                    </a:lnTo>
                    <a:lnTo>
                      <a:pt x="794" y="1896"/>
                    </a:lnTo>
                    <a:lnTo>
                      <a:pt x="992" y="1907"/>
                    </a:lnTo>
                    <a:lnTo>
                      <a:pt x="1179" y="1884"/>
                    </a:lnTo>
                    <a:lnTo>
                      <a:pt x="1521" y="1719"/>
                    </a:lnTo>
                    <a:lnTo>
                      <a:pt x="1763" y="1455"/>
                    </a:lnTo>
                    <a:lnTo>
                      <a:pt x="1896" y="1113"/>
                    </a:lnTo>
                    <a:lnTo>
                      <a:pt x="1907" y="915"/>
                    </a:lnTo>
                    <a:lnTo>
                      <a:pt x="1907" y="893"/>
                    </a:lnTo>
                    <a:lnTo>
                      <a:pt x="1907" y="882"/>
                    </a:lnTo>
                    <a:lnTo>
                      <a:pt x="1885" y="694"/>
                    </a:lnTo>
                    <a:lnTo>
                      <a:pt x="1730" y="375"/>
                    </a:lnTo>
                    <a:lnTo>
                      <a:pt x="1477" y="132"/>
                    </a:lnTo>
                    <a:lnTo>
                      <a:pt x="1135" y="11"/>
                    </a:lnTo>
                    <a:lnTo>
                      <a:pt x="948" y="0"/>
                    </a:lnTo>
                    <a:close/>
                  </a:path>
                </a:pathLst>
              </a:custGeom>
              <a:solidFill>
                <a:srgbClr val="FFFFFF"/>
              </a:solidFill>
              <a:ln cap="flat" cmpd="sng" w="9525">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0"/>
              <p:cNvSpPr/>
              <p:nvPr/>
            </p:nvSpPr>
            <p:spPr>
              <a:xfrm>
                <a:off x="748836" y="3329078"/>
                <a:ext cx="41921" cy="41921"/>
              </a:xfrm>
              <a:custGeom>
                <a:rect b="b" l="l" r="r" t="t"/>
                <a:pathLst>
                  <a:path extrusionOk="0" fill="none" h="1907" w="1907">
                    <a:moveTo>
                      <a:pt x="1907" y="915"/>
                    </a:moveTo>
                    <a:lnTo>
                      <a:pt x="1896" y="1113"/>
                    </a:lnTo>
                    <a:lnTo>
                      <a:pt x="1763" y="1455"/>
                    </a:lnTo>
                    <a:lnTo>
                      <a:pt x="1521" y="1719"/>
                    </a:lnTo>
                    <a:lnTo>
                      <a:pt x="1179" y="1884"/>
                    </a:lnTo>
                    <a:lnTo>
                      <a:pt x="992" y="1907"/>
                    </a:lnTo>
                    <a:lnTo>
                      <a:pt x="794" y="1896"/>
                    </a:lnTo>
                    <a:lnTo>
                      <a:pt x="452" y="1763"/>
                    </a:lnTo>
                    <a:lnTo>
                      <a:pt x="177" y="1521"/>
                    </a:lnTo>
                    <a:lnTo>
                      <a:pt x="22" y="1179"/>
                    </a:lnTo>
                    <a:lnTo>
                      <a:pt x="0" y="992"/>
                    </a:lnTo>
                    <a:lnTo>
                      <a:pt x="11" y="794"/>
                    </a:lnTo>
                    <a:lnTo>
                      <a:pt x="144" y="452"/>
                    </a:lnTo>
                    <a:lnTo>
                      <a:pt x="386" y="176"/>
                    </a:lnTo>
                    <a:lnTo>
                      <a:pt x="728" y="22"/>
                    </a:lnTo>
                    <a:lnTo>
                      <a:pt x="915" y="0"/>
                    </a:lnTo>
                    <a:lnTo>
                      <a:pt x="937" y="0"/>
                    </a:lnTo>
                    <a:lnTo>
                      <a:pt x="948" y="0"/>
                    </a:lnTo>
                    <a:lnTo>
                      <a:pt x="1135" y="11"/>
                    </a:lnTo>
                    <a:lnTo>
                      <a:pt x="1477" y="132"/>
                    </a:lnTo>
                    <a:lnTo>
                      <a:pt x="1730" y="375"/>
                    </a:lnTo>
                    <a:lnTo>
                      <a:pt x="1885" y="694"/>
                    </a:lnTo>
                    <a:lnTo>
                      <a:pt x="1907" y="882"/>
                    </a:lnTo>
                    <a:lnTo>
                      <a:pt x="1907" y="893"/>
                    </a:lnTo>
                    <a:lnTo>
                      <a:pt x="1907"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0"/>
              <p:cNvSpPr/>
              <p:nvPr/>
            </p:nvSpPr>
            <p:spPr>
              <a:xfrm>
                <a:off x="842086" y="3277463"/>
                <a:ext cx="41701" cy="41943"/>
              </a:xfrm>
              <a:custGeom>
                <a:rect b="b" l="l" r="r" t="t"/>
                <a:pathLst>
                  <a:path extrusionOk="0" h="1908" w="1897">
                    <a:moveTo>
                      <a:pt x="915" y="1"/>
                    </a:moveTo>
                    <a:lnTo>
                      <a:pt x="717" y="23"/>
                    </a:lnTo>
                    <a:lnTo>
                      <a:pt x="387" y="188"/>
                    </a:lnTo>
                    <a:lnTo>
                      <a:pt x="133" y="453"/>
                    </a:lnTo>
                    <a:lnTo>
                      <a:pt x="1" y="794"/>
                    </a:lnTo>
                    <a:lnTo>
                      <a:pt x="1" y="993"/>
                    </a:lnTo>
                    <a:lnTo>
                      <a:pt x="23" y="1180"/>
                    </a:lnTo>
                    <a:lnTo>
                      <a:pt x="177" y="1522"/>
                    </a:lnTo>
                    <a:lnTo>
                      <a:pt x="442" y="1764"/>
                    </a:lnTo>
                    <a:lnTo>
                      <a:pt x="794" y="1896"/>
                    </a:lnTo>
                    <a:lnTo>
                      <a:pt x="982" y="1907"/>
                    </a:lnTo>
                    <a:lnTo>
                      <a:pt x="1180" y="1885"/>
                    </a:lnTo>
                    <a:lnTo>
                      <a:pt x="1511" y="1731"/>
                    </a:lnTo>
                    <a:lnTo>
                      <a:pt x="1764" y="1456"/>
                    </a:lnTo>
                    <a:lnTo>
                      <a:pt x="1896" y="1114"/>
                    </a:lnTo>
                    <a:lnTo>
                      <a:pt x="1896" y="916"/>
                    </a:lnTo>
                    <a:lnTo>
                      <a:pt x="1896" y="905"/>
                    </a:lnTo>
                    <a:lnTo>
                      <a:pt x="1896" y="883"/>
                    </a:lnTo>
                    <a:lnTo>
                      <a:pt x="1874" y="695"/>
                    </a:lnTo>
                    <a:lnTo>
                      <a:pt x="1731" y="376"/>
                    </a:lnTo>
                    <a:lnTo>
                      <a:pt x="1477" y="133"/>
                    </a:lnTo>
                    <a:lnTo>
                      <a:pt x="1136" y="12"/>
                    </a:lnTo>
                    <a:lnTo>
                      <a:pt x="949" y="1"/>
                    </a:lnTo>
                    <a:close/>
                  </a:path>
                </a:pathLst>
              </a:custGeom>
              <a:solidFill>
                <a:srgbClr val="FFFFFF"/>
              </a:solidFill>
              <a:ln cap="flat" cmpd="sng" w="9525">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0"/>
              <p:cNvSpPr/>
              <p:nvPr/>
            </p:nvSpPr>
            <p:spPr>
              <a:xfrm>
                <a:off x="842086" y="3277463"/>
                <a:ext cx="41701" cy="41943"/>
              </a:xfrm>
              <a:custGeom>
                <a:rect b="b" l="l" r="r" t="t"/>
                <a:pathLst>
                  <a:path extrusionOk="0" fill="none" h="1908" w="1897">
                    <a:moveTo>
                      <a:pt x="1896" y="916"/>
                    </a:moveTo>
                    <a:lnTo>
                      <a:pt x="1896" y="1114"/>
                    </a:lnTo>
                    <a:lnTo>
                      <a:pt x="1764" y="1456"/>
                    </a:lnTo>
                    <a:lnTo>
                      <a:pt x="1511" y="1731"/>
                    </a:lnTo>
                    <a:lnTo>
                      <a:pt x="1180" y="1885"/>
                    </a:lnTo>
                    <a:lnTo>
                      <a:pt x="982" y="1907"/>
                    </a:lnTo>
                    <a:lnTo>
                      <a:pt x="794" y="1896"/>
                    </a:lnTo>
                    <a:lnTo>
                      <a:pt x="442" y="1764"/>
                    </a:lnTo>
                    <a:lnTo>
                      <a:pt x="177" y="1522"/>
                    </a:lnTo>
                    <a:lnTo>
                      <a:pt x="23" y="1180"/>
                    </a:lnTo>
                    <a:lnTo>
                      <a:pt x="1" y="993"/>
                    </a:lnTo>
                    <a:lnTo>
                      <a:pt x="1" y="794"/>
                    </a:lnTo>
                    <a:lnTo>
                      <a:pt x="133" y="453"/>
                    </a:lnTo>
                    <a:lnTo>
                      <a:pt x="387" y="188"/>
                    </a:lnTo>
                    <a:lnTo>
                      <a:pt x="717" y="23"/>
                    </a:lnTo>
                    <a:lnTo>
                      <a:pt x="915" y="1"/>
                    </a:lnTo>
                    <a:lnTo>
                      <a:pt x="938" y="1"/>
                    </a:lnTo>
                    <a:lnTo>
                      <a:pt x="949" y="1"/>
                    </a:lnTo>
                    <a:lnTo>
                      <a:pt x="1136" y="12"/>
                    </a:lnTo>
                    <a:lnTo>
                      <a:pt x="1477" y="133"/>
                    </a:lnTo>
                    <a:lnTo>
                      <a:pt x="1731" y="376"/>
                    </a:lnTo>
                    <a:lnTo>
                      <a:pt x="1874" y="695"/>
                    </a:lnTo>
                    <a:lnTo>
                      <a:pt x="1896" y="883"/>
                    </a:lnTo>
                    <a:lnTo>
                      <a:pt x="1896" y="905"/>
                    </a:lnTo>
                    <a:lnTo>
                      <a:pt x="1896" y="916"/>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0"/>
              <p:cNvSpPr/>
              <p:nvPr/>
            </p:nvSpPr>
            <p:spPr>
              <a:xfrm>
                <a:off x="793637" y="3450180"/>
                <a:ext cx="41459" cy="41459"/>
              </a:xfrm>
              <a:custGeom>
                <a:rect b="b" l="l" r="r" t="t"/>
                <a:pathLst>
                  <a:path extrusionOk="0" h="1886" w="1886">
                    <a:moveTo>
                      <a:pt x="916" y="1"/>
                    </a:moveTo>
                    <a:lnTo>
                      <a:pt x="717" y="12"/>
                    </a:lnTo>
                    <a:lnTo>
                      <a:pt x="387" y="166"/>
                    </a:lnTo>
                    <a:lnTo>
                      <a:pt x="133" y="442"/>
                    </a:lnTo>
                    <a:lnTo>
                      <a:pt x="1" y="783"/>
                    </a:lnTo>
                    <a:lnTo>
                      <a:pt x="1" y="971"/>
                    </a:lnTo>
                    <a:lnTo>
                      <a:pt x="23" y="1169"/>
                    </a:lnTo>
                    <a:lnTo>
                      <a:pt x="177" y="1500"/>
                    </a:lnTo>
                    <a:lnTo>
                      <a:pt x="442" y="1753"/>
                    </a:lnTo>
                    <a:lnTo>
                      <a:pt x="783" y="1885"/>
                    </a:lnTo>
                    <a:lnTo>
                      <a:pt x="982" y="1885"/>
                    </a:lnTo>
                    <a:lnTo>
                      <a:pt x="1169" y="1863"/>
                    </a:lnTo>
                    <a:lnTo>
                      <a:pt x="1500" y="1709"/>
                    </a:lnTo>
                    <a:lnTo>
                      <a:pt x="1753" y="1445"/>
                    </a:lnTo>
                    <a:lnTo>
                      <a:pt x="1885" y="1103"/>
                    </a:lnTo>
                    <a:lnTo>
                      <a:pt x="1885" y="916"/>
                    </a:lnTo>
                    <a:lnTo>
                      <a:pt x="1885" y="894"/>
                    </a:lnTo>
                    <a:lnTo>
                      <a:pt x="1885" y="883"/>
                    </a:lnTo>
                    <a:lnTo>
                      <a:pt x="1874" y="695"/>
                    </a:lnTo>
                    <a:lnTo>
                      <a:pt x="1720" y="365"/>
                    </a:lnTo>
                    <a:lnTo>
                      <a:pt x="1467" y="133"/>
                    </a:lnTo>
                    <a:lnTo>
                      <a:pt x="11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0"/>
              <p:cNvSpPr/>
              <p:nvPr/>
            </p:nvSpPr>
            <p:spPr>
              <a:xfrm>
                <a:off x="793637" y="3450180"/>
                <a:ext cx="41459" cy="41459"/>
              </a:xfrm>
              <a:custGeom>
                <a:rect b="b" l="l" r="r" t="t"/>
                <a:pathLst>
                  <a:path extrusionOk="0" fill="none" h="1886" w="1886">
                    <a:moveTo>
                      <a:pt x="1885" y="916"/>
                    </a:moveTo>
                    <a:lnTo>
                      <a:pt x="1885" y="1103"/>
                    </a:lnTo>
                    <a:lnTo>
                      <a:pt x="1753" y="1445"/>
                    </a:lnTo>
                    <a:lnTo>
                      <a:pt x="1500" y="1709"/>
                    </a:lnTo>
                    <a:lnTo>
                      <a:pt x="1169" y="1863"/>
                    </a:lnTo>
                    <a:lnTo>
                      <a:pt x="982" y="1885"/>
                    </a:lnTo>
                    <a:lnTo>
                      <a:pt x="783" y="1885"/>
                    </a:lnTo>
                    <a:lnTo>
                      <a:pt x="442" y="1753"/>
                    </a:lnTo>
                    <a:lnTo>
                      <a:pt x="177" y="1500"/>
                    </a:lnTo>
                    <a:lnTo>
                      <a:pt x="23" y="1169"/>
                    </a:lnTo>
                    <a:lnTo>
                      <a:pt x="1" y="971"/>
                    </a:lnTo>
                    <a:lnTo>
                      <a:pt x="1" y="783"/>
                    </a:lnTo>
                    <a:lnTo>
                      <a:pt x="133" y="442"/>
                    </a:lnTo>
                    <a:lnTo>
                      <a:pt x="387" y="166"/>
                    </a:lnTo>
                    <a:lnTo>
                      <a:pt x="717" y="12"/>
                    </a:lnTo>
                    <a:lnTo>
                      <a:pt x="916" y="1"/>
                    </a:lnTo>
                    <a:lnTo>
                      <a:pt x="927" y="1"/>
                    </a:lnTo>
                    <a:lnTo>
                      <a:pt x="949" y="1"/>
                    </a:lnTo>
                    <a:lnTo>
                      <a:pt x="1136" y="1"/>
                    </a:lnTo>
                    <a:lnTo>
                      <a:pt x="1467" y="133"/>
                    </a:lnTo>
                    <a:lnTo>
                      <a:pt x="1720" y="365"/>
                    </a:lnTo>
                    <a:lnTo>
                      <a:pt x="1874" y="695"/>
                    </a:lnTo>
                    <a:lnTo>
                      <a:pt x="1885" y="883"/>
                    </a:lnTo>
                    <a:lnTo>
                      <a:pt x="1885" y="894"/>
                    </a:lnTo>
                    <a:lnTo>
                      <a:pt x="1885" y="916"/>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0"/>
              <p:cNvSpPr/>
              <p:nvPr/>
            </p:nvSpPr>
            <p:spPr>
              <a:xfrm>
                <a:off x="1020628" y="3366866"/>
                <a:ext cx="41679" cy="41437"/>
              </a:xfrm>
              <a:custGeom>
                <a:rect b="b" l="l" r="r" t="t"/>
                <a:pathLst>
                  <a:path extrusionOk="0" h="1885" w="1896">
                    <a:moveTo>
                      <a:pt x="915" y="0"/>
                    </a:moveTo>
                    <a:lnTo>
                      <a:pt x="717" y="22"/>
                    </a:lnTo>
                    <a:lnTo>
                      <a:pt x="386" y="177"/>
                    </a:lnTo>
                    <a:lnTo>
                      <a:pt x="144" y="441"/>
                    </a:lnTo>
                    <a:lnTo>
                      <a:pt x="11" y="783"/>
                    </a:lnTo>
                    <a:lnTo>
                      <a:pt x="0" y="970"/>
                    </a:lnTo>
                    <a:lnTo>
                      <a:pt x="22" y="1168"/>
                    </a:lnTo>
                    <a:lnTo>
                      <a:pt x="177" y="1499"/>
                    </a:lnTo>
                    <a:lnTo>
                      <a:pt x="441" y="1752"/>
                    </a:lnTo>
                    <a:lnTo>
                      <a:pt x="783" y="1885"/>
                    </a:lnTo>
                    <a:lnTo>
                      <a:pt x="981" y="1885"/>
                    </a:lnTo>
                    <a:lnTo>
                      <a:pt x="1168" y="1874"/>
                    </a:lnTo>
                    <a:lnTo>
                      <a:pt x="1510" y="1719"/>
                    </a:lnTo>
                    <a:lnTo>
                      <a:pt x="1752" y="1444"/>
                    </a:lnTo>
                    <a:lnTo>
                      <a:pt x="1885" y="1102"/>
                    </a:lnTo>
                    <a:lnTo>
                      <a:pt x="1896" y="915"/>
                    </a:lnTo>
                    <a:lnTo>
                      <a:pt x="1896" y="893"/>
                    </a:lnTo>
                    <a:lnTo>
                      <a:pt x="1896" y="882"/>
                    </a:lnTo>
                    <a:lnTo>
                      <a:pt x="1874" y="694"/>
                    </a:lnTo>
                    <a:lnTo>
                      <a:pt x="1719" y="375"/>
                    </a:lnTo>
                    <a:lnTo>
                      <a:pt x="1466" y="132"/>
                    </a:lnTo>
                    <a:lnTo>
                      <a:pt x="11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0"/>
              <p:cNvSpPr/>
              <p:nvPr/>
            </p:nvSpPr>
            <p:spPr>
              <a:xfrm>
                <a:off x="1020628" y="3366866"/>
                <a:ext cx="41679" cy="41437"/>
              </a:xfrm>
              <a:custGeom>
                <a:rect b="b" l="l" r="r" t="t"/>
                <a:pathLst>
                  <a:path extrusionOk="0" fill="none" h="1885" w="1896">
                    <a:moveTo>
                      <a:pt x="1896" y="915"/>
                    </a:moveTo>
                    <a:lnTo>
                      <a:pt x="1885" y="1102"/>
                    </a:lnTo>
                    <a:lnTo>
                      <a:pt x="1752" y="1444"/>
                    </a:lnTo>
                    <a:lnTo>
                      <a:pt x="1510" y="1719"/>
                    </a:lnTo>
                    <a:lnTo>
                      <a:pt x="1168" y="1874"/>
                    </a:lnTo>
                    <a:lnTo>
                      <a:pt x="981" y="1885"/>
                    </a:lnTo>
                    <a:lnTo>
                      <a:pt x="783" y="1885"/>
                    </a:lnTo>
                    <a:lnTo>
                      <a:pt x="441" y="1752"/>
                    </a:lnTo>
                    <a:lnTo>
                      <a:pt x="177" y="1499"/>
                    </a:lnTo>
                    <a:lnTo>
                      <a:pt x="22" y="1168"/>
                    </a:lnTo>
                    <a:lnTo>
                      <a:pt x="0" y="970"/>
                    </a:lnTo>
                    <a:lnTo>
                      <a:pt x="11" y="783"/>
                    </a:lnTo>
                    <a:lnTo>
                      <a:pt x="144" y="441"/>
                    </a:lnTo>
                    <a:lnTo>
                      <a:pt x="386" y="177"/>
                    </a:lnTo>
                    <a:lnTo>
                      <a:pt x="717" y="22"/>
                    </a:lnTo>
                    <a:lnTo>
                      <a:pt x="915" y="0"/>
                    </a:lnTo>
                    <a:lnTo>
                      <a:pt x="926" y="0"/>
                    </a:lnTo>
                    <a:lnTo>
                      <a:pt x="948" y="0"/>
                    </a:lnTo>
                    <a:lnTo>
                      <a:pt x="1135" y="0"/>
                    </a:lnTo>
                    <a:lnTo>
                      <a:pt x="1466" y="132"/>
                    </a:lnTo>
                    <a:lnTo>
                      <a:pt x="1719" y="375"/>
                    </a:lnTo>
                    <a:lnTo>
                      <a:pt x="1874" y="694"/>
                    </a:lnTo>
                    <a:lnTo>
                      <a:pt x="1896" y="882"/>
                    </a:lnTo>
                    <a:lnTo>
                      <a:pt x="1896" y="893"/>
                    </a:lnTo>
                    <a:lnTo>
                      <a:pt x="1896"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0"/>
              <p:cNvSpPr/>
              <p:nvPr/>
            </p:nvSpPr>
            <p:spPr>
              <a:xfrm>
                <a:off x="871652" y="3393992"/>
                <a:ext cx="41679" cy="41437"/>
              </a:xfrm>
              <a:custGeom>
                <a:rect b="b" l="l" r="r" t="t"/>
                <a:pathLst>
                  <a:path extrusionOk="0" h="1885" w="1896">
                    <a:moveTo>
                      <a:pt x="915" y="0"/>
                    </a:moveTo>
                    <a:lnTo>
                      <a:pt x="728" y="22"/>
                    </a:lnTo>
                    <a:lnTo>
                      <a:pt x="386" y="177"/>
                    </a:lnTo>
                    <a:lnTo>
                      <a:pt x="143" y="441"/>
                    </a:lnTo>
                    <a:lnTo>
                      <a:pt x="11" y="783"/>
                    </a:lnTo>
                    <a:lnTo>
                      <a:pt x="0" y="970"/>
                    </a:lnTo>
                    <a:lnTo>
                      <a:pt x="22" y="1168"/>
                    </a:lnTo>
                    <a:lnTo>
                      <a:pt x="177" y="1499"/>
                    </a:lnTo>
                    <a:lnTo>
                      <a:pt x="441" y="1753"/>
                    </a:lnTo>
                    <a:lnTo>
                      <a:pt x="783" y="1885"/>
                    </a:lnTo>
                    <a:lnTo>
                      <a:pt x="981" y="1885"/>
                    </a:lnTo>
                    <a:lnTo>
                      <a:pt x="1168" y="1874"/>
                    </a:lnTo>
                    <a:lnTo>
                      <a:pt x="1510" y="1719"/>
                    </a:lnTo>
                    <a:lnTo>
                      <a:pt x="1752" y="1444"/>
                    </a:lnTo>
                    <a:lnTo>
                      <a:pt x="1885" y="1102"/>
                    </a:lnTo>
                    <a:lnTo>
                      <a:pt x="1896" y="915"/>
                    </a:lnTo>
                    <a:lnTo>
                      <a:pt x="1896" y="893"/>
                    </a:lnTo>
                    <a:lnTo>
                      <a:pt x="1896" y="882"/>
                    </a:lnTo>
                    <a:lnTo>
                      <a:pt x="1874" y="695"/>
                    </a:lnTo>
                    <a:lnTo>
                      <a:pt x="1719" y="375"/>
                    </a:lnTo>
                    <a:lnTo>
                      <a:pt x="1466" y="133"/>
                    </a:lnTo>
                    <a:lnTo>
                      <a:pt x="1135" y="0"/>
                    </a:lnTo>
                    <a:close/>
                  </a:path>
                </a:pathLst>
              </a:custGeom>
              <a:solidFill>
                <a:srgbClr val="FFFFFF"/>
              </a:solidFill>
              <a:ln cap="flat" cmpd="sng" w="9525">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0"/>
              <p:cNvSpPr/>
              <p:nvPr/>
            </p:nvSpPr>
            <p:spPr>
              <a:xfrm>
                <a:off x="871652" y="3393992"/>
                <a:ext cx="41679" cy="41437"/>
              </a:xfrm>
              <a:custGeom>
                <a:rect b="b" l="l" r="r" t="t"/>
                <a:pathLst>
                  <a:path extrusionOk="0" fill="none" h="1885" w="1896">
                    <a:moveTo>
                      <a:pt x="1896" y="915"/>
                    </a:moveTo>
                    <a:lnTo>
                      <a:pt x="1885" y="1102"/>
                    </a:lnTo>
                    <a:lnTo>
                      <a:pt x="1752" y="1444"/>
                    </a:lnTo>
                    <a:lnTo>
                      <a:pt x="1510" y="1719"/>
                    </a:lnTo>
                    <a:lnTo>
                      <a:pt x="1168" y="1874"/>
                    </a:lnTo>
                    <a:lnTo>
                      <a:pt x="981" y="1885"/>
                    </a:lnTo>
                    <a:lnTo>
                      <a:pt x="783" y="1885"/>
                    </a:lnTo>
                    <a:lnTo>
                      <a:pt x="441" y="1753"/>
                    </a:lnTo>
                    <a:lnTo>
                      <a:pt x="177" y="1499"/>
                    </a:lnTo>
                    <a:lnTo>
                      <a:pt x="22" y="1168"/>
                    </a:lnTo>
                    <a:lnTo>
                      <a:pt x="0" y="970"/>
                    </a:lnTo>
                    <a:lnTo>
                      <a:pt x="11" y="783"/>
                    </a:lnTo>
                    <a:lnTo>
                      <a:pt x="143" y="441"/>
                    </a:lnTo>
                    <a:lnTo>
                      <a:pt x="386" y="177"/>
                    </a:lnTo>
                    <a:lnTo>
                      <a:pt x="728" y="22"/>
                    </a:lnTo>
                    <a:lnTo>
                      <a:pt x="915" y="0"/>
                    </a:lnTo>
                    <a:lnTo>
                      <a:pt x="937" y="0"/>
                    </a:lnTo>
                    <a:lnTo>
                      <a:pt x="948" y="0"/>
                    </a:lnTo>
                    <a:lnTo>
                      <a:pt x="1135" y="0"/>
                    </a:lnTo>
                    <a:lnTo>
                      <a:pt x="1466" y="133"/>
                    </a:lnTo>
                    <a:lnTo>
                      <a:pt x="1719" y="375"/>
                    </a:lnTo>
                    <a:lnTo>
                      <a:pt x="1874" y="695"/>
                    </a:lnTo>
                    <a:lnTo>
                      <a:pt x="1896" y="882"/>
                    </a:lnTo>
                    <a:lnTo>
                      <a:pt x="1896" y="893"/>
                    </a:lnTo>
                    <a:lnTo>
                      <a:pt x="1896"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0"/>
              <p:cNvSpPr/>
              <p:nvPr/>
            </p:nvSpPr>
            <p:spPr>
              <a:xfrm>
                <a:off x="938985" y="3314526"/>
                <a:ext cx="41701" cy="41701"/>
              </a:xfrm>
              <a:custGeom>
                <a:rect b="b" l="l" r="r" t="t"/>
                <a:pathLst>
                  <a:path extrusionOk="0" h="1897" w="1897">
                    <a:moveTo>
                      <a:pt x="915" y="1"/>
                    </a:moveTo>
                    <a:lnTo>
                      <a:pt x="717" y="23"/>
                    </a:lnTo>
                    <a:lnTo>
                      <a:pt x="386" y="177"/>
                    </a:lnTo>
                    <a:lnTo>
                      <a:pt x="133" y="442"/>
                    </a:lnTo>
                    <a:lnTo>
                      <a:pt x="1" y="794"/>
                    </a:lnTo>
                    <a:lnTo>
                      <a:pt x="1" y="993"/>
                    </a:lnTo>
                    <a:lnTo>
                      <a:pt x="23" y="1180"/>
                    </a:lnTo>
                    <a:lnTo>
                      <a:pt x="177" y="1522"/>
                    </a:lnTo>
                    <a:lnTo>
                      <a:pt x="441" y="1764"/>
                    </a:lnTo>
                    <a:lnTo>
                      <a:pt x="794" y="1896"/>
                    </a:lnTo>
                    <a:lnTo>
                      <a:pt x="981" y="1896"/>
                    </a:lnTo>
                    <a:lnTo>
                      <a:pt x="1180" y="1885"/>
                    </a:lnTo>
                    <a:lnTo>
                      <a:pt x="1510" y="1720"/>
                    </a:lnTo>
                    <a:lnTo>
                      <a:pt x="1764" y="1456"/>
                    </a:lnTo>
                    <a:lnTo>
                      <a:pt x="1896" y="1114"/>
                    </a:lnTo>
                    <a:lnTo>
                      <a:pt x="1896" y="916"/>
                    </a:lnTo>
                    <a:lnTo>
                      <a:pt x="1896" y="894"/>
                    </a:lnTo>
                    <a:lnTo>
                      <a:pt x="1896" y="883"/>
                    </a:lnTo>
                    <a:lnTo>
                      <a:pt x="1874" y="695"/>
                    </a:lnTo>
                    <a:lnTo>
                      <a:pt x="1731" y="376"/>
                    </a:lnTo>
                    <a:lnTo>
                      <a:pt x="1466" y="133"/>
                    </a:lnTo>
                    <a:lnTo>
                      <a:pt x="1136" y="12"/>
                    </a:lnTo>
                    <a:lnTo>
                      <a:pt x="9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0"/>
              <p:cNvSpPr/>
              <p:nvPr/>
            </p:nvSpPr>
            <p:spPr>
              <a:xfrm>
                <a:off x="938985" y="3314526"/>
                <a:ext cx="41701" cy="41701"/>
              </a:xfrm>
              <a:custGeom>
                <a:rect b="b" l="l" r="r" t="t"/>
                <a:pathLst>
                  <a:path extrusionOk="0" fill="none" h="1897" w="1897">
                    <a:moveTo>
                      <a:pt x="1896" y="916"/>
                    </a:moveTo>
                    <a:lnTo>
                      <a:pt x="1896" y="1114"/>
                    </a:lnTo>
                    <a:lnTo>
                      <a:pt x="1764" y="1456"/>
                    </a:lnTo>
                    <a:lnTo>
                      <a:pt x="1510" y="1720"/>
                    </a:lnTo>
                    <a:lnTo>
                      <a:pt x="1180" y="1885"/>
                    </a:lnTo>
                    <a:lnTo>
                      <a:pt x="981" y="1896"/>
                    </a:lnTo>
                    <a:lnTo>
                      <a:pt x="794" y="1896"/>
                    </a:lnTo>
                    <a:lnTo>
                      <a:pt x="441" y="1764"/>
                    </a:lnTo>
                    <a:lnTo>
                      <a:pt x="177" y="1522"/>
                    </a:lnTo>
                    <a:lnTo>
                      <a:pt x="23" y="1180"/>
                    </a:lnTo>
                    <a:lnTo>
                      <a:pt x="1" y="993"/>
                    </a:lnTo>
                    <a:lnTo>
                      <a:pt x="1" y="794"/>
                    </a:lnTo>
                    <a:lnTo>
                      <a:pt x="133" y="442"/>
                    </a:lnTo>
                    <a:lnTo>
                      <a:pt x="386" y="177"/>
                    </a:lnTo>
                    <a:lnTo>
                      <a:pt x="717" y="23"/>
                    </a:lnTo>
                    <a:lnTo>
                      <a:pt x="915" y="1"/>
                    </a:lnTo>
                    <a:lnTo>
                      <a:pt x="926" y="1"/>
                    </a:lnTo>
                    <a:lnTo>
                      <a:pt x="948" y="1"/>
                    </a:lnTo>
                    <a:lnTo>
                      <a:pt x="1136" y="12"/>
                    </a:lnTo>
                    <a:lnTo>
                      <a:pt x="1466" y="133"/>
                    </a:lnTo>
                    <a:lnTo>
                      <a:pt x="1731" y="376"/>
                    </a:lnTo>
                    <a:lnTo>
                      <a:pt x="1874" y="695"/>
                    </a:lnTo>
                    <a:lnTo>
                      <a:pt x="1896" y="883"/>
                    </a:lnTo>
                    <a:lnTo>
                      <a:pt x="1896" y="894"/>
                    </a:lnTo>
                    <a:lnTo>
                      <a:pt x="1896" y="916"/>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0"/>
              <p:cNvSpPr/>
              <p:nvPr/>
            </p:nvSpPr>
            <p:spPr>
              <a:xfrm>
                <a:off x="989369" y="3222243"/>
                <a:ext cx="41701" cy="41437"/>
              </a:xfrm>
              <a:custGeom>
                <a:rect b="b" l="l" r="r" t="t"/>
                <a:pathLst>
                  <a:path extrusionOk="0" h="1885" w="1897">
                    <a:moveTo>
                      <a:pt x="915" y="0"/>
                    </a:moveTo>
                    <a:lnTo>
                      <a:pt x="717" y="23"/>
                    </a:lnTo>
                    <a:lnTo>
                      <a:pt x="386" y="177"/>
                    </a:lnTo>
                    <a:lnTo>
                      <a:pt x="144" y="441"/>
                    </a:lnTo>
                    <a:lnTo>
                      <a:pt x="12" y="783"/>
                    </a:lnTo>
                    <a:lnTo>
                      <a:pt x="1" y="970"/>
                    </a:lnTo>
                    <a:lnTo>
                      <a:pt x="23" y="1169"/>
                    </a:lnTo>
                    <a:lnTo>
                      <a:pt x="177" y="1499"/>
                    </a:lnTo>
                    <a:lnTo>
                      <a:pt x="442" y="1753"/>
                    </a:lnTo>
                    <a:lnTo>
                      <a:pt x="783" y="1885"/>
                    </a:lnTo>
                    <a:lnTo>
                      <a:pt x="982" y="1885"/>
                    </a:lnTo>
                    <a:lnTo>
                      <a:pt x="1169" y="1874"/>
                    </a:lnTo>
                    <a:lnTo>
                      <a:pt x="1499" y="1720"/>
                    </a:lnTo>
                    <a:lnTo>
                      <a:pt x="1753" y="1444"/>
                    </a:lnTo>
                    <a:lnTo>
                      <a:pt x="1885" y="1102"/>
                    </a:lnTo>
                    <a:lnTo>
                      <a:pt x="1896" y="915"/>
                    </a:lnTo>
                    <a:lnTo>
                      <a:pt x="1896" y="893"/>
                    </a:lnTo>
                    <a:lnTo>
                      <a:pt x="1896" y="882"/>
                    </a:lnTo>
                    <a:lnTo>
                      <a:pt x="1874" y="695"/>
                    </a:lnTo>
                    <a:lnTo>
                      <a:pt x="1720" y="375"/>
                    </a:lnTo>
                    <a:lnTo>
                      <a:pt x="1466" y="133"/>
                    </a:lnTo>
                    <a:lnTo>
                      <a:pt x="11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0"/>
              <p:cNvSpPr/>
              <p:nvPr/>
            </p:nvSpPr>
            <p:spPr>
              <a:xfrm>
                <a:off x="989369" y="3222243"/>
                <a:ext cx="41701" cy="41437"/>
              </a:xfrm>
              <a:custGeom>
                <a:rect b="b" l="l" r="r" t="t"/>
                <a:pathLst>
                  <a:path extrusionOk="0" fill="none" h="1885" w="1897">
                    <a:moveTo>
                      <a:pt x="1896" y="915"/>
                    </a:moveTo>
                    <a:lnTo>
                      <a:pt x="1885" y="1102"/>
                    </a:lnTo>
                    <a:lnTo>
                      <a:pt x="1753" y="1444"/>
                    </a:lnTo>
                    <a:lnTo>
                      <a:pt x="1499" y="1720"/>
                    </a:lnTo>
                    <a:lnTo>
                      <a:pt x="1169" y="1874"/>
                    </a:lnTo>
                    <a:lnTo>
                      <a:pt x="982" y="1885"/>
                    </a:lnTo>
                    <a:lnTo>
                      <a:pt x="783" y="1885"/>
                    </a:lnTo>
                    <a:lnTo>
                      <a:pt x="442" y="1753"/>
                    </a:lnTo>
                    <a:lnTo>
                      <a:pt x="177" y="1499"/>
                    </a:lnTo>
                    <a:lnTo>
                      <a:pt x="23" y="1169"/>
                    </a:lnTo>
                    <a:lnTo>
                      <a:pt x="1" y="970"/>
                    </a:lnTo>
                    <a:lnTo>
                      <a:pt x="12" y="783"/>
                    </a:lnTo>
                    <a:lnTo>
                      <a:pt x="144" y="441"/>
                    </a:lnTo>
                    <a:lnTo>
                      <a:pt x="386" y="177"/>
                    </a:lnTo>
                    <a:lnTo>
                      <a:pt x="717" y="23"/>
                    </a:lnTo>
                    <a:lnTo>
                      <a:pt x="915" y="0"/>
                    </a:lnTo>
                    <a:lnTo>
                      <a:pt x="926" y="0"/>
                    </a:lnTo>
                    <a:lnTo>
                      <a:pt x="948" y="0"/>
                    </a:lnTo>
                    <a:lnTo>
                      <a:pt x="1136" y="0"/>
                    </a:lnTo>
                    <a:lnTo>
                      <a:pt x="1466" y="133"/>
                    </a:lnTo>
                    <a:lnTo>
                      <a:pt x="1720" y="375"/>
                    </a:lnTo>
                    <a:lnTo>
                      <a:pt x="1874" y="695"/>
                    </a:lnTo>
                    <a:lnTo>
                      <a:pt x="1896" y="882"/>
                    </a:lnTo>
                    <a:lnTo>
                      <a:pt x="1896" y="893"/>
                    </a:lnTo>
                    <a:lnTo>
                      <a:pt x="1896"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0"/>
              <p:cNvSpPr/>
              <p:nvPr/>
            </p:nvSpPr>
            <p:spPr>
              <a:xfrm>
                <a:off x="941403" y="3459874"/>
                <a:ext cx="41459" cy="41701"/>
              </a:xfrm>
              <a:custGeom>
                <a:rect b="b" l="l" r="r" t="t"/>
                <a:pathLst>
                  <a:path extrusionOk="0" h="1897" w="1886">
                    <a:moveTo>
                      <a:pt x="916" y="1"/>
                    </a:moveTo>
                    <a:lnTo>
                      <a:pt x="717" y="23"/>
                    </a:lnTo>
                    <a:lnTo>
                      <a:pt x="387" y="177"/>
                    </a:lnTo>
                    <a:lnTo>
                      <a:pt x="133" y="442"/>
                    </a:lnTo>
                    <a:lnTo>
                      <a:pt x="1" y="783"/>
                    </a:lnTo>
                    <a:lnTo>
                      <a:pt x="1" y="981"/>
                    </a:lnTo>
                    <a:lnTo>
                      <a:pt x="12" y="1169"/>
                    </a:lnTo>
                    <a:lnTo>
                      <a:pt x="177" y="1510"/>
                    </a:lnTo>
                    <a:lnTo>
                      <a:pt x="442" y="1753"/>
                    </a:lnTo>
                    <a:lnTo>
                      <a:pt x="783" y="1885"/>
                    </a:lnTo>
                    <a:lnTo>
                      <a:pt x="971" y="1896"/>
                    </a:lnTo>
                    <a:lnTo>
                      <a:pt x="1169" y="1874"/>
                    </a:lnTo>
                    <a:lnTo>
                      <a:pt x="1500" y="1720"/>
                    </a:lnTo>
                    <a:lnTo>
                      <a:pt x="1753" y="1455"/>
                    </a:lnTo>
                    <a:lnTo>
                      <a:pt x="1885" y="1114"/>
                    </a:lnTo>
                    <a:lnTo>
                      <a:pt x="1885" y="915"/>
                    </a:lnTo>
                    <a:lnTo>
                      <a:pt x="1885" y="904"/>
                    </a:lnTo>
                    <a:lnTo>
                      <a:pt x="1885" y="882"/>
                    </a:lnTo>
                    <a:lnTo>
                      <a:pt x="1863" y="695"/>
                    </a:lnTo>
                    <a:lnTo>
                      <a:pt x="1720" y="375"/>
                    </a:lnTo>
                    <a:lnTo>
                      <a:pt x="1467" y="133"/>
                    </a:lnTo>
                    <a:lnTo>
                      <a:pt x="1125" y="12"/>
                    </a:lnTo>
                    <a:lnTo>
                      <a:pt x="9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0"/>
              <p:cNvSpPr/>
              <p:nvPr/>
            </p:nvSpPr>
            <p:spPr>
              <a:xfrm>
                <a:off x="941403" y="3459874"/>
                <a:ext cx="41459" cy="41701"/>
              </a:xfrm>
              <a:custGeom>
                <a:rect b="b" l="l" r="r" t="t"/>
                <a:pathLst>
                  <a:path extrusionOk="0" fill="none" h="1897" w="1886">
                    <a:moveTo>
                      <a:pt x="1885" y="915"/>
                    </a:moveTo>
                    <a:lnTo>
                      <a:pt x="1885" y="1114"/>
                    </a:lnTo>
                    <a:lnTo>
                      <a:pt x="1753" y="1455"/>
                    </a:lnTo>
                    <a:lnTo>
                      <a:pt x="1500" y="1720"/>
                    </a:lnTo>
                    <a:lnTo>
                      <a:pt x="1169" y="1874"/>
                    </a:lnTo>
                    <a:lnTo>
                      <a:pt x="971" y="1896"/>
                    </a:lnTo>
                    <a:lnTo>
                      <a:pt x="783" y="1885"/>
                    </a:lnTo>
                    <a:lnTo>
                      <a:pt x="442" y="1753"/>
                    </a:lnTo>
                    <a:lnTo>
                      <a:pt x="177" y="1510"/>
                    </a:lnTo>
                    <a:lnTo>
                      <a:pt x="12" y="1169"/>
                    </a:lnTo>
                    <a:lnTo>
                      <a:pt x="1" y="981"/>
                    </a:lnTo>
                    <a:lnTo>
                      <a:pt x="1" y="783"/>
                    </a:lnTo>
                    <a:lnTo>
                      <a:pt x="133" y="442"/>
                    </a:lnTo>
                    <a:lnTo>
                      <a:pt x="387" y="177"/>
                    </a:lnTo>
                    <a:lnTo>
                      <a:pt x="717" y="23"/>
                    </a:lnTo>
                    <a:lnTo>
                      <a:pt x="916" y="1"/>
                    </a:lnTo>
                    <a:lnTo>
                      <a:pt x="927" y="1"/>
                    </a:lnTo>
                    <a:lnTo>
                      <a:pt x="938" y="1"/>
                    </a:lnTo>
                    <a:lnTo>
                      <a:pt x="1125" y="12"/>
                    </a:lnTo>
                    <a:lnTo>
                      <a:pt x="1467" y="133"/>
                    </a:lnTo>
                    <a:lnTo>
                      <a:pt x="1720" y="375"/>
                    </a:lnTo>
                    <a:lnTo>
                      <a:pt x="1863" y="695"/>
                    </a:lnTo>
                    <a:lnTo>
                      <a:pt x="1885" y="882"/>
                    </a:lnTo>
                    <a:lnTo>
                      <a:pt x="1885" y="904"/>
                    </a:lnTo>
                    <a:lnTo>
                      <a:pt x="1885"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0"/>
              <p:cNvSpPr/>
              <p:nvPr/>
            </p:nvSpPr>
            <p:spPr>
              <a:xfrm>
                <a:off x="770643" y="3204086"/>
                <a:ext cx="41921" cy="41921"/>
              </a:xfrm>
              <a:custGeom>
                <a:rect b="b" l="l" r="r" t="t"/>
                <a:pathLst>
                  <a:path extrusionOk="0" h="1907" w="1907">
                    <a:moveTo>
                      <a:pt x="937" y="0"/>
                    </a:moveTo>
                    <a:lnTo>
                      <a:pt x="915" y="11"/>
                    </a:lnTo>
                    <a:lnTo>
                      <a:pt x="727" y="22"/>
                    </a:lnTo>
                    <a:lnTo>
                      <a:pt x="386" y="187"/>
                    </a:lnTo>
                    <a:lnTo>
                      <a:pt x="143" y="452"/>
                    </a:lnTo>
                    <a:lnTo>
                      <a:pt x="11" y="793"/>
                    </a:lnTo>
                    <a:lnTo>
                      <a:pt x="0" y="992"/>
                    </a:lnTo>
                    <a:lnTo>
                      <a:pt x="22" y="1190"/>
                    </a:lnTo>
                    <a:lnTo>
                      <a:pt x="176" y="1521"/>
                    </a:lnTo>
                    <a:lnTo>
                      <a:pt x="452" y="1774"/>
                    </a:lnTo>
                    <a:lnTo>
                      <a:pt x="793" y="1895"/>
                    </a:lnTo>
                    <a:lnTo>
                      <a:pt x="992" y="1906"/>
                    </a:lnTo>
                    <a:lnTo>
                      <a:pt x="1179" y="1884"/>
                    </a:lnTo>
                    <a:lnTo>
                      <a:pt x="1521" y="1730"/>
                    </a:lnTo>
                    <a:lnTo>
                      <a:pt x="1763" y="1455"/>
                    </a:lnTo>
                    <a:lnTo>
                      <a:pt x="1895" y="1113"/>
                    </a:lnTo>
                    <a:lnTo>
                      <a:pt x="1906" y="915"/>
                    </a:lnTo>
                    <a:lnTo>
                      <a:pt x="1906" y="904"/>
                    </a:lnTo>
                    <a:lnTo>
                      <a:pt x="1906" y="882"/>
                    </a:lnTo>
                    <a:lnTo>
                      <a:pt x="1884" y="694"/>
                    </a:lnTo>
                    <a:lnTo>
                      <a:pt x="1730" y="375"/>
                    </a:lnTo>
                    <a:lnTo>
                      <a:pt x="1477" y="132"/>
                    </a:lnTo>
                    <a:lnTo>
                      <a:pt x="1135" y="11"/>
                    </a:lnTo>
                    <a:lnTo>
                      <a:pt x="948" y="0"/>
                    </a:lnTo>
                    <a:close/>
                  </a:path>
                </a:pathLst>
              </a:custGeom>
              <a:solidFill>
                <a:srgbClr val="FFFFFF"/>
              </a:solidFill>
              <a:ln cap="flat" cmpd="sng" w="9525">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0"/>
              <p:cNvSpPr/>
              <p:nvPr/>
            </p:nvSpPr>
            <p:spPr>
              <a:xfrm>
                <a:off x="770643" y="3204086"/>
                <a:ext cx="41921" cy="41921"/>
              </a:xfrm>
              <a:custGeom>
                <a:rect b="b" l="l" r="r" t="t"/>
                <a:pathLst>
                  <a:path extrusionOk="0" fill="none" h="1907" w="1907">
                    <a:moveTo>
                      <a:pt x="1906" y="915"/>
                    </a:moveTo>
                    <a:lnTo>
                      <a:pt x="1895" y="1113"/>
                    </a:lnTo>
                    <a:lnTo>
                      <a:pt x="1763" y="1455"/>
                    </a:lnTo>
                    <a:lnTo>
                      <a:pt x="1521" y="1730"/>
                    </a:lnTo>
                    <a:lnTo>
                      <a:pt x="1179" y="1884"/>
                    </a:lnTo>
                    <a:lnTo>
                      <a:pt x="992" y="1906"/>
                    </a:lnTo>
                    <a:lnTo>
                      <a:pt x="793" y="1895"/>
                    </a:lnTo>
                    <a:lnTo>
                      <a:pt x="452" y="1774"/>
                    </a:lnTo>
                    <a:lnTo>
                      <a:pt x="176" y="1521"/>
                    </a:lnTo>
                    <a:lnTo>
                      <a:pt x="22" y="1190"/>
                    </a:lnTo>
                    <a:lnTo>
                      <a:pt x="0" y="992"/>
                    </a:lnTo>
                    <a:lnTo>
                      <a:pt x="11" y="793"/>
                    </a:lnTo>
                    <a:lnTo>
                      <a:pt x="143" y="452"/>
                    </a:lnTo>
                    <a:lnTo>
                      <a:pt x="386" y="187"/>
                    </a:lnTo>
                    <a:lnTo>
                      <a:pt x="727" y="22"/>
                    </a:lnTo>
                    <a:lnTo>
                      <a:pt x="915" y="11"/>
                    </a:lnTo>
                    <a:lnTo>
                      <a:pt x="937" y="0"/>
                    </a:lnTo>
                    <a:lnTo>
                      <a:pt x="948" y="0"/>
                    </a:lnTo>
                    <a:lnTo>
                      <a:pt x="1135" y="11"/>
                    </a:lnTo>
                    <a:lnTo>
                      <a:pt x="1477" y="132"/>
                    </a:lnTo>
                    <a:lnTo>
                      <a:pt x="1730" y="375"/>
                    </a:lnTo>
                    <a:lnTo>
                      <a:pt x="1884" y="694"/>
                    </a:lnTo>
                    <a:lnTo>
                      <a:pt x="1906" y="882"/>
                    </a:lnTo>
                    <a:lnTo>
                      <a:pt x="1906" y="904"/>
                    </a:lnTo>
                    <a:lnTo>
                      <a:pt x="1906" y="915"/>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0"/>
              <p:cNvSpPr/>
              <p:nvPr/>
            </p:nvSpPr>
            <p:spPr>
              <a:xfrm>
                <a:off x="767477" y="2722009"/>
                <a:ext cx="20136" cy="85776"/>
              </a:xfrm>
              <a:custGeom>
                <a:rect b="b" l="l" r="r" t="t"/>
                <a:pathLst>
                  <a:path extrusionOk="0" h="3902" w="916">
                    <a:moveTo>
                      <a:pt x="464" y="1"/>
                    </a:moveTo>
                    <a:lnTo>
                      <a:pt x="364" y="12"/>
                    </a:lnTo>
                    <a:lnTo>
                      <a:pt x="199" y="78"/>
                    </a:lnTo>
                    <a:lnTo>
                      <a:pt x="78" y="210"/>
                    </a:lnTo>
                    <a:lnTo>
                      <a:pt x="12" y="365"/>
                    </a:lnTo>
                    <a:lnTo>
                      <a:pt x="1" y="464"/>
                    </a:lnTo>
                    <a:lnTo>
                      <a:pt x="1" y="3439"/>
                    </a:lnTo>
                    <a:lnTo>
                      <a:pt x="12" y="3538"/>
                    </a:lnTo>
                    <a:lnTo>
                      <a:pt x="78" y="3704"/>
                    </a:lnTo>
                    <a:lnTo>
                      <a:pt x="199" y="3825"/>
                    </a:lnTo>
                    <a:lnTo>
                      <a:pt x="364" y="3891"/>
                    </a:lnTo>
                    <a:lnTo>
                      <a:pt x="464" y="3902"/>
                    </a:lnTo>
                    <a:lnTo>
                      <a:pt x="552" y="3891"/>
                    </a:lnTo>
                    <a:lnTo>
                      <a:pt x="717" y="3825"/>
                    </a:lnTo>
                    <a:lnTo>
                      <a:pt x="838" y="3704"/>
                    </a:lnTo>
                    <a:lnTo>
                      <a:pt x="915" y="3538"/>
                    </a:lnTo>
                    <a:lnTo>
                      <a:pt x="915" y="3439"/>
                    </a:lnTo>
                    <a:lnTo>
                      <a:pt x="915" y="464"/>
                    </a:lnTo>
                    <a:lnTo>
                      <a:pt x="915" y="365"/>
                    </a:lnTo>
                    <a:lnTo>
                      <a:pt x="838" y="210"/>
                    </a:lnTo>
                    <a:lnTo>
                      <a:pt x="717" y="78"/>
                    </a:lnTo>
                    <a:lnTo>
                      <a:pt x="552" y="12"/>
                    </a:lnTo>
                    <a:lnTo>
                      <a:pt x="4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0"/>
              <p:cNvSpPr/>
              <p:nvPr/>
            </p:nvSpPr>
            <p:spPr>
              <a:xfrm>
                <a:off x="734789" y="2754961"/>
                <a:ext cx="85534" cy="20136"/>
              </a:xfrm>
              <a:custGeom>
                <a:rect b="b" l="l" r="r" t="t"/>
                <a:pathLst>
                  <a:path extrusionOk="0" h="916" w="3891">
                    <a:moveTo>
                      <a:pt x="364" y="1"/>
                    </a:moveTo>
                    <a:lnTo>
                      <a:pt x="198" y="78"/>
                    </a:lnTo>
                    <a:lnTo>
                      <a:pt x="77" y="199"/>
                    </a:lnTo>
                    <a:lnTo>
                      <a:pt x="11" y="364"/>
                    </a:lnTo>
                    <a:lnTo>
                      <a:pt x="0" y="452"/>
                    </a:lnTo>
                    <a:lnTo>
                      <a:pt x="11" y="552"/>
                    </a:lnTo>
                    <a:lnTo>
                      <a:pt x="77" y="706"/>
                    </a:lnTo>
                    <a:lnTo>
                      <a:pt x="198" y="838"/>
                    </a:lnTo>
                    <a:lnTo>
                      <a:pt x="364" y="904"/>
                    </a:lnTo>
                    <a:lnTo>
                      <a:pt x="463" y="915"/>
                    </a:lnTo>
                    <a:lnTo>
                      <a:pt x="3438" y="915"/>
                    </a:lnTo>
                    <a:lnTo>
                      <a:pt x="3526" y="904"/>
                    </a:lnTo>
                    <a:lnTo>
                      <a:pt x="3692" y="838"/>
                    </a:lnTo>
                    <a:lnTo>
                      <a:pt x="3824" y="706"/>
                    </a:lnTo>
                    <a:lnTo>
                      <a:pt x="3890" y="552"/>
                    </a:lnTo>
                    <a:lnTo>
                      <a:pt x="3890" y="452"/>
                    </a:lnTo>
                    <a:lnTo>
                      <a:pt x="3890" y="364"/>
                    </a:lnTo>
                    <a:lnTo>
                      <a:pt x="3824" y="199"/>
                    </a:lnTo>
                    <a:lnTo>
                      <a:pt x="3692" y="78"/>
                    </a:lnTo>
                    <a:lnTo>
                      <a:pt x="35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0"/>
              <p:cNvSpPr/>
              <p:nvPr/>
            </p:nvSpPr>
            <p:spPr>
              <a:xfrm>
                <a:off x="502478" y="2403483"/>
                <a:ext cx="20114" cy="85776"/>
              </a:xfrm>
              <a:custGeom>
                <a:rect b="b" l="l" r="r" t="t"/>
                <a:pathLst>
                  <a:path extrusionOk="0" h="3902" w="915">
                    <a:moveTo>
                      <a:pt x="463" y="0"/>
                    </a:moveTo>
                    <a:lnTo>
                      <a:pt x="364" y="11"/>
                    </a:lnTo>
                    <a:lnTo>
                      <a:pt x="199" y="77"/>
                    </a:lnTo>
                    <a:lnTo>
                      <a:pt x="77" y="199"/>
                    </a:lnTo>
                    <a:lnTo>
                      <a:pt x="11" y="364"/>
                    </a:lnTo>
                    <a:lnTo>
                      <a:pt x="0" y="463"/>
                    </a:lnTo>
                    <a:lnTo>
                      <a:pt x="0" y="3438"/>
                    </a:lnTo>
                    <a:lnTo>
                      <a:pt x="11" y="3537"/>
                    </a:lnTo>
                    <a:lnTo>
                      <a:pt x="77" y="3703"/>
                    </a:lnTo>
                    <a:lnTo>
                      <a:pt x="199" y="3824"/>
                    </a:lnTo>
                    <a:lnTo>
                      <a:pt x="364" y="3890"/>
                    </a:lnTo>
                    <a:lnTo>
                      <a:pt x="463" y="3901"/>
                    </a:lnTo>
                    <a:lnTo>
                      <a:pt x="551" y="3890"/>
                    </a:lnTo>
                    <a:lnTo>
                      <a:pt x="717" y="3824"/>
                    </a:lnTo>
                    <a:lnTo>
                      <a:pt x="838" y="3703"/>
                    </a:lnTo>
                    <a:lnTo>
                      <a:pt x="915" y="3537"/>
                    </a:lnTo>
                    <a:lnTo>
                      <a:pt x="915" y="3438"/>
                    </a:lnTo>
                    <a:lnTo>
                      <a:pt x="915" y="463"/>
                    </a:lnTo>
                    <a:lnTo>
                      <a:pt x="915" y="364"/>
                    </a:lnTo>
                    <a:lnTo>
                      <a:pt x="838" y="199"/>
                    </a:lnTo>
                    <a:lnTo>
                      <a:pt x="717" y="77"/>
                    </a:lnTo>
                    <a:lnTo>
                      <a:pt x="551" y="11"/>
                    </a:lnTo>
                    <a:lnTo>
                      <a:pt x="4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0"/>
              <p:cNvSpPr/>
              <p:nvPr/>
            </p:nvSpPr>
            <p:spPr>
              <a:xfrm>
                <a:off x="469768" y="2436413"/>
                <a:ext cx="85776" cy="20136"/>
              </a:xfrm>
              <a:custGeom>
                <a:rect b="b" l="l" r="r" t="t"/>
                <a:pathLst>
                  <a:path extrusionOk="0" h="916" w="3902">
                    <a:moveTo>
                      <a:pt x="364" y="1"/>
                    </a:moveTo>
                    <a:lnTo>
                      <a:pt x="199" y="67"/>
                    </a:lnTo>
                    <a:lnTo>
                      <a:pt x="78" y="199"/>
                    </a:lnTo>
                    <a:lnTo>
                      <a:pt x="12" y="365"/>
                    </a:lnTo>
                    <a:lnTo>
                      <a:pt x="1" y="453"/>
                    </a:lnTo>
                    <a:lnTo>
                      <a:pt x="12" y="552"/>
                    </a:lnTo>
                    <a:lnTo>
                      <a:pt x="78" y="706"/>
                    </a:lnTo>
                    <a:lnTo>
                      <a:pt x="199" y="838"/>
                    </a:lnTo>
                    <a:lnTo>
                      <a:pt x="364" y="904"/>
                    </a:lnTo>
                    <a:lnTo>
                      <a:pt x="463" y="915"/>
                    </a:lnTo>
                    <a:lnTo>
                      <a:pt x="3439" y="915"/>
                    </a:lnTo>
                    <a:lnTo>
                      <a:pt x="3538" y="904"/>
                    </a:lnTo>
                    <a:lnTo>
                      <a:pt x="3692" y="838"/>
                    </a:lnTo>
                    <a:lnTo>
                      <a:pt x="3824" y="706"/>
                    </a:lnTo>
                    <a:lnTo>
                      <a:pt x="3891" y="552"/>
                    </a:lnTo>
                    <a:lnTo>
                      <a:pt x="3902" y="453"/>
                    </a:lnTo>
                    <a:lnTo>
                      <a:pt x="3891" y="365"/>
                    </a:lnTo>
                    <a:lnTo>
                      <a:pt x="3824" y="199"/>
                    </a:lnTo>
                    <a:lnTo>
                      <a:pt x="3692" y="67"/>
                    </a:lnTo>
                    <a:lnTo>
                      <a:pt x="35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0"/>
              <p:cNvSpPr/>
              <p:nvPr/>
            </p:nvSpPr>
            <p:spPr>
              <a:xfrm>
                <a:off x="1319546" y="4090662"/>
                <a:ext cx="20136" cy="85534"/>
              </a:xfrm>
              <a:custGeom>
                <a:rect b="b" l="l" r="r" t="t"/>
                <a:pathLst>
                  <a:path extrusionOk="0" h="3891" w="916">
                    <a:moveTo>
                      <a:pt x="364" y="1"/>
                    </a:moveTo>
                    <a:lnTo>
                      <a:pt x="210" y="78"/>
                    </a:lnTo>
                    <a:lnTo>
                      <a:pt x="78" y="199"/>
                    </a:lnTo>
                    <a:lnTo>
                      <a:pt x="12" y="364"/>
                    </a:lnTo>
                    <a:lnTo>
                      <a:pt x="1" y="453"/>
                    </a:lnTo>
                    <a:lnTo>
                      <a:pt x="1" y="3439"/>
                    </a:lnTo>
                    <a:lnTo>
                      <a:pt x="12" y="3527"/>
                    </a:lnTo>
                    <a:lnTo>
                      <a:pt x="78" y="3692"/>
                    </a:lnTo>
                    <a:lnTo>
                      <a:pt x="210" y="3814"/>
                    </a:lnTo>
                    <a:lnTo>
                      <a:pt x="364" y="3891"/>
                    </a:lnTo>
                    <a:lnTo>
                      <a:pt x="552" y="3891"/>
                    </a:lnTo>
                    <a:lnTo>
                      <a:pt x="717" y="3814"/>
                    </a:lnTo>
                    <a:lnTo>
                      <a:pt x="849" y="3692"/>
                    </a:lnTo>
                    <a:lnTo>
                      <a:pt x="915" y="3527"/>
                    </a:lnTo>
                    <a:lnTo>
                      <a:pt x="915" y="3439"/>
                    </a:lnTo>
                    <a:lnTo>
                      <a:pt x="915" y="453"/>
                    </a:lnTo>
                    <a:lnTo>
                      <a:pt x="915" y="364"/>
                    </a:lnTo>
                    <a:lnTo>
                      <a:pt x="849" y="199"/>
                    </a:lnTo>
                    <a:lnTo>
                      <a:pt x="717" y="78"/>
                    </a:lnTo>
                    <a:lnTo>
                      <a:pt x="5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0"/>
              <p:cNvSpPr/>
              <p:nvPr/>
            </p:nvSpPr>
            <p:spPr>
              <a:xfrm>
                <a:off x="1286836" y="4123372"/>
                <a:ext cx="85776" cy="20136"/>
              </a:xfrm>
              <a:custGeom>
                <a:rect b="b" l="l" r="r" t="t"/>
                <a:pathLst>
                  <a:path extrusionOk="0" h="916" w="3902">
                    <a:moveTo>
                      <a:pt x="453" y="0"/>
                    </a:moveTo>
                    <a:lnTo>
                      <a:pt x="365" y="11"/>
                    </a:lnTo>
                    <a:lnTo>
                      <a:pt x="199" y="78"/>
                    </a:lnTo>
                    <a:lnTo>
                      <a:pt x="78" y="199"/>
                    </a:lnTo>
                    <a:lnTo>
                      <a:pt x="1" y="364"/>
                    </a:lnTo>
                    <a:lnTo>
                      <a:pt x="1" y="463"/>
                    </a:lnTo>
                    <a:lnTo>
                      <a:pt x="1" y="551"/>
                    </a:lnTo>
                    <a:lnTo>
                      <a:pt x="78" y="717"/>
                    </a:lnTo>
                    <a:lnTo>
                      <a:pt x="199" y="838"/>
                    </a:lnTo>
                    <a:lnTo>
                      <a:pt x="365" y="904"/>
                    </a:lnTo>
                    <a:lnTo>
                      <a:pt x="453" y="915"/>
                    </a:lnTo>
                    <a:lnTo>
                      <a:pt x="3439" y="915"/>
                    </a:lnTo>
                    <a:lnTo>
                      <a:pt x="3538" y="904"/>
                    </a:lnTo>
                    <a:lnTo>
                      <a:pt x="3703" y="838"/>
                    </a:lnTo>
                    <a:lnTo>
                      <a:pt x="3825" y="717"/>
                    </a:lnTo>
                    <a:lnTo>
                      <a:pt x="3891" y="551"/>
                    </a:lnTo>
                    <a:lnTo>
                      <a:pt x="3902" y="463"/>
                    </a:lnTo>
                    <a:lnTo>
                      <a:pt x="3891" y="364"/>
                    </a:lnTo>
                    <a:lnTo>
                      <a:pt x="3825" y="199"/>
                    </a:lnTo>
                    <a:lnTo>
                      <a:pt x="3703" y="78"/>
                    </a:lnTo>
                    <a:lnTo>
                      <a:pt x="3538" y="11"/>
                    </a:lnTo>
                    <a:lnTo>
                      <a:pt x="34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0"/>
              <p:cNvSpPr/>
              <p:nvPr/>
            </p:nvSpPr>
            <p:spPr>
              <a:xfrm>
                <a:off x="625778" y="3801438"/>
                <a:ext cx="20114" cy="85776"/>
              </a:xfrm>
              <a:custGeom>
                <a:rect b="b" l="l" r="r" t="t"/>
                <a:pathLst>
                  <a:path extrusionOk="0" h="3902" w="915">
                    <a:moveTo>
                      <a:pt x="364" y="0"/>
                    </a:moveTo>
                    <a:lnTo>
                      <a:pt x="199" y="78"/>
                    </a:lnTo>
                    <a:lnTo>
                      <a:pt x="77" y="199"/>
                    </a:lnTo>
                    <a:lnTo>
                      <a:pt x="11" y="364"/>
                    </a:lnTo>
                    <a:lnTo>
                      <a:pt x="0" y="452"/>
                    </a:lnTo>
                    <a:lnTo>
                      <a:pt x="0" y="3438"/>
                    </a:lnTo>
                    <a:lnTo>
                      <a:pt x="11" y="3538"/>
                    </a:lnTo>
                    <a:lnTo>
                      <a:pt x="77" y="3703"/>
                    </a:lnTo>
                    <a:lnTo>
                      <a:pt x="199" y="3824"/>
                    </a:lnTo>
                    <a:lnTo>
                      <a:pt x="364" y="3890"/>
                    </a:lnTo>
                    <a:lnTo>
                      <a:pt x="463" y="3901"/>
                    </a:lnTo>
                    <a:lnTo>
                      <a:pt x="551" y="3890"/>
                    </a:lnTo>
                    <a:lnTo>
                      <a:pt x="717" y="3824"/>
                    </a:lnTo>
                    <a:lnTo>
                      <a:pt x="838" y="3703"/>
                    </a:lnTo>
                    <a:lnTo>
                      <a:pt x="915" y="3538"/>
                    </a:lnTo>
                    <a:lnTo>
                      <a:pt x="915" y="3438"/>
                    </a:lnTo>
                    <a:lnTo>
                      <a:pt x="915" y="452"/>
                    </a:lnTo>
                    <a:lnTo>
                      <a:pt x="915" y="364"/>
                    </a:lnTo>
                    <a:lnTo>
                      <a:pt x="838" y="199"/>
                    </a:lnTo>
                    <a:lnTo>
                      <a:pt x="717" y="78"/>
                    </a:lnTo>
                    <a:lnTo>
                      <a:pt x="5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0"/>
              <p:cNvSpPr/>
              <p:nvPr/>
            </p:nvSpPr>
            <p:spPr>
              <a:xfrm>
                <a:off x="593068" y="3834390"/>
                <a:ext cx="85776" cy="20114"/>
              </a:xfrm>
              <a:custGeom>
                <a:rect b="b" l="l" r="r" t="t"/>
                <a:pathLst>
                  <a:path extrusionOk="0" h="915" w="3902">
                    <a:moveTo>
                      <a:pt x="364" y="0"/>
                    </a:moveTo>
                    <a:lnTo>
                      <a:pt x="199" y="66"/>
                    </a:lnTo>
                    <a:lnTo>
                      <a:pt x="78" y="198"/>
                    </a:lnTo>
                    <a:lnTo>
                      <a:pt x="12" y="364"/>
                    </a:lnTo>
                    <a:lnTo>
                      <a:pt x="1" y="452"/>
                    </a:lnTo>
                    <a:lnTo>
                      <a:pt x="12" y="540"/>
                    </a:lnTo>
                    <a:lnTo>
                      <a:pt x="78" y="705"/>
                    </a:lnTo>
                    <a:lnTo>
                      <a:pt x="199" y="838"/>
                    </a:lnTo>
                    <a:lnTo>
                      <a:pt x="364" y="904"/>
                    </a:lnTo>
                    <a:lnTo>
                      <a:pt x="463" y="915"/>
                    </a:lnTo>
                    <a:lnTo>
                      <a:pt x="3439" y="915"/>
                    </a:lnTo>
                    <a:lnTo>
                      <a:pt x="3538" y="904"/>
                    </a:lnTo>
                    <a:lnTo>
                      <a:pt x="3692" y="838"/>
                    </a:lnTo>
                    <a:lnTo>
                      <a:pt x="3824" y="705"/>
                    </a:lnTo>
                    <a:lnTo>
                      <a:pt x="3891" y="540"/>
                    </a:lnTo>
                    <a:lnTo>
                      <a:pt x="3902" y="452"/>
                    </a:lnTo>
                    <a:lnTo>
                      <a:pt x="3891" y="364"/>
                    </a:lnTo>
                    <a:lnTo>
                      <a:pt x="3824" y="198"/>
                    </a:lnTo>
                    <a:lnTo>
                      <a:pt x="3692" y="66"/>
                    </a:lnTo>
                    <a:lnTo>
                      <a:pt x="35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0"/>
              <p:cNvSpPr/>
              <p:nvPr/>
            </p:nvSpPr>
            <p:spPr>
              <a:xfrm>
                <a:off x="967079" y="2863731"/>
                <a:ext cx="73905" cy="73905"/>
              </a:xfrm>
              <a:custGeom>
                <a:rect b="b" l="l" r="r" t="t"/>
                <a:pathLst>
                  <a:path extrusionOk="0" h="3362" w="3362">
                    <a:moveTo>
                      <a:pt x="1687" y="915"/>
                    </a:moveTo>
                    <a:lnTo>
                      <a:pt x="1841" y="926"/>
                    </a:lnTo>
                    <a:lnTo>
                      <a:pt x="2117" y="1047"/>
                    </a:lnTo>
                    <a:lnTo>
                      <a:pt x="2326" y="1257"/>
                    </a:lnTo>
                    <a:lnTo>
                      <a:pt x="2436" y="1532"/>
                    </a:lnTo>
                    <a:lnTo>
                      <a:pt x="2447" y="1686"/>
                    </a:lnTo>
                    <a:lnTo>
                      <a:pt x="2436" y="1841"/>
                    </a:lnTo>
                    <a:lnTo>
                      <a:pt x="2315" y="2116"/>
                    </a:lnTo>
                    <a:lnTo>
                      <a:pt x="2106" y="2326"/>
                    </a:lnTo>
                    <a:lnTo>
                      <a:pt x="1841" y="2436"/>
                    </a:lnTo>
                    <a:lnTo>
                      <a:pt x="1676" y="2447"/>
                    </a:lnTo>
                    <a:lnTo>
                      <a:pt x="1522" y="2436"/>
                    </a:lnTo>
                    <a:lnTo>
                      <a:pt x="1246" y="2326"/>
                    </a:lnTo>
                    <a:lnTo>
                      <a:pt x="1048" y="2116"/>
                    </a:lnTo>
                    <a:lnTo>
                      <a:pt x="927" y="1841"/>
                    </a:lnTo>
                    <a:lnTo>
                      <a:pt x="916" y="1686"/>
                    </a:lnTo>
                    <a:lnTo>
                      <a:pt x="927" y="1532"/>
                    </a:lnTo>
                    <a:lnTo>
                      <a:pt x="1048" y="1257"/>
                    </a:lnTo>
                    <a:lnTo>
                      <a:pt x="1246" y="1047"/>
                    </a:lnTo>
                    <a:lnTo>
                      <a:pt x="1522" y="937"/>
                    </a:lnTo>
                    <a:lnTo>
                      <a:pt x="1676" y="926"/>
                    </a:lnTo>
                    <a:lnTo>
                      <a:pt x="1676" y="915"/>
                    </a:lnTo>
                    <a:close/>
                    <a:moveTo>
                      <a:pt x="1676" y="0"/>
                    </a:moveTo>
                    <a:lnTo>
                      <a:pt x="1511" y="11"/>
                    </a:lnTo>
                    <a:lnTo>
                      <a:pt x="1180" y="78"/>
                    </a:lnTo>
                    <a:lnTo>
                      <a:pt x="883" y="210"/>
                    </a:lnTo>
                    <a:lnTo>
                      <a:pt x="607" y="386"/>
                    </a:lnTo>
                    <a:lnTo>
                      <a:pt x="387" y="618"/>
                    </a:lnTo>
                    <a:lnTo>
                      <a:pt x="199" y="882"/>
                    </a:lnTo>
                    <a:lnTo>
                      <a:pt x="78" y="1180"/>
                    </a:lnTo>
                    <a:lnTo>
                      <a:pt x="12" y="1510"/>
                    </a:lnTo>
                    <a:lnTo>
                      <a:pt x="1" y="1686"/>
                    </a:lnTo>
                    <a:lnTo>
                      <a:pt x="12" y="1852"/>
                    </a:lnTo>
                    <a:lnTo>
                      <a:pt x="78" y="2182"/>
                    </a:lnTo>
                    <a:lnTo>
                      <a:pt x="199" y="2480"/>
                    </a:lnTo>
                    <a:lnTo>
                      <a:pt x="387" y="2755"/>
                    </a:lnTo>
                    <a:lnTo>
                      <a:pt x="607" y="2976"/>
                    </a:lnTo>
                    <a:lnTo>
                      <a:pt x="883" y="3163"/>
                    </a:lnTo>
                    <a:lnTo>
                      <a:pt x="1180" y="3284"/>
                    </a:lnTo>
                    <a:lnTo>
                      <a:pt x="1511" y="3350"/>
                    </a:lnTo>
                    <a:lnTo>
                      <a:pt x="1676" y="3361"/>
                    </a:lnTo>
                    <a:lnTo>
                      <a:pt x="1852" y="3350"/>
                    </a:lnTo>
                    <a:lnTo>
                      <a:pt x="2183" y="3284"/>
                    </a:lnTo>
                    <a:lnTo>
                      <a:pt x="2480" y="3163"/>
                    </a:lnTo>
                    <a:lnTo>
                      <a:pt x="2745" y="2976"/>
                    </a:lnTo>
                    <a:lnTo>
                      <a:pt x="2976" y="2755"/>
                    </a:lnTo>
                    <a:lnTo>
                      <a:pt x="3153" y="2491"/>
                    </a:lnTo>
                    <a:lnTo>
                      <a:pt x="3285" y="2182"/>
                    </a:lnTo>
                    <a:lnTo>
                      <a:pt x="3351" y="1863"/>
                    </a:lnTo>
                    <a:lnTo>
                      <a:pt x="3362" y="1686"/>
                    </a:lnTo>
                    <a:lnTo>
                      <a:pt x="3351" y="1510"/>
                    </a:lnTo>
                    <a:lnTo>
                      <a:pt x="3285" y="1180"/>
                    </a:lnTo>
                    <a:lnTo>
                      <a:pt x="3153" y="882"/>
                    </a:lnTo>
                    <a:lnTo>
                      <a:pt x="2976" y="618"/>
                    </a:lnTo>
                    <a:lnTo>
                      <a:pt x="2745" y="386"/>
                    </a:lnTo>
                    <a:lnTo>
                      <a:pt x="2480" y="210"/>
                    </a:lnTo>
                    <a:lnTo>
                      <a:pt x="2183" y="78"/>
                    </a:lnTo>
                    <a:lnTo>
                      <a:pt x="1852"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0"/>
              <p:cNvSpPr/>
              <p:nvPr/>
            </p:nvSpPr>
            <p:spPr>
              <a:xfrm>
                <a:off x="998107" y="4510980"/>
                <a:ext cx="150676" cy="150676"/>
              </a:xfrm>
              <a:custGeom>
                <a:rect b="b" l="l" r="r" t="t"/>
                <a:pathLst>
                  <a:path extrusionOk="0" h="3362" w="3362">
                    <a:moveTo>
                      <a:pt x="1687" y="915"/>
                    </a:moveTo>
                    <a:lnTo>
                      <a:pt x="1841" y="926"/>
                    </a:lnTo>
                    <a:lnTo>
                      <a:pt x="2117" y="1047"/>
                    </a:lnTo>
                    <a:lnTo>
                      <a:pt x="2326" y="1257"/>
                    </a:lnTo>
                    <a:lnTo>
                      <a:pt x="2436" y="1532"/>
                    </a:lnTo>
                    <a:lnTo>
                      <a:pt x="2447" y="1686"/>
                    </a:lnTo>
                    <a:lnTo>
                      <a:pt x="2436" y="1841"/>
                    </a:lnTo>
                    <a:lnTo>
                      <a:pt x="2315" y="2116"/>
                    </a:lnTo>
                    <a:lnTo>
                      <a:pt x="2106" y="2326"/>
                    </a:lnTo>
                    <a:lnTo>
                      <a:pt x="1841" y="2436"/>
                    </a:lnTo>
                    <a:lnTo>
                      <a:pt x="1676" y="2447"/>
                    </a:lnTo>
                    <a:lnTo>
                      <a:pt x="1522" y="2436"/>
                    </a:lnTo>
                    <a:lnTo>
                      <a:pt x="1246" y="2326"/>
                    </a:lnTo>
                    <a:lnTo>
                      <a:pt x="1048" y="2116"/>
                    </a:lnTo>
                    <a:lnTo>
                      <a:pt x="927" y="1841"/>
                    </a:lnTo>
                    <a:lnTo>
                      <a:pt x="916" y="1686"/>
                    </a:lnTo>
                    <a:lnTo>
                      <a:pt x="927" y="1532"/>
                    </a:lnTo>
                    <a:lnTo>
                      <a:pt x="1048" y="1257"/>
                    </a:lnTo>
                    <a:lnTo>
                      <a:pt x="1246" y="1047"/>
                    </a:lnTo>
                    <a:lnTo>
                      <a:pt x="1522" y="937"/>
                    </a:lnTo>
                    <a:lnTo>
                      <a:pt x="1676" y="926"/>
                    </a:lnTo>
                    <a:lnTo>
                      <a:pt x="1676" y="915"/>
                    </a:lnTo>
                    <a:close/>
                    <a:moveTo>
                      <a:pt x="1676" y="0"/>
                    </a:moveTo>
                    <a:lnTo>
                      <a:pt x="1511" y="11"/>
                    </a:lnTo>
                    <a:lnTo>
                      <a:pt x="1180" y="78"/>
                    </a:lnTo>
                    <a:lnTo>
                      <a:pt x="883" y="210"/>
                    </a:lnTo>
                    <a:lnTo>
                      <a:pt x="607" y="386"/>
                    </a:lnTo>
                    <a:lnTo>
                      <a:pt x="387" y="618"/>
                    </a:lnTo>
                    <a:lnTo>
                      <a:pt x="199" y="882"/>
                    </a:lnTo>
                    <a:lnTo>
                      <a:pt x="78" y="1180"/>
                    </a:lnTo>
                    <a:lnTo>
                      <a:pt x="12" y="1510"/>
                    </a:lnTo>
                    <a:lnTo>
                      <a:pt x="1" y="1686"/>
                    </a:lnTo>
                    <a:lnTo>
                      <a:pt x="12" y="1852"/>
                    </a:lnTo>
                    <a:lnTo>
                      <a:pt x="78" y="2182"/>
                    </a:lnTo>
                    <a:lnTo>
                      <a:pt x="199" y="2480"/>
                    </a:lnTo>
                    <a:lnTo>
                      <a:pt x="387" y="2755"/>
                    </a:lnTo>
                    <a:lnTo>
                      <a:pt x="607" y="2976"/>
                    </a:lnTo>
                    <a:lnTo>
                      <a:pt x="883" y="3163"/>
                    </a:lnTo>
                    <a:lnTo>
                      <a:pt x="1180" y="3284"/>
                    </a:lnTo>
                    <a:lnTo>
                      <a:pt x="1511" y="3350"/>
                    </a:lnTo>
                    <a:lnTo>
                      <a:pt x="1676" y="3361"/>
                    </a:lnTo>
                    <a:lnTo>
                      <a:pt x="1852" y="3350"/>
                    </a:lnTo>
                    <a:lnTo>
                      <a:pt x="2183" y="3284"/>
                    </a:lnTo>
                    <a:lnTo>
                      <a:pt x="2480" y="3163"/>
                    </a:lnTo>
                    <a:lnTo>
                      <a:pt x="2745" y="2976"/>
                    </a:lnTo>
                    <a:lnTo>
                      <a:pt x="2976" y="2755"/>
                    </a:lnTo>
                    <a:lnTo>
                      <a:pt x="3153" y="2491"/>
                    </a:lnTo>
                    <a:lnTo>
                      <a:pt x="3285" y="2182"/>
                    </a:lnTo>
                    <a:lnTo>
                      <a:pt x="3351" y="1863"/>
                    </a:lnTo>
                    <a:lnTo>
                      <a:pt x="3362" y="1686"/>
                    </a:lnTo>
                    <a:lnTo>
                      <a:pt x="3351" y="1510"/>
                    </a:lnTo>
                    <a:lnTo>
                      <a:pt x="3285" y="1180"/>
                    </a:lnTo>
                    <a:lnTo>
                      <a:pt x="3153" y="882"/>
                    </a:lnTo>
                    <a:lnTo>
                      <a:pt x="2976" y="618"/>
                    </a:lnTo>
                    <a:lnTo>
                      <a:pt x="2745" y="386"/>
                    </a:lnTo>
                    <a:lnTo>
                      <a:pt x="2480" y="210"/>
                    </a:lnTo>
                    <a:lnTo>
                      <a:pt x="2183" y="78"/>
                    </a:lnTo>
                    <a:lnTo>
                      <a:pt x="1852"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02" name="Google Shape;1702;p50"/>
          <p:cNvGrpSpPr/>
          <p:nvPr/>
        </p:nvGrpSpPr>
        <p:grpSpPr>
          <a:xfrm>
            <a:off x="8464486" y="3997002"/>
            <a:ext cx="360424" cy="355988"/>
            <a:chOff x="2604379" y="937690"/>
            <a:chExt cx="2046703" cy="2021511"/>
          </a:xfrm>
        </p:grpSpPr>
        <p:sp>
          <p:nvSpPr>
            <p:cNvPr id="1703" name="Google Shape;1703;p50"/>
            <p:cNvSpPr/>
            <p:nvPr/>
          </p:nvSpPr>
          <p:spPr>
            <a:xfrm>
              <a:off x="2604621" y="1011331"/>
              <a:ext cx="1892144" cy="1892385"/>
            </a:xfrm>
            <a:custGeom>
              <a:rect b="b" l="l" r="r" t="t"/>
              <a:pathLst>
                <a:path extrusionOk="0" h="86086" w="86075">
                  <a:moveTo>
                    <a:pt x="42007" y="0"/>
                  </a:moveTo>
                  <a:lnTo>
                    <a:pt x="39936" y="100"/>
                  </a:lnTo>
                  <a:lnTo>
                    <a:pt x="37886" y="298"/>
                  </a:lnTo>
                  <a:lnTo>
                    <a:pt x="35837" y="596"/>
                  </a:lnTo>
                  <a:lnTo>
                    <a:pt x="33798" y="992"/>
                  </a:lnTo>
                  <a:lnTo>
                    <a:pt x="31781" y="1488"/>
                  </a:lnTo>
                  <a:lnTo>
                    <a:pt x="29787" y="2072"/>
                  </a:lnTo>
                  <a:lnTo>
                    <a:pt x="27814" y="2766"/>
                  </a:lnTo>
                  <a:lnTo>
                    <a:pt x="25864" y="3549"/>
                  </a:lnTo>
                  <a:lnTo>
                    <a:pt x="23957" y="4441"/>
                  </a:lnTo>
                  <a:lnTo>
                    <a:pt x="22084" y="5422"/>
                  </a:lnTo>
                  <a:lnTo>
                    <a:pt x="20244" y="6502"/>
                  </a:lnTo>
                  <a:lnTo>
                    <a:pt x="18459" y="7692"/>
                  </a:lnTo>
                  <a:lnTo>
                    <a:pt x="16717" y="8970"/>
                  </a:lnTo>
                  <a:lnTo>
                    <a:pt x="15020" y="10348"/>
                  </a:lnTo>
                  <a:lnTo>
                    <a:pt x="13390" y="11825"/>
                  </a:lnTo>
                  <a:lnTo>
                    <a:pt x="12596" y="12607"/>
                  </a:lnTo>
                  <a:lnTo>
                    <a:pt x="11814" y="13400"/>
                  </a:lnTo>
                  <a:lnTo>
                    <a:pt x="10337" y="15031"/>
                  </a:lnTo>
                  <a:lnTo>
                    <a:pt x="8960" y="16728"/>
                  </a:lnTo>
                  <a:lnTo>
                    <a:pt x="7681" y="18469"/>
                  </a:lnTo>
                  <a:lnTo>
                    <a:pt x="6491" y="20255"/>
                  </a:lnTo>
                  <a:lnTo>
                    <a:pt x="5411" y="22095"/>
                  </a:lnTo>
                  <a:lnTo>
                    <a:pt x="4431" y="23968"/>
                  </a:lnTo>
                  <a:lnTo>
                    <a:pt x="3538" y="25875"/>
                  </a:lnTo>
                  <a:lnTo>
                    <a:pt x="2756" y="27825"/>
                  </a:lnTo>
                  <a:lnTo>
                    <a:pt x="2061" y="29798"/>
                  </a:lnTo>
                  <a:lnTo>
                    <a:pt x="1477" y="31792"/>
                  </a:lnTo>
                  <a:lnTo>
                    <a:pt x="981" y="33809"/>
                  </a:lnTo>
                  <a:lnTo>
                    <a:pt x="585" y="35847"/>
                  </a:lnTo>
                  <a:lnTo>
                    <a:pt x="287" y="37897"/>
                  </a:lnTo>
                  <a:lnTo>
                    <a:pt x="89" y="39947"/>
                  </a:lnTo>
                  <a:lnTo>
                    <a:pt x="1" y="42018"/>
                  </a:lnTo>
                  <a:lnTo>
                    <a:pt x="1" y="44079"/>
                  </a:lnTo>
                  <a:lnTo>
                    <a:pt x="89" y="46140"/>
                  </a:lnTo>
                  <a:lnTo>
                    <a:pt x="287" y="48200"/>
                  </a:lnTo>
                  <a:lnTo>
                    <a:pt x="585" y="50250"/>
                  </a:lnTo>
                  <a:lnTo>
                    <a:pt x="981" y="52289"/>
                  </a:lnTo>
                  <a:lnTo>
                    <a:pt x="1477" y="54305"/>
                  </a:lnTo>
                  <a:lnTo>
                    <a:pt x="2061" y="56300"/>
                  </a:lnTo>
                  <a:lnTo>
                    <a:pt x="2756" y="58272"/>
                  </a:lnTo>
                  <a:lnTo>
                    <a:pt x="3538" y="60212"/>
                  </a:lnTo>
                  <a:lnTo>
                    <a:pt x="4431" y="62129"/>
                  </a:lnTo>
                  <a:lnTo>
                    <a:pt x="5411" y="64002"/>
                  </a:lnTo>
                  <a:lnTo>
                    <a:pt x="6491" y="65832"/>
                  </a:lnTo>
                  <a:lnTo>
                    <a:pt x="7681" y="67628"/>
                  </a:lnTo>
                  <a:lnTo>
                    <a:pt x="8960" y="69369"/>
                  </a:lnTo>
                  <a:lnTo>
                    <a:pt x="10337" y="71055"/>
                  </a:lnTo>
                  <a:lnTo>
                    <a:pt x="11814" y="72697"/>
                  </a:lnTo>
                  <a:lnTo>
                    <a:pt x="12596" y="73490"/>
                  </a:lnTo>
                  <a:lnTo>
                    <a:pt x="13390" y="74262"/>
                  </a:lnTo>
                  <a:lnTo>
                    <a:pt x="15020" y="75749"/>
                  </a:lnTo>
                  <a:lnTo>
                    <a:pt x="16717" y="77127"/>
                  </a:lnTo>
                  <a:lnTo>
                    <a:pt x="18459" y="78405"/>
                  </a:lnTo>
                  <a:lnTo>
                    <a:pt x="20244" y="79584"/>
                  </a:lnTo>
                  <a:lnTo>
                    <a:pt x="22084" y="80675"/>
                  </a:lnTo>
                  <a:lnTo>
                    <a:pt x="23957" y="81656"/>
                  </a:lnTo>
                  <a:lnTo>
                    <a:pt x="25864" y="82537"/>
                  </a:lnTo>
                  <a:lnTo>
                    <a:pt x="27814" y="83331"/>
                  </a:lnTo>
                  <a:lnTo>
                    <a:pt x="29787" y="84014"/>
                  </a:lnTo>
                  <a:lnTo>
                    <a:pt x="31781" y="84609"/>
                  </a:lnTo>
                  <a:lnTo>
                    <a:pt x="33798" y="85105"/>
                  </a:lnTo>
                  <a:lnTo>
                    <a:pt x="35837" y="85502"/>
                  </a:lnTo>
                  <a:lnTo>
                    <a:pt x="37886" y="85788"/>
                  </a:lnTo>
                  <a:lnTo>
                    <a:pt x="39936" y="85987"/>
                  </a:lnTo>
                  <a:lnTo>
                    <a:pt x="42007" y="86086"/>
                  </a:lnTo>
                  <a:lnTo>
                    <a:pt x="44068" y="86086"/>
                  </a:lnTo>
                  <a:lnTo>
                    <a:pt x="46129" y="85987"/>
                  </a:lnTo>
                  <a:lnTo>
                    <a:pt x="48190" y="85788"/>
                  </a:lnTo>
                  <a:lnTo>
                    <a:pt x="50239" y="85502"/>
                  </a:lnTo>
                  <a:lnTo>
                    <a:pt x="52278" y="85105"/>
                  </a:lnTo>
                  <a:lnTo>
                    <a:pt x="54294" y="84609"/>
                  </a:lnTo>
                  <a:lnTo>
                    <a:pt x="56289" y="84014"/>
                  </a:lnTo>
                  <a:lnTo>
                    <a:pt x="58261" y="83331"/>
                  </a:lnTo>
                  <a:lnTo>
                    <a:pt x="60201" y="82537"/>
                  </a:lnTo>
                  <a:lnTo>
                    <a:pt x="62118" y="81656"/>
                  </a:lnTo>
                  <a:lnTo>
                    <a:pt x="63992" y="80675"/>
                  </a:lnTo>
                  <a:lnTo>
                    <a:pt x="65821" y="79584"/>
                  </a:lnTo>
                  <a:lnTo>
                    <a:pt x="67617" y="78405"/>
                  </a:lnTo>
                  <a:lnTo>
                    <a:pt x="69358" y="77127"/>
                  </a:lnTo>
                  <a:lnTo>
                    <a:pt x="71044" y="75749"/>
                  </a:lnTo>
                  <a:lnTo>
                    <a:pt x="72686" y="74262"/>
                  </a:lnTo>
                  <a:lnTo>
                    <a:pt x="73480" y="73490"/>
                  </a:lnTo>
                  <a:lnTo>
                    <a:pt x="74262" y="72697"/>
                  </a:lnTo>
                  <a:lnTo>
                    <a:pt x="75739" y="71055"/>
                  </a:lnTo>
                  <a:lnTo>
                    <a:pt x="77116" y="69369"/>
                  </a:lnTo>
                  <a:lnTo>
                    <a:pt x="78394" y="67628"/>
                  </a:lnTo>
                  <a:lnTo>
                    <a:pt x="79573" y="65832"/>
                  </a:lnTo>
                  <a:lnTo>
                    <a:pt x="80664" y="64002"/>
                  </a:lnTo>
                  <a:lnTo>
                    <a:pt x="81645" y="62129"/>
                  </a:lnTo>
                  <a:lnTo>
                    <a:pt x="82527" y="60212"/>
                  </a:lnTo>
                  <a:lnTo>
                    <a:pt x="83320" y="58272"/>
                  </a:lnTo>
                  <a:lnTo>
                    <a:pt x="84014" y="56300"/>
                  </a:lnTo>
                  <a:lnTo>
                    <a:pt x="84598" y="54305"/>
                  </a:lnTo>
                  <a:lnTo>
                    <a:pt x="85094" y="52289"/>
                  </a:lnTo>
                  <a:lnTo>
                    <a:pt x="85491" y="50250"/>
                  </a:lnTo>
                  <a:lnTo>
                    <a:pt x="85777" y="48200"/>
                  </a:lnTo>
                  <a:lnTo>
                    <a:pt x="85976" y="46140"/>
                  </a:lnTo>
                  <a:lnTo>
                    <a:pt x="86075" y="44079"/>
                  </a:lnTo>
                  <a:lnTo>
                    <a:pt x="86075" y="42018"/>
                  </a:lnTo>
                  <a:lnTo>
                    <a:pt x="85976" y="39947"/>
                  </a:lnTo>
                  <a:lnTo>
                    <a:pt x="85777" y="37897"/>
                  </a:lnTo>
                  <a:lnTo>
                    <a:pt x="85491" y="35847"/>
                  </a:lnTo>
                  <a:lnTo>
                    <a:pt x="85094" y="33809"/>
                  </a:lnTo>
                  <a:lnTo>
                    <a:pt x="84598" y="31792"/>
                  </a:lnTo>
                  <a:lnTo>
                    <a:pt x="84014" y="29798"/>
                  </a:lnTo>
                  <a:lnTo>
                    <a:pt x="83320" y="27825"/>
                  </a:lnTo>
                  <a:lnTo>
                    <a:pt x="82527" y="25875"/>
                  </a:lnTo>
                  <a:lnTo>
                    <a:pt x="81645" y="23968"/>
                  </a:lnTo>
                  <a:lnTo>
                    <a:pt x="80664" y="22095"/>
                  </a:lnTo>
                  <a:lnTo>
                    <a:pt x="79573" y="20255"/>
                  </a:lnTo>
                  <a:lnTo>
                    <a:pt x="78394" y="18469"/>
                  </a:lnTo>
                  <a:lnTo>
                    <a:pt x="77116" y="16728"/>
                  </a:lnTo>
                  <a:lnTo>
                    <a:pt x="75739" y="15031"/>
                  </a:lnTo>
                  <a:lnTo>
                    <a:pt x="74262" y="13400"/>
                  </a:lnTo>
                  <a:lnTo>
                    <a:pt x="73480" y="12607"/>
                  </a:lnTo>
                  <a:lnTo>
                    <a:pt x="72686" y="11825"/>
                  </a:lnTo>
                  <a:lnTo>
                    <a:pt x="71044" y="10348"/>
                  </a:lnTo>
                  <a:lnTo>
                    <a:pt x="69358" y="8970"/>
                  </a:lnTo>
                  <a:lnTo>
                    <a:pt x="67617" y="7692"/>
                  </a:lnTo>
                  <a:lnTo>
                    <a:pt x="65821" y="6502"/>
                  </a:lnTo>
                  <a:lnTo>
                    <a:pt x="63992" y="5422"/>
                  </a:lnTo>
                  <a:lnTo>
                    <a:pt x="62118" y="4441"/>
                  </a:lnTo>
                  <a:lnTo>
                    <a:pt x="60201" y="3549"/>
                  </a:lnTo>
                  <a:lnTo>
                    <a:pt x="58261" y="2766"/>
                  </a:lnTo>
                  <a:lnTo>
                    <a:pt x="56289" y="2072"/>
                  </a:lnTo>
                  <a:lnTo>
                    <a:pt x="54294" y="1488"/>
                  </a:lnTo>
                  <a:lnTo>
                    <a:pt x="52278" y="992"/>
                  </a:lnTo>
                  <a:lnTo>
                    <a:pt x="50239" y="596"/>
                  </a:lnTo>
                  <a:lnTo>
                    <a:pt x="48190" y="298"/>
                  </a:lnTo>
                  <a:lnTo>
                    <a:pt x="46129" y="100"/>
                  </a:lnTo>
                  <a:lnTo>
                    <a:pt x="44068" y="0"/>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0"/>
            <p:cNvSpPr/>
            <p:nvPr/>
          </p:nvSpPr>
          <p:spPr>
            <a:xfrm>
              <a:off x="3226945" y="1829850"/>
              <a:ext cx="692097" cy="696472"/>
            </a:xfrm>
            <a:custGeom>
              <a:rect b="b" l="l" r="r" t="t"/>
              <a:pathLst>
                <a:path extrusionOk="0" h="31683" w="31484">
                  <a:moveTo>
                    <a:pt x="17709" y="1"/>
                  </a:moveTo>
                  <a:lnTo>
                    <a:pt x="0" y="20718"/>
                  </a:lnTo>
                  <a:lnTo>
                    <a:pt x="12177" y="31682"/>
                  </a:lnTo>
                  <a:lnTo>
                    <a:pt x="31483" y="8850"/>
                  </a:lnTo>
                  <a:lnTo>
                    <a:pt x="17709" y="1"/>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0"/>
            <p:cNvSpPr/>
            <p:nvPr/>
          </p:nvSpPr>
          <p:spPr>
            <a:xfrm>
              <a:off x="3226945" y="1829850"/>
              <a:ext cx="692097" cy="696472"/>
            </a:xfrm>
            <a:custGeom>
              <a:rect b="b" l="l" r="r" t="t"/>
              <a:pathLst>
                <a:path extrusionOk="0" fill="none" h="31683" w="31484">
                  <a:moveTo>
                    <a:pt x="17709" y="1"/>
                  </a:moveTo>
                  <a:lnTo>
                    <a:pt x="31483" y="8850"/>
                  </a:lnTo>
                  <a:lnTo>
                    <a:pt x="12177" y="31682"/>
                  </a:lnTo>
                  <a:lnTo>
                    <a:pt x="0" y="20718"/>
                  </a:lnTo>
                  <a:lnTo>
                    <a:pt x="17709" y="1"/>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0"/>
            <p:cNvSpPr/>
            <p:nvPr/>
          </p:nvSpPr>
          <p:spPr>
            <a:xfrm>
              <a:off x="3728850" y="1869572"/>
              <a:ext cx="90634" cy="72938"/>
            </a:xfrm>
            <a:custGeom>
              <a:rect b="b" l="l" r="r" t="t"/>
              <a:pathLst>
                <a:path extrusionOk="0" h="3318" w="4123">
                  <a:moveTo>
                    <a:pt x="904" y="1"/>
                  </a:moveTo>
                  <a:lnTo>
                    <a:pt x="1" y="1114"/>
                  </a:lnTo>
                  <a:lnTo>
                    <a:pt x="3020" y="3318"/>
                  </a:lnTo>
                  <a:lnTo>
                    <a:pt x="4122" y="2018"/>
                  </a:lnTo>
                  <a:lnTo>
                    <a:pt x="9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0"/>
            <p:cNvSpPr/>
            <p:nvPr/>
          </p:nvSpPr>
          <p:spPr>
            <a:xfrm>
              <a:off x="3728850" y="1869572"/>
              <a:ext cx="90634" cy="72938"/>
            </a:xfrm>
            <a:custGeom>
              <a:rect b="b" l="l" r="r" t="t"/>
              <a:pathLst>
                <a:path extrusionOk="0" fill="none" h="3318" w="4123">
                  <a:moveTo>
                    <a:pt x="1" y="1114"/>
                  </a:moveTo>
                  <a:lnTo>
                    <a:pt x="904" y="1"/>
                  </a:lnTo>
                  <a:lnTo>
                    <a:pt x="4122" y="2018"/>
                  </a:lnTo>
                  <a:lnTo>
                    <a:pt x="3020" y="3318"/>
                  </a:lnTo>
                  <a:lnTo>
                    <a:pt x="1" y="111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0"/>
            <p:cNvSpPr/>
            <p:nvPr/>
          </p:nvSpPr>
          <p:spPr>
            <a:xfrm>
              <a:off x="3264492" y="1871770"/>
              <a:ext cx="601485" cy="623534"/>
            </a:xfrm>
            <a:custGeom>
              <a:rect b="b" l="l" r="r" t="t"/>
              <a:pathLst>
                <a:path extrusionOk="0" h="28365" w="27362">
                  <a:moveTo>
                    <a:pt x="15890" y="0"/>
                  </a:moveTo>
                  <a:lnTo>
                    <a:pt x="0" y="18711"/>
                  </a:lnTo>
                  <a:lnTo>
                    <a:pt x="10061" y="28365"/>
                  </a:lnTo>
                  <a:lnTo>
                    <a:pt x="27362" y="7549"/>
                  </a:lnTo>
                  <a:lnTo>
                    <a:pt x="158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0"/>
            <p:cNvSpPr/>
            <p:nvPr/>
          </p:nvSpPr>
          <p:spPr>
            <a:xfrm>
              <a:off x="3264492" y="1871770"/>
              <a:ext cx="601485" cy="623534"/>
            </a:xfrm>
            <a:custGeom>
              <a:rect b="b" l="l" r="r" t="t"/>
              <a:pathLst>
                <a:path extrusionOk="0" fill="none" h="28365" w="27362">
                  <a:moveTo>
                    <a:pt x="15890" y="0"/>
                  </a:moveTo>
                  <a:lnTo>
                    <a:pt x="27362" y="7549"/>
                  </a:lnTo>
                  <a:lnTo>
                    <a:pt x="10061" y="28365"/>
                  </a:lnTo>
                  <a:lnTo>
                    <a:pt x="0" y="18711"/>
                  </a:lnTo>
                  <a:lnTo>
                    <a:pt x="15890"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0"/>
            <p:cNvSpPr/>
            <p:nvPr/>
          </p:nvSpPr>
          <p:spPr>
            <a:xfrm>
              <a:off x="3601923" y="1962602"/>
              <a:ext cx="150932" cy="116046"/>
            </a:xfrm>
            <a:custGeom>
              <a:rect b="b" l="l" r="r" t="t"/>
              <a:pathLst>
                <a:path extrusionOk="0" fill="none" h="5279" w="6866">
                  <a:moveTo>
                    <a:pt x="0" y="0"/>
                  </a:moveTo>
                  <a:lnTo>
                    <a:pt x="6866" y="527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0"/>
            <p:cNvSpPr/>
            <p:nvPr/>
          </p:nvSpPr>
          <p:spPr>
            <a:xfrm>
              <a:off x="3568971" y="2003050"/>
              <a:ext cx="150954" cy="116068"/>
            </a:xfrm>
            <a:custGeom>
              <a:rect b="b" l="l" r="r" t="t"/>
              <a:pathLst>
                <a:path extrusionOk="0" fill="none" h="5280" w="6867">
                  <a:moveTo>
                    <a:pt x="1" y="1"/>
                  </a:moveTo>
                  <a:lnTo>
                    <a:pt x="6866" y="527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0"/>
            <p:cNvSpPr/>
            <p:nvPr/>
          </p:nvSpPr>
          <p:spPr>
            <a:xfrm>
              <a:off x="3536041" y="2043761"/>
              <a:ext cx="150932" cy="116046"/>
            </a:xfrm>
            <a:custGeom>
              <a:rect b="b" l="l" r="r" t="t"/>
              <a:pathLst>
                <a:path extrusionOk="0" fill="none" h="5279" w="6866">
                  <a:moveTo>
                    <a:pt x="0" y="0"/>
                  </a:moveTo>
                  <a:lnTo>
                    <a:pt x="6865" y="5278"/>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0"/>
            <p:cNvSpPr/>
            <p:nvPr/>
          </p:nvSpPr>
          <p:spPr>
            <a:xfrm>
              <a:off x="3503090" y="2084209"/>
              <a:ext cx="150690" cy="116046"/>
            </a:xfrm>
            <a:custGeom>
              <a:rect b="b" l="l" r="r" t="t"/>
              <a:pathLst>
                <a:path extrusionOk="0" fill="none" h="5279" w="6855">
                  <a:moveTo>
                    <a:pt x="0" y="0"/>
                  </a:moveTo>
                  <a:lnTo>
                    <a:pt x="6855" y="527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0"/>
            <p:cNvSpPr/>
            <p:nvPr/>
          </p:nvSpPr>
          <p:spPr>
            <a:xfrm>
              <a:off x="3470138" y="2124899"/>
              <a:ext cx="150690" cy="115826"/>
            </a:xfrm>
            <a:custGeom>
              <a:rect b="b" l="l" r="r" t="t"/>
              <a:pathLst>
                <a:path extrusionOk="0" fill="none" h="5269" w="6855">
                  <a:moveTo>
                    <a:pt x="1" y="1"/>
                  </a:moveTo>
                  <a:lnTo>
                    <a:pt x="6855" y="5268"/>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0"/>
            <p:cNvSpPr/>
            <p:nvPr/>
          </p:nvSpPr>
          <p:spPr>
            <a:xfrm>
              <a:off x="3437208" y="2165347"/>
              <a:ext cx="150690" cy="116068"/>
            </a:xfrm>
            <a:custGeom>
              <a:rect b="b" l="l" r="r" t="t"/>
              <a:pathLst>
                <a:path extrusionOk="0" fill="none" h="5280" w="6855">
                  <a:moveTo>
                    <a:pt x="0" y="1"/>
                  </a:moveTo>
                  <a:lnTo>
                    <a:pt x="6854" y="527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0"/>
            <p:cNvSpPr/>
            <p:nvPr/>
          </p:nvSpPr>
          <p:spPr>
            <a:xfrm>
              <a:off x="3404256" y="2206058"/>
              <a:ext cx="150690" cy="115804"/>
            </a:xfrm>
            <a:custGeom>
              <a:rect b="b" l="l" r="r" t="t"/>
              <a:pathLst>
                <a:path extrusionOk="0" fill="none" h="5268" w="6855">
                  <a:moveTo>
                    <a:pt x="0" y="0"/>
                  </a:moveTo>
                  <a:lnTo>
                    <a:pt x="6855" y="5268"/>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0"/>
            <p:cNvSpPr/>
            <p:nvPr/>
          </p:nvSpPr>
          <p:spPr>
            <a:xfrm>
              <a:off x="3371305" y="2246506"/>
              <a:ext cx="150690" cy="116046"/>
            </a:xfrm>
            <a:custGeom>
              <a:rect b="b" l="l" r="r" t="t"/>
              <a:pathLst>
                <a:path extrusionOk="0" fill="none" h="5279" w="6855">
                  <a:moveTo>
                    <a:pt x="1" y="0"/>
                  </a:moveTo>
                  <a:lnTo>
                    <a:pt x="6855" y="527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0"/>
            <p:cNvSpPr/>
            <p:nvPr/>
          </p:nvSpPr>
          <p:spPr>
            <a:xfrm>
              <a:off x="3669255" y="1878541"/>
              <a:ext cx="156999" cy="114837"/>
            </a:xfrm>
            <a:custGeom>
              <a:rect b="b" l="l" r="r" t="t"/>
              <a:pathLst>
                <a:path extrusionOk="0" h="5224" w="7142">
                  <a:moveTo>
                    <a:pt x="1400" y="1"/>
                  </a:moveTo>
                  <a:lnTo>
                    <a:pt x="1" y="1709"/>
                  </a:lnTo>
                  <a:lnTo>
                    <a:pt x="5830" y="5224"/>
                  </a:lnTo>
                  <a:lnTo>
                    <a:pt x="7142" y="3615"/>
                  </a:lnTo>
                  <a:lnTo>
                    <a:pt x="14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0"/>
            <p:cNvSpPr/>
            <p:nvPr/>
          </p:nvSpPr>
          <p:spPr>
            <a:xfrm>
              <a:off x="3669255" y="1878541"/>
              <a:ext cx="156999" cy="114837"/>
            </a:xfrm>
            <a:custGeom>
              <a:rect b="b" l="l" r="r" t="t"/>
              <a:pathLst>
                <a:path extrusionOk="0" fill="none" h="5224" w="7142">
                  <a:moveTo>
                    <a:pt x="1400" y="1"/>
                  </a:moveTo>
                  <a:lnTo>
                    <a:pt x="1" y="1709"/>
                  </a:lnTo>
                  <a:lnTo>
                    <a:pt x="5830" y="5224"/>
                  </a:lnTo>
                  <a:lnTo>
                    <a:pt x="7142" y="3615"/>
                  </a:lnTo>
                  <a:lnTo>
                    <a:pt x="1400" y="1"/>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0"/>
            <p:cNvSpPr/>
            <p:nvPr/>
          </p:nvSpPr>
          <p:spPr>
            <a:xfrm>
              <a:off x="3288958" y="2037694"/>
              <a:ext cx="248314" cy="123805"/>
            </a:xfrm>
            <a:custGeom>
              <a:rect b="b" l="l" r="r" t="t"/>
              <a:pathLst>
                <a:path extrusionOk="0" h="5632" w="11296">
                  <a:moveTo>
                    <a:pt x="4926" y="1"/>
                  </a:moveTo>
                  <a:lnTo>
                    <a:pt x="4694" y="23"/>
                  </a:lnTo>
                  <a:lnTo>
                    <a:pt x="4066" y="232"/>
                  </a:lnTo>
                  <a:lnTo>
                    <a:pt x="2887" y="816"/>
                  </a:lnTo>
                  <a:lnTo>
                    <a:pt x="474" y="2293"/>
                  </a:lnTo>
                  <a:lnTo>
                    <a:pt x="0" y="2612"/>
                  </a:lnTo>
                  <a:lnTo>
                    <a:pt x="1807" y="5632"/>
                  </a:lnTo>
                  <a:lnTo>
                    <a:pt x="1796" y="5543"/>
                  </a:lnTo>
                  <a:lnTo>
                    <a:pt x="2028" y="5081"/>
                  </a:lnTo>
                  <a:lnTo>
                    <a:pt x="2358" y="4827"/>
                  </a:lnTo>
                  <a:lnTo>
                    <a:pt x="2700" y="4684"/>
                  </a:lnTo>
                  <a:lnTo>
                    <a:pt x="2920" y="4629"/>
                  </a:lnTo>
                  <a:lnTo>
                    <a:pt x="3141" y="4563"/>
                  </a:lnTo>
                  <a:lnTo>
                    <a:pt x="3604" y="4364"/>
                  </a:lnTo>
                  <a:lnTo>
                    <a:pt x="4276" y="3990"/>
                  </a:lnTo>
                  <a:lnTo>
                    <a:pt x="5356" y="3185"/>
                  </a:lnTo>
                  <a:lnTo>
                    <a:pt x="5532" y="3020"/>
                  </a:lnTo>
                  <a:lnTo>
                    <a:pt x="5796" y="3031"/>
                  </a:lnTo>
                  <a:lnTo>
                    <a:pt x="7901" y="3064"/>
                  </a:lnTo>
                  <a:lnTo>
                    <a:pt x="9047" y="3020"/>
                  </a:lnTo>
                  <a:lnTo>
                    <a:pt x="9301" y="2998"/>
                  </a:lnTo>
                  <a:lnTo>
                    <a:pt x="9730" y="2910"/>
                  </a:lnTo>
                  <a:lnTo>
                    <a:pt x="10083" y="2778"/>
                  </a:lnTo>
                  <a:lnTo>
                    <a:pt x="10370" y="2612"/>
                  </a:lnTo>
                  <a:lnTo>
                    <a:pt x="10711" y="2293"/>
                  </a:lnTo>
                  <a:lnTo>
                    <a:pt x="11075" y="1742"/>
                  </a:lnTo>
                  <a:lnTo>
                    <a:pt x="11262" y="1411"/>
                  </a:lnTo>
                  <a:lnTo>
                    <a:pt x="11295" y="1323"/>
                  </a:lnTo>
                  <a:lnTo>
                    <a:pt x="11262" y="1158"/>
                  </a:lnTo>
                  <a:lnTo>
                    <a:pt x="11097" y="1014"/>
                  </a:lnTo>
                  <a:lnTo>
                    <a:pt x="10821" y="871"/>
                  </a:lnTo>
                  <a:lnTo>
                    <a:pt x="10259" y="673"/>
                  </a:lnTo>
                  <a:lnTo>
                    <a:pt x="9268" y="452"/>
                  </a:lnTo>
                  <a:lnTo>
                    <a:pt x="7549" y="199"/>
                  </a:lnTo>
                  <a:lnTo>
                    <a:pt x="5488" y="12"/>
                  </a:lnTo>
                  <a:lnTo>
                    <a:pt x="4926" y="1"/>
                  </a:lnTo>
                  <a:close/>
                </a:path>
              </a:pathLst>
            </a:custGeom>
            <a:solidFill>
              <a:srgbClr val="9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0"/>
            <p:cNvSpPr/>
            <p:nvPr/>
          </p:nvSpPr>
          <p:spPr>
            <a:xfrm>
              <a:off x="3288958" y="2037694"/>
              <a:ext cx="248314" cy="123805"/>
            </a:xfrm>
            <a:custGeom>
              <a:rect b="b" l="l" r="r" t="t"/>
              <a:pathLst>
                <a:path extrusionOk="0" fill="none" h="5632" w="11296">
                  <a:moveTo>
                    <a:pt x="0" y="2612"/>
                  </a:moveTo>
                  <a:lnTo>
                    <a:pt x="474" y="2293"/>
                  </a:lnTo>
                  <a:lnTo>
                    <a:pt x="2887" y="816"/>
                  </a:lnTo>
                  <a:lnTo>
                    <a:pt x="4066" y="232"/>
                  </a:lnTo>
                  <a:lnTo>
                    <a:pt x="4694" y="23"/>
                  </a:lnTo>
                  <a:lnTo>
                    <a:pt x="4926" y="1"/>
                  </a:lnTo>
                  <a:lnTo>
                    <a:pt x="5488" y="12"/>
                  </a:lnTo>
                  <a:lnTo>
                    <a:pt x="7549" y="199"/>
                  </a:lnTo>
                  <a:lnTo>
                    <a:pt x="9268" y="452"/>
                  </a:lnTo>
                  <a:lnTo>
                    <a:pt x="10259" y="673"/>
                  </a:lnTo>
                  <a:lnTo>
                    <a:pt x="10821" y="871"/>
                  </a:lnTo>
                  <a:lnTo>
                    <a:pt x="11097" y="1014"/>
                  </a:lnTo>
                  <a:lnTo>
                    <a:pt x="11262" y="1158"/>
                  </a:lnTo>
                  <a:lnTo>
                    <a:pt x="11295" y="1323"/>
                  </a:lnTo>
                  <a:lnTo>
                    <a:pt x="11262" y="1411"/>
                  </a:lnTo>
                  <a:lnTo>
                    <a:pt x="11075" y="1742"/>
                  </a:lnTo>
                  <a:lnTo>
                    <a:pt x="10711" y="2293"/>
                  </a:lnTo>
                  <a:lnTo>
                    <a:pt x="10370" y="2612"/>
                  </a:lnTo>
                  <a:lnTo>
                    <a:pt x="10083" y="2778"/>
                  </a:lnTo>
                  <a:lnTo>
                    <a:pt x="9730" y="2910"/>
                  </a:lnTo>
                  <a:lnTo>
                    <a:pt x="9301" y="2998"/>
                  </a:lnTo>
                  <a:lnTo>
                    <a:pt x="9047" y="3020"/>
                  </a:lnTo>
                  <a:lnTo>
                    <a:pt x="7901" y="3064"/>
                  </a:lnTo>
                  <a:lnTo>
                    <a:pt x="5796" y="3031"/>
                  </a:lnTo>
                  <a:lnTo>
                    <a:pt x="5532" y="3020"/>
                  </a:lnTo>
                  <a:lnTo>
                    <a:pt x="5356" y="3185"/>
                  </a:lnTo>
                  <a:lnTo>
                    <a:pt x="4276" y="3990"/>
                  </a:lnTo>
                  <a:lnTo>
                    <a:pt x="3604" y="4364"/>
                  </a:lnTo>
                  <a:lnTo>
                    <a:pt x="3141" y="4563"/>
                  </a:lnTo>
                  <a:lnTo>
                    <a:pt x="2920" y="4629"/>
                  </a:lnTo>
                  <a:lnTo>
                    <a:pt x="2700" y="4684"/>
                  </a:lnTo>
                  <a:lnTo>
                    <a:pt x="2358" y="4827"/>
                  </a:lnTo>
                  <a:lnTo>
                    <a:pt x="2028" y="5081"/>
                  </a:lnTo>
                  <a:lnTo>
                    <a:pt x="1796" y="5543"/>
                  </a:lnTo>
                  <a:lnTo>
                    <a:pt x="1807" y="5632"/>
                  </a:lnTo>
                  <a:lnTo>
                    <a:pt x="0" y="261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0"/>
            <p:cNvSpPr/>
            <p:nvPr/>
          </p:nvSpPr>
          <p:spPr>
            <a:xfrm>
              <a:off x="3027081" y="1254787"/>
              <a:ext cx="321472" cy="407709"/>
            </a:xfrm>
            <a:custGeom>
              <a:rect b="b" l="l" r="r" t="t"/>
              <a:pathLst>
                <a:path extrusionOk="0" h="18547" w="14624">
                  <a:moveTo>
                    <a:pt x="10084" y="0"/>
                  </a:moveTo>
                  <a:lnTo>
                    <a:pt x="9401" y="44"/>
                  </a:lnTo>
                  <a:lnTo>
                    <a:pt x="8717" y="210"/>
                  </a:lnTo>
                  <a:lnTo>
                    <a:pt x="8045" y="452"/>
                  </a:lnTo>
                  <a:lnTo>
                    <a:pt x="7384" y="783"/>
                  </a:lnTo>
                  <a:lnTo>
                    <a:pt x="6734" y="1168"/>
                  </a:lnTo>
                  <a:lnTo>
                    <a:pt x="5797" y="1829"/>
                  </a:lnTo>
                  <a:lnTo>
                    <a:pt x="4640" y="2810"/>
                  </a:lnTo>
                  <a:lnTo>
                    <a:pt x="3637" y="3791"/>
                  </a:lnTo>
                  <a:lnTo>
                    <a:pt x="3208" y="4232"/>
                  </a:lnTo>
                  <a:lnTo>
                    <a:pt x="1" y="8353"/>
                  </a:lnTo>
                  <a:lnTo>
                    <a:pt x="8552" y="18546"/>
                  </a:lnTo>
                  <a:lnTo>
                    <a:pt x="13412" y="12673"/>
                  </a:lnTo>
                  <a:lnTo>
                    <a:pt x="13511" y="12430"/>
                  </a:lnTo>
                  <a:lnTo>
                    <a:pt x="13996" y="10821"/>
                  </a:lnTo>
                  <a:lnTo>
                    <a:pt x="14337" y="9312"/>
                  </a:lnTo>
                  <a:lnTo>
                    <a:pt x="14525" y="8000"/>
                  </a:lnTo>
                  <a:lnTo>
                    <a:pt x="14602" y="7086"/>
                  </a:lnTo>
                  <a:lnTo>
                    <a:pt x="14624" y="6160"/>
                  </a:lnTo>
                  <a:lnTo>
                    <a:pt x="14569" y="5223"/>
                  </a:lnTo>
                  <a:lnTo>
                    <a:pt x="14426" y="4309"/>
                  </a:lnTo>
                  <a:lnTo>
                    <a:pt x="14183" y="3416"/>
                  </a:lnTo>
                  <a:lnTo>
                    <a:pt x="13831" y="2579"/>
                  </a:lnTo>
                  <a:lnTo>
                    <a:pt x="13346" y="1818"/>
                  </a:lnTo>
                  <a:lnTo>
                    <a:pt x="13048" y="1466"/>
                  </a:lnTo>
                  <a:lnTo>
                    <a:pt x="12740" y="1135"/>
                  </a:lnTo>
                  <a:lnTo>
                    <a:pt x="12100" y="617"/>
                  </a:lnTo>
                  <a:lnTo>
                    <a:pt x="11439" y="265"/>
                  </a:lnTo>
                  <a:lnTo>
                    <a:pt x="10767" y="66"/>
                  </a:lnTo>
                  <a:lnTo>
                    <a:pt x="100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0"/>
            <p:cNvSpPr/>
            <p:nvPr/>
          </p:nvSpPr>
          <p:spPr>
            <a:xfrm>
              <a:off x="3027081" y="1254787"/>
              <a:ext cx="321472" cy="407709"/>
            </a:xfrm>
            <a:custGeom>
              <a:rect b="b" l="l" r="r" t="t"/>
              <a:pathLst>
                <a:path extrusionOk="0" fill="none" h="18547" w="14624">
                  <a:moveTo>
                    <a:pt x="3208" y="4232"/>
                  </a:moveTo>
                  <a:lnTo>
                    <a:pt x="1" y="8353"/>
                  </a:lnTo>
                  <a:lnTo>
                    <a:pt x="8552" y="18546"/>
                  </a:lnTo>
                  <a:lnTo>
                    <a:pt x="13412" y="12673"/>
                  </a:lnTo>
                  <a:lnTo>
                    <a:pt x="13511" y="12430"/>
                  </a:lnTo>
                  <a:lnTo>
                    <a:pt x="13996" y="10821"/>
                  </a:lnTo>
                  <a:lnTo>
                    <a:pt x="14337" y="9312"/>
                  </a:lnTo>
                  <a:lnTo>
                    <a:pt x="14525" y="8000"/>
                  </a:lnTo>
                  <a:lnTo>
                    <a:pt x="14602" y="7086"/>
                  </a:lnTo>
                  <a:lnTo>
                    <a:pt x="14624" y="6160"/>
                  </a:lnTo>
                  <a:lnTo>
                    <a:pt x="14569" y="5223"/>
                  </a:lnTo>
                  <a:lnTo>
                    <a:pt x="14426" y="4309"/>
                  </a:lnTo>
                  <a:lnTo>
                    <a:pt x="14183" y="3416"/>
                  </a:lnTo>
                  <a:lnTo>
                    <a:pt x="13831" y="2579"/>
                  </a:lnTo>
                  <a:lnTo>
                    <a:pt x="13346" y="1818"/>
                  </a:lnTo>
                  <a:lnTo>
                    <a:pt x="13048" y="1466"/>
                  </a:lnTo>
                  <a:lnTo>
                    <a:pt x="12740" y="1135"/>
                  </a:lnTo>
                  <a:lnTo>
                    <a:pt x="12100" y="617"/>
                  </a:lnTo>
                  <a:lnTo>
                    <a:pt x="11439" y="265"/>
                  </a:lnTo>
                  <a:lnTo>
                    <a:pt x="10767" y="66"/>
                  </a:lnTo>
                  <a:lnTo>
                    <a:pt x="10084" y="0"/>
                  </a:lnTo>
                  <a:lnTo>
                    <a:pt x="9401" y="44"/>
                  </a:lnTo>
                  <a:lnTo>
                    <a:pt x="8717" y="210"/>
                  </a:lnTo>
                  <a:lnTo>
                    <a:pt x="8045" y="452"/>
                  </a:lnTo>
                  <a:lnTo>
                    <a:pt x="7384" y="783"/>
                  </a:lnTo>
                  <a:lnTo>
                    <a:pt x="6734" y="1168"/>
                  </a:lnTo>
                  <a:lnTo>
                    <a:pt x="5797" y="1829"/>
                  </a:lnTo>
                  <a:lnTo>
                    <a:pt x="4640" y="2810"/>
                  </a:lnTo>
                  <a:lnTo>
                    <a:pt x="3637" y="3791"/>
                  </a:lnTo>
                  <a:lnTo>
                    <a:pt x="3208" y="423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0"/>
            <p:cNvSpPr/>
            <p:nvPr/>
          </p:nvSpPr>
          <p:spPr>
            <a:xfrm>
              <a:off x="3163702" y="1254787"/>
              <a:ext cx="184367" cy="345455"/>
            </a:xfrm>
            <a:custGeom>
              <a:rect b="b" l="l" r="r" t="t"/>
              <a:pathLst>
                <a:path extrusionOk="0" h="15715" w="8387">
                  <a:moveTo>
                    <a:pt x="3538" y="0"/>
                  </a:moveTo>
                  <a:lnTo>
                    <a:pt x="2987" y="77"/>
                  </a:lnTo>
                  <a:lnTo>
                    <a:pt x="2436" y="210"/>
                  </a:lnTo>
                  <a:lnTo>
                    <a:pt x="1621" y="518"/>
                  </a:lnTo>
                  <a:lnTo>
                    <a:pt x="552" y="1113"/>
                  </a:lnTo>
                  <a:lnTo>
                    <a:pt x="45" y="1466"/>
                  </a:lnTo>
                  <a:lnTo>
                    <a:pt x="1" y="1818"/>
                  </a:lnTo>
                  <a:lnTo>
                    <a:pt x="1" y="2502"/>
                  </a:lnTo>
                  <a:lnTo>
                    <a:pt x="100" y="3185"/>
                  </a:lnTo>
                  <a:lnTo>
                    <a:pt x="299" y="3846"/>
                  </a:lnTo>
                  <a:lnTo>
                    <a:pt x="442" y="4166"/>
                  </a:lnTo>
                  <a:lnTo>
                    <a:pt x="530" y="4298"/>
                  </a:lnTo>
                  <a:lnTo>
                    <a:pt x="794" y="4529"/>
                  </a:lnTo>
                  <a:lnTo>
                    <a:pt x="1301" y="4849"/>
                  </a:lnTo>
                  <a:lnTo>
                    <a:pt x="2381" y="5312"/>
                  </a:lnTo>
                  <a:lnTo>
                    <a:pt x="2602" y="5378"/>
                  </a:lnTo>
                  <a:lnTo>
                    <a:pt x="2547" y="5532"/>
                  </a:lnTo>
                  <a:lnTo>
                    <a:pt x="2062" y="6909"/>
                  </a:lnTo>
                  <a:lnTo>
                    <a:pt x="1665" y="8408"/>
                  </a:lnTo>
                  <a:lnTo>
                    <a:pt x="1489" y="9444"/>
                  </a:lnTo>
                  <a:lnTo>
                    <a:pt x="1456" y="10414"/>
                  </a:lnTo>
                  <a:lnTo>
                    <a:pt x="1555" y="11031"/>
                  </a:lnTo>
                  <a:lnTo>
                    <a:pt x="1687" y="11372"/>
                  </a:lnTo>
                  <a:lnTo>
                    <a:pt x="1786" y="11527"/>
                  </a:lnTo>
                  <a:lnTo>
                    <a:pt x="2271" y="12232"/>
                  </a:lnTo>
                  <a:lnTo>
                    <a:pt x="3770" y="14491"/>
                  </a:lnTo>
                  <a:lnTo>
                    <a:pt x="4662" y="15714"/>
                  </a:lnTo>
                  <a:lnTo>
                    <a:pt x="7186" y="12684"/>
                  </a:lnTo>
                  <a:lnTo>
                    <a:pt x="7274" y="12452"/>
                  </a:lnTo>
                  <a:lnTo>
                    <a:pt x="7770" y="10843"/>
                  </a:lnTo>
                  <a:lnTo>
                    <a:pt x="8111" y="9323"/>
                  </a:lnTo>
                  <a:lnTo>
                    <a:pt x="8299" y="8022"/>
                  </a:lnTo>
                  <a:lnTo>
                    <a:pt x="8376" y="7108"/>
                  </a:lnTo>
                  <a:lnTo>
                    <a:pt x="8387" y="6171"/>
                  </a:lnTo>
                  <a:lnTo>
                    <a:pt x="8332" y="5246"/>
                  </a:lnTo>
                  <a:lnTo>
                    <a:pt x="8189" y="4320"/>
                  </a:lnTo>
                  <a:lnTo>
                    <a:pt x="7957" y="3438"/>
                  </a:lnTo>
                  <a:lnTo>
                    <a:pt x="7593" y="2601"/>
                  </a:lnTo>
                  <a:lnTo>
                    <a:pt x="7120" y="1829"/>
                  </a:lnTo>
                  <a:lnTo>
                    <a:pt x="6822" y="1477"/>
                  </a:lnTo>
                  <a:lnTo>
                    <a:pt x="6646" y="1289"/>
                  </a:lnTo>
                  <a:lnTo>
                    <a:pt x="6271" y="937"/>
                  </a:lnTo>
                  <a:lnTo>
                    <a:pt x="5852" y="639"/>
                  </a:lnTo>
                  <a:lnTo>
                    <a:pt x="5401" y="386"/>
                  </a:lnTo>
                  <a:lnTo>
                    <a:pt x="5169" y="276"/>
                  </a:lnTo>
                  <a:lnTo>
                    <a:pt x="5015" y="584"/>
                  </a:lnTo>
                  <a:lnTo>
                    <a:pt x="4750" y="915"/>
                  </a:lnTo>
                  <a:lnTo>
                    <a:pt x="4574" y="992"/>
                  </a:lnTo>
                  <a:lnTo>
                    <a:pt x="4486" y="948"/>
                  </a:lnTo>
                  <a:lnTo>
                    <a:pt x="4453" y="496"/>
                  </a:lnTo>
                  <a:lnTo>
                    <a:pt x="4365" y="44"/>
                  </a:lnTo>
                  <a:lnTo>
                    <a:pt x="4089" y="0"/>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0"/>
            <p:cNvSpPr/>
            <p:nvPr/>
          </p:nvSpPr>
          <p:spPr>
            <a:xfrm>
              <a:off x="3163702" y="1254787"/>
              <a:ext cx="184367" cy="345455"/>
            </a:xfrm>
            <a:custGeom>
              <a:rect b="b" l="l" r="r" t="t"/>
              <a:pathLst>
                <a:path extrusionOk="0" fill="none" h="15715" w="8387">
                  <a:moveTo>
                    <a:pt x="7186" y="12684"/>
                  </a:moveTo>
                  <a:lnTo>
                    <a:pt x="7274" y="12452"/>
                  </a:lnTo>
                  <a:lnTo>
                    <a:pt x="7770" y="10843"/>
                  </a:lnTo>
                  <a:lnTo>
                    <a:pt x="8111" y="9323"/>
                  </a:lnTo>
                  <a:lnTo>
                    <a:pt x="8299" y="8022"/>
                  </a:lnTo>
                  <a:lnTo>
                    <a:pt x="8376" y="7108"/>
                  </a:lnTo>
                  <a:lnTo>
                    <a:pt x="8387" y="6171"/>
                  </a:lnTo>
                  <a:lnTo>
                    <a:pt x="8332" y="5246"/>
                  </a:lnTo>
                  <a:lnTo>
                    <a:pt x="8189" y="4320"/>
                  </a:lnTo>
                  <a:lnTo>
                    <a:pt x="7957" y="3438"/>
                  </a:lnTo>
                  <a:lnTo>
                    <a:pt x="7593" y="2601"/>
                  </a:lnTo>
                  <a:lnTo>
                    <a:pt x="7120" y="1829"/>
                  </a:lnTo>
                  <a:lnTo>
                    <a:pt x="6822" y="1477"/>
                  </a:lnTo>
                  <a:lnTo>
                    <a:pt x="6646" y="1289"/>
                  </a:lnTo>
                  <a:lnTo>
                    <a:pt x="6271" y="937"/>
                  </a:lnTo>
                  <a:lnTo>
                    <a:pt x="5852" y="639"/>
                  </a:lnTo>
                  <a:lnTo>
                    <a:pt x="5401" y="386"/>
                  </a:lnTo>
                  <a:lnTo>
                    <a:pt x="5169" y="276"/>
                  </a:lnTo>
                  <a:lnTo>
                    <a:pt x="5015" y="584"/>
                  </a:lnTo>
                  <a:lnTo>
                    <a:pt x="4750" y="915"/>
                  </a:lnTo>
                  <a:lnTo>
                    <a:pt x="4574" y="992"/>
                  </a:lnTo>
                  <a:lnTo>
                    <a:pt x="4486" y="948"/>
                  </a:lnTo>
                  <a:lnTo>
                    <a:pt x="4453" y="496"/>
                  </a:lnTo>
                  <a:lnTo>
                    <a:pt x="4365" y="44"/>
                  </a:lnTo>
                  <a:lnTo>
                    <a:pt x="4089" y="0"/>
                  </a:lnTo>
                  <a:lnTo>
                    <a:pt x="3538" y="0"/>
                  </a:lnTo>
                  <a:lnTo>
                    <a:pt x="2987" y="77"/>
                  </a:lnTo>
                  <a:lnTo>
                    <a:pt x="2436" y="210"/>
                  </a:lnTo>
                  <a:lnTo>
                    <a:pt x="1621" y="518"/>
                  </a:lnTo>
                  <a:lnTo>
                    <a:pt x="552" y="1113"/>
                  </a:lnTo>
                  <a:lnTo>
                    <a:pt x="45" y="1466"/>
                  </a:lnTo>
                  <a:lnTo>
                    <a:pt x="1" y="1818"/>
                  </a:lnTo>
                  <a:lnTo>
                    <a:pt x="1" y="2502"/>
                  </a:lnTo>
                  <a:lnTo>
                    <a:pt x="100" y="3185"/>
                  </a:lnTo>
                  <a:lnTo>
                    <a:pt x="299" y="3846"/>
                  </a:lnTo>
                  <a:lnTo>
                    <a:pt x="442" y="4166"/>
                  </a:lnTo>
                  <a:lnTo>
                    <a:pt x="530" y="4298"/>
                  </a:lnTo>
                  <a:lnTo>
                    <a:pt x="794" y="4529"/>
                  </a:lnTo>
                  <a:lnTo>
                    <a:pt x="1301" y="4849"/>
                  </a:lnTo>
                  <a:lnTo>
                    <a:pt x="2381" y="5312"/>
                  </a:lnTo>
                  <a:lnTo>
                    <a:pt x="2602" y="5378"/>
                  </a:lnTo>
                  <a:lnTo>
                    <a:pt x="2547" y="5532"/>
                  </a:lnTo>
                  <a:lnTo>
                    <a:pt x="2062" y="6909"/>
                  </a:lnTo>
                  <a:lnTo>
                    <a:pt x="1665" y="8408"/>
                  </a:lnTo>
                  <a:lnTo>
                    <a:pt x="1489" y="9444"/>
                  </a:lnTo>
                  <a:lnTo>
                    <a:pt x="1456" y="10414"/>
                  </a:lnTo>
                  <a:lnTo>
                    <a:pt x="1555" y="11031"/>
                  </a:lnTo>
                  <a:lnTo>
                    <a:pt x="1687" y="11372"/>
                  </a:lnTo>
                  <a:lnTo>
                    <a:pt x="1786" y="11527"/>
                  </a:lnTo>
                  <a:lnTo>
                    <a:pt x="2271" y="12232"/>
                  </a:lnTo>
                  <a:lnTo>
                    <a:pt x="3770" y="14491"/>
                  </a:lnTo>
                  <a:lnTo>
                    <a:pt x="4662" y="15714"/>
                  </a:lnTo>
                  <a:lnTo>
                    <a:pt x="7186" y="1268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0"/>
            <p:cNvSpPr/>
            <p:nvPr/>
          </p:nvSpPr>
          <p:spPr>
            <a:xfrm>
              <a:off x="3078212" y="937690"/>
              <a:ext cx="664223" cy="435078"/>
            </a:xfrm>
            <a:custGeom>
              <a:rect b="b" l="l" r="r" t="t"/>
              <a:pathLst>
                <a:path extrusionOk="0" h="19792" w="30216">
                  <a:moveTo>
                    <a:pt x="13080" y="1"/>
                  </a:moveTo>
                  <a:lnTo>
                    <a:pt x="11736" y="12"/>
                  </a:lnTo>
                  <a:lnTo>
                    <a:pt x="10469" y="100"/>
                  </a:lnTo>
                  <a:lnTo>
                    <a:pt x="9268" y="276"/>
                  </a:lnTo>
                  <a:lnTo>
                    <a:pt x="8188" y="540"/>
                  </a:lnTo>
                  <a:lnTo>
                    <a:pt x="7240" y="915"/>
                  </a:lnTo>
                  <a:lnTo>
                    <a:pt x="6447" y="1400"/>
                  </a:lnTo>
                  <a:lnTo>
                    <a:pt x="6127" y="1698"/>
                  </a:lnTo>
                  <a:lnTo>
                    <a:pt x="5829" y="2017"/>
                  </a:lnTo>
                  <a:lnTo>
                    <a:pt x="5212" y="2855"/>
                  </a:lnTo>
                  <a:lnTo>
                    <a:pt x="4595" y="3901"/>
                  </a:lnTo>
                  <a:lnTo>
                    <a:pt x="3978" y="5103"/>
                  </a:lnTo>
                  <a:lnTo>
                    <a:pt x="3394" y="6436"/>
                  </a:lnTo>
                  <a:lnTo>
                    <a:pt x="2821" y="7869"/>
                  </a:lnTo>
                  <a:lnTo>
                    <a:pt x="2017" y="10106"/>
                  </a:lnTo>
                  <a:lnTo>
                    <a:pt x="1102" y="13092"/>
                  </a:lnTo>
                  <a:lnTo>
                    <a:pt x="430" y="15814"/>
                  </a:lnTo>
                  <a:lnTo>
                    <a:pt x="121" y="17478"/>
                  </a:lnTo>
                  <a:lnTo>
                    <a:pt x="11" y="18381"/>
                  </a:lnTo>
                  <a:lnTo>
                    <a:pt x="0" y="19042"/>
                  </a:lnTo>
                  <a:lnTo>
                    <a:pt x="66" y="19362"/>
                  </a:lnTo>
                  <a:lnTo>
                    <a:pt x="143" y="19494"/>
                  </a:lnTo>
                  <a:lnTo>
                    <a:pt x="187" y="19527"/>
                  </a:lnTo>
                  <a:lnTo>
                    <a:pt x="419" y="19626"/>
                  </a:lnTo>
                  <a:lnTo>
                    <a:pt x="1212" y="19748"/>
                  </a:lnTo>
                  <a:lnTo>
                    <a:pt x="2292" y="19792"/>
                  </a:lnTo>
                  <a:lnTo>
                    <a:pt x="3537" y="19759"/>
                  </a:lnTo>
                  <a:lnTo>
                    <a:pt x="4860" y="19671"/>
                  </a:lnTo>
                  <a:lnTo>
                    <a:pt x="6127" y="19527"/>
                  </a:lnTo>
                  <a:lnTo>
                    <a:pt x="7262" y="19329"/>
                  </a:lnTo>
                  <a:lnTo>
                    <a:pt x="8133" y="19109"/>
                  </a:lnTo>
                  <a:lnTo>
                    <a:pt x="8419" y="18987"/>
                  </a:lnTo>
                  <a:lnTo>
                    <a:pt x="8540" y="18921"/>
                  </a:lnTo>
                  <a:lnTo>
                    <a:pt x="8783" y="18734"/>
                  </a:lnTo>
                  <a:lnTo>
                    <a:pt x="9124" y="18359"/>
                  </a:lnTo>
                  <a:lnTo>
                    <a:pt x="9796" y="17378"/>
                  </a:lnTo>
                  <a:lnTo>
                    <a:pt x="10557" y="16310"/>
                  </a:lnTo>
                  <a:lnTo>
                    <a:pt x="11152" y="15670"/>
                  </a:lnTo>
                  <a:lnTo>
                    <a:pt x="11692" y="15296"/>
                  </a:lnTo>
                  <a:lnTo>
                    <a:pt x="12089" y="15108"/>
                  </a:lnTo>
                  <a:lnTo>
                    <a:pt x="12529" y="14987"/>
                  </a:lnTo>
                  <a:lnTo>
                    <a:pt x="13003" y="14932"/>
                  </a:lnTo>
                  <a:lnTo>
                    <a:pt x="13268" y="14932"/>
                  </a:lnTo>
                  <a:lnTo>
                    <a:pt x="13786" y="14965"/>
                  </a:lnTo>
                  <a:lnTo>
                    <a:pt x="14744" y="15064"/>
                  </a:lnTo>
                  <a:lnTo>
                    <a:pt x="16023" y="15285"/>
                  </a:lnTo>
                  <a:lnTo>
                    <a:pt x="17499" y="15593"/>
                  </a:lnTo>
                  <a:lnTo>
                    <a:pt x="18491" y="15737"/>
                  </a:lnTo>
                  <a:lnTo>
                    <a:pt x="19152" y="15770"/>
                  </a:lnTo>
                  <a:lnTo>
                    <a:pt x="19483" y="15748"/>
                  </a:lnTo>
                  <a:lnTo>
                    <a:pt x="20221" y="15670"/>
                  </a:lnTo>
                  <a:lnTo>
                    <a:pt x="22216" y="15340"/>
                  </a:lnTo>
                  <a:lnTo>
                    <a:pt x="25125" y="14767"/>
                  </a:lnTo>
                  <a:lnTo>
                    <a:pt x="25676" y="14646"/>
                  </a:lnTo>
                  <a:lnTo>
                    <a:pt x="25753" y="14657"/>
                  </a:lnTo>
                  <a:lnTo>
                    <a:pt x="26315" y="14712"/>
                  </a:lnTo>
                  <a:lnTo>
                    <a:pt x="26855" y="14701"/>
                  </a:lnTo>
                  <a:lnTo>
                    <a:pt x="27483" y="14624"/>
                  </a:lnTo>
                  <a:lnTo>
                    <a:pt x="28177" y="14447"/>
                  </a:lnTo>
                  <a:lnTo>
                    <a:pt x="28871" y="14117"/>
                  </a:lnTo>
                  <a:lnTo>
                    <a:pt x="29544" y="13610"/>
                  </a:lnTo>
                  <a:lnTo>
                    <a:pt x="29863" y="13268"/>
                  </a:lnTo>
                  <a:lnTo>
                    <a:pt x="29995" y="13081"/>
                  </a:lnTo>
                  <a:lnTo>
                    <a:pt x="30172" y="12618"/>
                  </a:lnTo>
                  <a:lnTo>
                    <a:pt x="30216" y="12067"/>
                  </a:lnTo>
                  <a:lnTo>
                    <a:pt x="30150" y="11439"/>
                  </a:lnTo>
                  <a:lnTo>
                    <a:pt x="29984" y="10756"/>
                  </a:lnTo>
                  <a:lnTo>
                    <a:pt x="29720" y="10017"/>
                  </a:lnTo>
                  <a:lnTo>
                    <a:pt x="29191" y="8838"/>
                  </a:lnTo>
                  <a:lnTo>
                    <a:pt x="28232" y="7229"/>
                  </a:lnTo>
                  <a:lnTo>
                    <a:pt x="27108" y="5654"/>
                  </a:lnTo>
                  <a:lnTo>
                    <a:pt x="25885" y="4221"/>
                  </a:lnTo>
                  <a:lnTo>
                    <a:pt x="24960" y="3328"/>
                  </a:lnTo>
                  <a:lnTo>
                    <a:pt x="24353" y="2822"/>
                  </a:lnTo>
                  <a:lnTo>
                    <a:pt x="24056" y="2612"/>
                  </a:lnTo>
                  <a:lnTo>
                    <a:pt x="23747" y="2414"/>
                  </a:lnTo>
                  <a:lnTo>
                    <a:pt x="22987" y="2017"/>
                  </a:lnTo>
                  <a:lnTo>
                    <a:pt x="22050" y="1631"/>
                  </a:lnTo>
                  <a:lnTo>
                    <a:pt x="20981" y="1279"/>
                  </a:lnTo>
                  <a:lnTo>
                    <a:pt x="19802" y="948"/>
                  </a:lnTo>
                  <a:lnTo>
                    <a:pt x="18535" y="651"/>
                  </a:lnTo>
                  <a:lnTo>
                    <a:pt x="17202" y="408"/>
                  </a:lnTo>
                  <a:lnTo>
                    <a:pt x="15835" y="210"/>
                  </a:lnTo>
                  <a:lnTo>
                    <a:pt x="14447" y="78"/>
                  </a:lnTo>
                  <a:lnTo>
                    <a:pt x="13080" y="1"/>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0"/>
            <p:cNvSpPr/>
            <p:nvPr/>
          </p:nvSpPr>
          <p:spPr>
            <a:xfrm>
              <a:off x="3078212" y="937690"/>
              <a:ext cx="664223" cy="435078"/>
            </a:xfrm>
            <a:custGeom>
              <a:rect b="b" l="l" r="r" t="t"/>
              <a:pathLst>
                <a:path extrusionOk="0" fill="none" h="19792" w="30216">
                  <a:moveTo>
                    <a:pt x="25676" y="14646"/>
                  </a:moveTo>
                  <a:lnTo>
                    <a:pt x="25753" y="14657"/>
                  </a:lnTo>
                  <a:lnTo>
                    <a:pt x="26315" y="14712"/>
                  </a:lnTo>
                  <a:lnTo>
                    <a:pt x="26855" y="14701"/>
                  </a:lnTo>
                  <a:lnTo>
                    <a:pt x="27483" y="14624"/>
                  </a:lnTo>
                  <a:lnTo>
                    <a:pt x="28177" y="14447"/>
                  </a:lnTo>
                  <a:lnTo>
                    <a:pt x="28871" y="14117"/>
                  </a:lnTo>
                  <a:lnTo>
                    <a:pt x="29544" y="13610"/>
                  </a:lnTo>
                  <a:lnTo>
                    <a:pt x="29863" y="13268"/>
                  </a:lnTo>
                  <a:lnTo>
                    <a:pt x="29995" y="13081"/>
                  </a:lnTo>
                  <a:lnTo>
                    <a:pt x="30172" y="12618"/>
                  </a:lnTo>
                  <a:lnTo>
                    <a:pt x="30216" y="12067"/>
                  </a:lnTo>
                  <a:lnTo>
                    <a:pt x="30150" y="11439"/>
                  </a:lnTo>
                  <a:lnTo>
                    <a:pt x="29984" y="10756"/>
                  </a:lnTo>
                  <a:lnTo>
                    <a:pt x="29720" y="10017"/>
                  </a:lnTo>
                  <a:lnTo>
                    <a:pt x="29191" y="8838"/>
                  </a:lnTo>
                  <a:lnTo>
                    <a:pt x="28232" y="7229"/>
                  </a:lnTo>
                  <a:lnTo>
                    <a:pt x="27108" y="5654"/>
                  </a:lnTo>
                  <a:lnTo>
                    <a:pt x="25885" y="4221"/>
                  </a:lnTo>
                  <a:lnTo>
                    <a:pt x="24960" y="3328"/>
                  </a:lnTo>
                  <a:lnTo>
                    <a:pt x="24353" y="2822"/>
                  </a:lnTo>
                  <a:lnTo>
                    <a:pt x="24056" y="2612"/>
                  </a:lnTo>
                  <a:lnTo>
                    <a:pt x="23747" y="2414"/>
                  </a:lnTo>
                  <a:lnTo>
                    <a:pt x="22987" y="2017"/>
                  </a:lnTo>
                  <a:lnTo>
                    <a:pt x="22050" y="1631"/>
                  </a:lnTo>
                  <a:lnTo>
                    <a:pt x="20981" y="1279"/>
                  </a:lnTo>
                  <a:lnTo>
                    <a:pt x="19802" y="948"/>
                  </a:lnTo>
                  <a:lnTo>
                    <a:pt x="18535" y="651"/>
                  </a:lnTo>
                  <a:lnTo>
                    <a:pt x="17202" y="408"/>
                  </a:lnTo>
                  <a:lnTo>
                    <a:pt x="15835" y="210"/>
                  </a:lnTo>
                  <a:lnTo>
                    <a:pt x="14447" y="78"/>
                  </a:lnTo>
                  <a:lnTo>
                    <a:pt x="13080" y="1"/>
                  </a:lnTo>
                  <a:lnTo>
                    <a:pt x="11736" y="12"/>
                  </a:lnTo>
                  <a:lnTo>
                    <a:pt x="10469" y="100"/>
                  </a:lnTo>
                  <a:lnTo>
                    <a:pt x="9268" y="276"/>
                  </a:lnTo>
                  <a:lnTo>
                    <a:pt x="8188" y="540"/>
                  </a:lnTo>
                  <a:lnTo>
                    <a:pt x="7240" y="915"/>
                  </a:lnTo>
                  <a:lnTo>
                    <a:pt x="6447" y="1400"/>
                  </a:lnTo>
                  <a:lnTo>
                    <a:pt x="6127" y="1698"/>
                  </a:lnTo>
                  <a:lnTo>
                    <a:pt x="5829" y="2017"/>
                  </a:lnTo>
                  <a:lnTo>
                    <a:pt x="5212" y="2855"/>
                  </a:lnTo>
                  <a:lnTo>
                    <a:pt x="4595" y="3901"/>
                  </a:lnTo>
                  <a:lnTo>
                    <a:pt x="3978" y="5103"/>
                  </a:lnTo>
                  <a:lnTo>
                    <a:pt x="3394" y="6436"/>
                  </a:lnTo>
                  <a:lnTo>
                    <a:pt x="2821" y="7869"/>
                  </a:lnTo>
                  <a:lnTo>
                    <a:pt x="2017" y="10106"/>
                  </a:lnTo>
                  <a:lnTo>
                    <a:pt x="1102" y="13092"/>
                  </a:lnTo>
                  <a:lnTo>
                    <a:pt x="430" y="15814"/>
                  </a:lnTo>
                  <a:lnTo>
                    <a:pt x="121" y="17478"/>
                  </a:lnTo>
                  <a:lnTo>
                    <a:pt x="11" y="18381"/>
                  </a:lnTo>
                  <a:lnTo>
                    <a:pt x="0" y="19042"/>
                  </a:lnTo>
                  <a:lnTo>
                    <a:pt x="66" y="19362"/>
                  </a:lnTo>
                  <a:lnTo>
                    <a:pt x="143" y="19494"/>
                  </a:lnTo>
                  <a:lnTo>
                    <a:pt x="187" y="19527"/>
                  </a:lnTo>
                  <a:lnTo>
                    <a:pt x="419" y="19626"/>
                  </a:lnTo>
                  <a:lnTo>
                    <a:pt x="1212" y="19748"/>
                  </a:lnTo>
                  <a:lnTo>
                    <a:pt x="2292" y="19792"/>
                  </a:lnTo>
                  <a:lnTo>
                    <a:pt x="3537" y="19759"/>
                  </a:lnTo>
                  <a:lnTo>
                    <a:pt x="4860" y="19671"/>
                  </a:lnTo>
                  <a:lnTo>
                    <a:pt x="6127" y="19527"/>
                  </a:lnTo>
                  <a:lnTo>
                    <a:pt x="7262" y="19329"/>
                  </a:lnTo>
                  <a:lnTo>
                    <a:pt x="8133" y="19109"/>
                  </a:lnTo>
                  <a:lnTo>
                    <a:pt x="8419" y="18987"/>
                  </a:lnTo>
                  <a:lnTo>
                    <a:pt x="8540" y="18921"/>
                  </a:lnTo>
                  <a:lnTo>
                    <a:pt x="8783" y="18734"/>
                  </a:lnTo>
                  <a:lnTo>
                    <a:pt x="9124" y="18359"/>
                  </a:lnTo>
                  <a:lnTo>
                    <a:pt x="9796" y="17378"/>
                  </a:lnTo>
                  <a:lnTo>
                    <a:pt x="10557" y="16310"/>
                  </a:lnTo>
                  <a:lnTo>
                    <a:pt x="11152" y="15670"/>
                  </a:lnTo>
                  <a:lnTo>
                    <a:pt x="11692" y="15296"/>
                  </a:lnTo>
                  <a:lnTo>
                    <a:pt x="12089" y="15108"/>
                  </a:lnTo>
                  <a:lnTo>
                    <a:pt x="12529" y="14987"/>
                  </a:lnTo>
                  <a:lnTo>
                    <a:pt x="13003" y="14932"/>
                  </a:lnTo>
                  <a:lnTo>
                    <a:pt x="13268" y="14932"/>
                  </a:lnTo>
                  <a:lnTo>
                    <a:pt x="13786" y="14965"/>
                  </a:lnTo>
                  <a:lnTo>
                    <a:pt x="14744" y="15064"/>
                  </a:lnTo>
                  <a:lnTo>
                    <a:pt x="16023" y="15285"/>
                  </a:lnTo>
                  <a:lnTo>
                    <a:pt x="17499" y="15593"/>
                  </a:lnTo>
                  <a:lnTo>
                    <a:pt x="18491" y="15737"/>
                  </a:lnTo>
                  <a:lnTo>
                    <a:pt x="19152" y="15770"/>
                  </a:lnTo>
                  <a:lnTo>
                    <a:pt x="19483" y="15748"/>
                  </a:lnTo>
                  <a:lnTo>
                    <a:pt x="20221" y="15670"/>
                  </a:lnTo>
                  <a:lnTo>
                    <a:pt x="22216" y="15340"/>
                  </a:lnTo>
                  <a:lnTo>
                    <a:pt x="25125" y="14767"/>
                  </a:lnTo>
                  <a:lnTo>
                    <a:pt x="25676" y="14646"/>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0"/>
            <p:cNvSpPr/>
            <p:nvPr/>
          </p:nvSpPr>
          <p:spPr>
            <a:xfrm>
              <a:off x="3185267" y="1179453"/>
              <a:ext cx="457610" cy="475525"/>
            </a:xfrm>
            <a:custGeom>
              <a:rect b="b" l="l" r="r" t="t"/>
              <a:pathLst>
                <a:path extrusionOk="0" h="21632" w="20817">
                  <a:moveTo>
                    <a:pt x="12321" y="0"/>
                  </a:moveTo>
                  <a:lnTo>
                    <a:pt x="12299" y="99"/>
                  </a:lnTo>
                  <a:lnTo>
                    <a:pt x="12100" y="705"/>
                  </a:lnTo>
                  <a:lnTo>
                    <a:pt x="11869" y="1223"/>
                  </a:lnTo>
                  <a:lnTo>
                    <a:pt x="11538" y="1774"/>
                  </a:lnTo>
                  <a:lnTo>
                    <a:pt x="11109" y="2259"/>
                  </a:lnTo>
                  <a:lnTo>
                    <a:pt x="10701" y="2535"/>
                  </a:lnTo>
                  <a:lnTo>
                    <a:pt x="10392" y="2656"/>
                  </a:lnTo>
                  <a:lnTo>
                    <a:pt x="10062" y="2722"/>
                  </a:lnTo>
                  <a:lnTo>
                    <a:pt x="9687" y="2733"/>
                  </a:lnTo>
                  <a:lnTo>
                    <a:pt x="9489" y="2700"/>
                  </a:lnTo>
                  <a:lnTo>
                    <a:pt x="8982" y="2612"/>
                  </a:lnTo>
                  <a:lnTo>
                    <a:pt x="7968" y="2524"/>
                  </a:lnTo>
                  <a:lnTo>
                    <a:pt x="6954" y="2524"/>
                  </a:lnTo>
                  <a:lnTo>
                    <a:pt x="5940" y="2612"/>
                  </a:lnTo>
                  <a:lnTo>
                    <a:pt x="5444" y="2700"/>
                  </a:lnTo>
                  <a:lnTo>
                    <a:pt x="5378" y="2898"/>
                  </a:lnTo>
                  <a:lnTo>
                    <a:pt x="4971" y="3747"/>
                  </a:lnTo>
                  <a:lnTo>
                    <a:pt x="4739" y="4033"/>
                  </a:lnTo>
                  <a:lnTo>
                    <a:pt x="4574" y="4088"/>
                  </a:lnTo>
                  <a:lnTo>
                    <a:pt x="4497" y="4055"/>
                  </a:lnTo>
                  <a:lnTo>
                    <a:pt x="4497" y="3934"/>
                  </a:lnTo>
                  <a:lnTo>
                    <a:pt x="4387" y="3229"/>
                  </a:lnTo>
                  <a:lnTo>
                    <a:pt x="4232" y="2645"/>
                  </a:lnTo>
                  <a:lnTo>
                    <a:pt x="3968" y="2094"/>
                  </a:lnTo>
                  <a:lnTo>
                    <a:pt x="3681" y="1763"/>
                  </a:lnTo>
                  <a:lnTo>
                    <a:pt x="3439" y="1598"/>
                  </a:lnTo>
                  <a:lnTo>
                    <a:pt x="3163" y="1510"/>
                  </a:lnTo>
                  <a:lnTo>
                    <a:pt x="2833" y="1488"/>
                  </a:lnTo>
                  <a:lnTo>
                    <a:pt x="2458" y="1565"/>
                  </a:lnTo>
                  <a:lnTo>
                    <a:pt x="2039" y="1752"/>
                  </a:lnTo>
                  <a:lnTo>
                    <a:pt x="1797" y="1895"/>
                  </a:lnTo>
                  <a:lnTo>
                    <a:pt x="1566" y="2050"/>
                  </a:lnTo>
                  <a:lnTo>
                    <a:pt x="1158" y="2380"/>
                  </a:lnTo>
                  <a:lnTo>
                    <a:pt x="827" y="2744"/>
                  </a:lnTo>
                  <a:lnTo>
                    <a:pt x="563" y="3130"/>
                  </a:lnTo>
                  <a:lnTo>
                    <a:pt x="265" y="3725"/>
                  </a:lnTo>
                  <a:lnTo>
                    <a:pt x="45" y="4540"/>
                  </a:lnTo>
                  <a:lnTo>
                    <a:pt x="1" y="5345"/>
                  </a:lnTo>
                  <a:lnTo>
                    <a:pt x="67" y="6072"/>
                  </a:lnTo>
                  <a:lnTo>
                    <a:pt x="199" y="6689"/>
                  </a:lnTo>
                  <a:lnTo>
                    <a:pt x="375" y="7141"/>
                  </a:lnTo>
                  <a:lnTo>
                    <a:pt x="453" y="7284"/>
                  </a:lnTo>
                  <a:lnTo>
                    <a:pt x="541" y="7416"/>
                  </a:lnTo>
                  <a:lnTo>
                    <a:pt x="794" y="7648"/>
                  </a:lnTo>
                  <a:lnTo>
                    <a:pt x="1312" y="7967"/>
                  </a:lnTo>
                  <a:lnTo>
                    <a:pt x="2392" y="8441"/>
                  </a:lnTo>
                  <a:lnTo>
                    <a:pt x="2612" y="8507"/>
                  </a:lnTo>
                  <a:lnTo>
                    <a:pt x="2546" y="8650"/>
                  </a:lnTo>
                  <a:lnTo>
                    <a:pt x="2072" y="10028"/>
                  </a:lnTo>
                  <a:lnTo>
                    <a:pt x="1676" y="11527"/>
                  </a:lnTo>
                  <a:lnTo>
                    <a:pt x="1499" y="12562"/>
                  </a:lnTo>
                  <a:lnTo>
                    <a:pt x="1455" y="13532"/>
                  </a:lnTo>
                  <a:lnTo>
                    <a:pt x="1566" y="14149"/>
                  </a:lnTo>
                  <a:lnTo>
                    <a:pt x="1698" y="14502"/>
                  </a:lnTo>
                  <a:lnTo>
                    <a:pt x="1797" y="14645"/>
                  </a:lnTo>
                  <a:lnTo>
                    <a:pt x="2260" y="15328"/>
                  </a:lnTo>
                  <a:lnTo>
                    <a:pt x="3692" y="17499"/>
                  </a:lnTo>
                  <a:lnTo>
                    <a:pt x="4993" y="19273"/>
                  </a:lnTo>
                  <a:lnTo>
                    <a:pt x="5885" y="20320"/>
                  </a:lnTo>
                  <a:lnTo>
                    <a:pt x="6546" y="20937"/>
                  </a:lnTo>
                  <a:lnTo>
                    <a:pt x="6976" y="21268"/>
                  </a:lnTo>
                  <a:lnTo>
                    <a:pt x="7384" y="21499"/>
                  </a:lnTo>
                  <a:lnTo>
                    <a:pt x="7770" y="21621"/>
                  </a:lnTo>
                  <a:lnTo>
                    <a:pt x="7957" y="21632"/>
                  </a:lnTo>
                  <a:lnTo>
                    <a:pt x="8023" y="21621"/>
                  </a:lnTo>
                  <a:lnTo>
                    <a:pt x="8243" y="21477"/>
                  </a:lnTo>
                  <a:lnTo>
                    <a:pt x="8739" y="21070"/>
                  </a:lnTo>
                  <a:lnTo>
                    <a:pt x="10183" y="19681"/>
                  </a:lnTo>
                  <a:lnTo>
                    <a:pt x="13500" y="16166"/>
                  </a:lnTo>
                  <a:lnTo>
                    <a:pt x="14205" y="15383"/>
                  </a:lnTo>
                  <a:lnTo>
                    <a:pt x="15968" y="15923"/>
                  </a:lnTo>
                  <a:lnTo>
                    <a:pt x="18789" y="8959"/>
                  </a:lnTo>
                  <a:lnTo>
                    <a:pt x="20817" y="3659"/>
                  </a:lnTo>
                  <a:lnTo>
                    <a:pt x="123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0"/>
            <p:cNvSpPr/>
            <p:nvPr/>
          </p:nvSpPr>
          <p:spPr>
            <a:xfrm>
              <a:off x="3185267" y="1179453"/>
              <a:ext cx="457610" cy="475525"/>
            </a:xfrm>
            <a:custGeom>
              <a:rect b="b" l="l" r="r" t="t"/>
              <a:pathLst>
                <a:path extrusionOk="0" fill="none" h="21632" w="20817">
                  <a:moveTo>
                    <a:pt x="4497" y="4055"/>
                  </a:moveTo>
                  <a:lnTo>
                    <a:pt x="4497" y="3934"/>
                  </a:lnTo>
                  <a:lnTo>
                    <a:pt x="4387" y="3229"/>
                  </a:lnTo>
                  <a:lnTo>
                    <a:pt x="4232" y="2645"/>
                  </a:lnTo>
                  <a:lnTo>
                    <a:pt x="3968" y="2094"/>
                  </a:lnTo>
                  <a:lnTo>
                    <a:pt x="3681" y="1763"/>
                  </a:lnTo>
                  <a:lnTo>
                    <a:pt x="3439" y="1598"/>
                  </a:lnTo>
                  <a:lnTo>
                    <a:pt x="3163" y="1510"/>
                  </a:lnTo>
                  <a:lnTo>
                    <a:pt x="2833" y="1488"/>
                  </a:lnTo>
                  <a:lnTo>
                    <a:pt x="2458" y="1565"/>
                  </a:lnTo>
                  <a:lnTo>
                    <a:pt x="2039" y="1752"/>
                  </a:lnTo>
                  <a:lnTo>
                    <a:pt x="1797" y="1895"/>
                  </a:lnTo>
                  <a:lnTo>
                    <a:pt x="1566" y="2050"/>
                  </a:lnTo>
                  <a:lnTo>
                    <a:pt x="1158" y="2380"/>
                  </a:lnTo>
                  <a:lnTo>
                    <a:pt x="827" y="2744"/>
                  </a:lnTo>
                  <a:lnTo>
                    <a:pt x="563" y="3130"/>
                  </a:lnTo>
                  <a:lnTo>
                    <a:pt x="265" y="3725"/>
                  </a:lnTo>
                  <a:lnTo>
                    <a:pt x="45" y="4540"/>
                  </a:lnTo>
                  <a:lnTo>
                    <a:pt x="1" y="5345"/>
                  </a:lnTo>
                  <a:lnTo>
                    <a:pt x="67" y="6072"/>
                  </a:lnTo>
                  <a:lnTo>
                    <a:pt x="199" y="6689"/>
                  </a:lnTo>
                  <a:lnTo>
                    <a:pt x="375" y="7141"/>
                  </a:lnTo>
                  <a:lnTo>
                    <a:pt x="453" y="7284"/>
                  </a:lnTo>
                  <a:lnTo>
                    <a:pt x="541" y="7416"/>
                  </a:lnTo>
                  <a:lnTo>
                    <a:pt x="794" y="7648"/>
                  </a:lnTo>
                  <a:lnTo>
                    <a:pt x="1312" y="7967"/>
                  </a:lnTo>
                  <a:lnTo>
                    <a:pt x="2392" y="8441"/>
                  </a:lnTo>
                  <a:lnTo>
                    <a:pt x="2612" y="8507"/>
                  </a:lnTo>
                  <a:lnTo>
                    <a:pt x="2546" y="8650"/>
                  </a:lnTo>
                  <a:lnTo>
                    <a:pt x="2072" y="10028"/>
                  </a:lnTo>
                  <a:lnTo>
                    <a:pt x="1676" y="11527"/>
                  </a:lnTo>
                  <a:lnTo>
                    <a:pt x="1499" y="12562"/>
                  </a:lnTo>
                  <a:lnTo>
                    <a:pt x="1455" y="13532"/>
                  </a:lnTo>
                  <a:lnTo>
                    <a:pt x="1566" y="14149"/>
                  </a:lnTo>
                  <a:lnTo>
                    <a:pt x="1698" y="14502"/>
                  </a:lnTo>
                  <a:lnTo>
                    <a:pt x="1797" y="14645"/>
                  </a:lnTo>
                  <a:lnTo>
                    <a:pt x="2260" y="15328"/>
                  </a:lnTo>
                  <a:lnTo>
                    <a:pt x="3692" y="17499"/>
                  </a:lnTo>
                  <a:lnTo>
                    <a:pt x="4993" y="19273"/>
                  </a:lnTo>
                  <a:lnTo>
                    <a:pt x="5885" y="20320"/>
                  </a:lnTo>
                  <a:lnTo>
                    <a:pt x="6546" y="20937"/>
                  </a:lnTo>
                  <a:lnTo>
                    <a:pt x="6976" y="21268"/>
                  </a:lnTo>
                  <a:lnTo>
                    <a:pt x="7384" y="21499"/>
                  </a:lnTo>
                  <a:lnTo>
                    <a:pt x="7770" y="21621"/>
                  </a:lnTo>
                  <a:lnTo>
                    <a:pt x="7957" y="21632"/>
                  </a:lnTo>
                  <a:lnTo>
                    <a:pt x="8023" y="21621"/>
                  </a:lnTo>
                  <a:lnTo>
                    <a:pt x="8243" y="21477"/>
                  </a:lnTo>
                  <a:lnTo>
                    <a:pt x="8739" y="21070"/>
                  </a:lnTo>
                  <a:lnTo>
                    <a:pt x="10183" y="19681"/>
                  </a:lnTo>
                  <a:lnTo>
                    <a:pt x="13500" y="16166"/>
                  </a:lnTo>
                  <a:lnTo>
                    <a:pt x="14205" y="15383"/>
                  </a:lnTo>
                  <a:lnTo>
                    <a:pt x="15968" y="15923"/>
                  </a:lnTo>
                  <a:lnTo>
                    <a:pt x="18789" y="8959"/>
                  </a:lnTo>
                  <a:lnTo>
                    <a:pt x="20817" y="3659"/>
                  </a:lnTo>
                  <a:lnTo>
                    <a:pt x="12321" y="0"/>
                  </a:lnTo>
                  <a:lnTo>
                    <a:pt x="12299" y="99"/>
                  </a:lnTo>
                  <a:lnTo>
                    <a:pt x="12100" y="705"/>
                  </a:lnTo>
                  <a:lnTo>
                    <a:pt x="11869" y="1223"/>
                  </a:lnTo>
                  <a:lnTo>
                    <a:pt x="11538" y="1774"/>
                  </a:lnTo>
                  <a:lnTo>
                    <a:pt x="11109" y="2259"/>
                  </a:lnTo>
                  <a:lnTo>
                    <a:pt x="10701" y="2535"/>
                  </a:lnTo>
                  <a:lnTo>
                    <a:pt x="10392" y="2656"/>
                  </a:lnTo>
                  <a:lnTo>
                    <a:pt x="10062" y="2722"/>
                  </a:lnTo>
                  <a:lnTo>
                    <a:pt x="9687" y="2733"/>
                  </a:lnTo>
                  <a:lnTo>
                    <a:pt x="9489" y="2700"/>
                  </a:lnTo>
                  <a:lnTo>
                    <a:pt x="8982" y="2612"/>
                  </a:lnTo>
                  <a:lnTo>
                    <a:pt x="7968" y="2524"/>
                  </a:lnTo>
                  <a:lnTo>
                    <a:pt x="6954" y="2524"/>
                  </a:lnTo>
                  <a:lnTo>
                    <a:pt x="5940" y="2612"/>
                  </a:lnTo>
                  <a:lnTo>
                    <a:pt x="5444" y="2700"/>
                  </a:lnTo>
                  <a:lnTo>
                    <a:pt x="5378" y="2898"/>
                  </a:lnTo>
                  <a:lnTo>
                    <a:pt x="4971" y="3747"/>
                  </a:lnTo>
                  <a:lnTo>
                    <a:pt x="4739" y="4033"/>
                  </a:lnTo>
                  <a:lnTo>
                    <a:pt x="4574" y="4088"/>
                  </a:lnTo>
                  <a:lnTo>
                    <a:pt x="4497" y="4055"/>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0"/>
            <p:cNvSpPr/>
            <p:nvPr/>
          </p:nvSpPr>
          <p:spPr>
            <a:xfrm>
              <a:off x="3376163" y="1291366"/>
              <a:ext cx="242489" cy="192347"/>
            </a:xfrm>
            <a:custGeom>
              <a:rect b="b" l="l" r="r" t="t"/>
              <a:pathLst>
                <a:path extrusionOk="0" h="8750" w="11031">
                  <a:moveTo>
                    <a:pt x="1102" y="0"/>
                  </a:moveTo>
                  <a:lnTo>
                    <a:pt x="0" y="3130"/>
                  </a:lnTo>
                  <a:lnTo>
                    <a:pt x="441" y="3648"/>
                  </a:lnTo>
                  <a:lnTo>
                    <a:pt x="2380" y="5719"/>
                  </a:lnTo>
                  <a:lnTo>
                    <a:pt x="3251" y="6524"/>
                  </a:lnTo>
                  <a:lnTo>
                    <a:pt x="4111" y="7218"/>
                  </a:lnTo>
                  <a:lnTo>
                    <a:pt x="4706" y="7593"/>
                  </a:lnTo>
                  <a:lnTo>
                    <a:pt x="5069" y="7758"/>
                  </a:lnTo>
                  <a:lnTo>
                    <a:pt x="5235" y="7813"/>
                  </a:lnTo>
                  <a:lnTo>
                    <a:pt x="5565" y="7879"/>
                  </a:lnTo>
                  <a:lnTo>
                    <a:pt x="6160" y="7879"/>
                  </a:lnTo>
                  <a:lnTo>
                    <a:pt x="6700" y="7747"/>
                  </a:lnTo>
                  <a:lnTo>
                    <a:pt x="7196" y="7549"/>
                  </a:lnTo>
                  <a:lnTo>
                    <a:pt x="7846" y="7196"/>
                  </a:lnTo>
                  <a:lnTo>
                    <a:pt x="8408" y="6954"/>
                  </a:lnTo>
                  <a:lnTo>
                    <a:pt x="8739" y="6931"/>
                  </a:lnTo>
                  <a:lnTo>
                    <a:pt x="8893" y="6987"/>
                  </a:lnTo>
                  <a:lnTo>
                    <a:pt x="8441" y="8728"/>
                  </a:lnTo>
                  <a:lnTo>
                    <a:pt x="8496" y="8750"/>
                  </a:lnTo>
                  <a:lnTo>
                    <a:pt x="8871" y="8728"/>
                  </a:lnTo>
                  <a:lnTo>
                    <a:pt x="9224" y="8573"/>
                  </a:lnTo>
                  <a:lnTo>
                    <a:pt x="9631" y="8232"/>
                  </a:lnTo>
                  <a:lnTo>
                    <a:pt x="10061" y="7615"/>
                  </a:lnTo>
                  <a:lnTo>
                    <a:pt x="10480" y="6667"/>
                  </a:lnTo>
                  <a:lnTo>
                    <a:pt x="10866" y="5290"/>
                  </a:lnTo>
                  <a:lnTo>
                    <a:pt x="11031" y="4408"/>
                  </a:lnTo>
                  <a:lnTo>
                    <a:pt x="11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0"/>
            <p:cNvSpPr/>
            <p:nvPr/>
          </p:nvSpPr>
          <p:spPr>
            <a:xfrm>
              <a:off x="3376163" y="1291366"/>
              <a:ext cx="242489" cy="192347"/>
            </a:xfrm>
            <a:custGeom>
              <a:rect b="b" l="l" r="r" t="t"/>
              <a:pathLst>
                <a:path extrusionOk="0" fill="none" h="8750" w="11031">
                  <a:moveTo>
                    <a:pt x="11031" y="4408"/>
                  </a:moveTo>
                  <a:lnTo>
                    <a:pt x="1102" y="0"/>
                  </a:lnTo>
                  <a:lnTo>
                    <a:pt x="0" y="3130"/>
                  </a:lnTo>
                  <a:lnTo>
                    <a:pt x="441" y="3648"/>
                  </a:lnTo>
                  <a:lnTo>
                    <a:pt x="2380" y="5719"/>
                  </a:lnTo>
                  <a:lnTo>
                    <a:pt x="3251" y="6524"/>
                  </a:lnTo>
                  <a:lnTo>
                    <a:pt x="4111" y="7218"/>
                  </a:lnTo>
                  <a:lnTo>
                    <a:pt x="4706" y="7593"/>
                  </a:lnTo>
                  <a:lnTo>
                    <a:pt x="5069" y="7758"/>
                  </a:lnTo>
                  <a:lnTo>
                    <a:pt x="5235" y="7813"/>
                  </a:lnTo>
                  <a:lnTo>
                    <a:pt x="5565" y="7879"/>
                  </a:lnTo>
                  <a:lnTo>
                    <a:pt x="6160" y="7879"/>
                  </a:lnTo>
                  <a:lnTo>
                    <a:pt x="6700" y="7747"/>
                  </a:lnTo>
                  <a:lnTo>
                    <a:pt x="7196" y="7549"/>
                  </a:lnTo>
                  <a:lnTo>
                    <a:pt x="7846" y="7196"/>
                  </a:lnTo>
                  <a:lnTo>
                    <a:pt x="8408" y="6954"/>
                  </a:lnTo>
                  <a:lnTo>
                    <a:pt x="8739" y="6931"/>
                  </a:lnTo>
                  <a:lnTo>
                    <a:pt x="8893" y="6987"/>
                  </a:lnTo>
                  <a:lnTo>
                    <a:pt x="8441" y="8728"/>
                  </a:lnTo>
                  <a:lnTo>
                    <a:pt x="8496" y="8750"/>
                  </a:lnTo>
                  <a:lnTo>
                    <a:pt x="8871" y="8728"/>
                  </a:lnTo>
                  <a:lnTo>
                    <a:pt x="9224" y="8573"/>
                  </a:lnTo>
                  <a:lnTo>
                    <a:pt x="9631" y="8232"/>
                  </a:lnTo>
                  <a:lnTo>
                    <a:pt x="10061" y="7615"/>
                  </a:lnTo>
                  <a:lnTo>
                    <a:pt x="10480" y="6667"/>
                  </a:lnTo>
                  <a:lnTo>
                    <a:pt x="10866" y="5290"/>
                  </a:lnTo>
                  <a:lnTo>
                    <a:pt x="11031" y="4408"/>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0"/>
            <p:cNvSpPr/>
            <p:nvPr/>
          </p:nvSpPr>
          <p:spPr>
            <a:xfrm>
              <a:off x="3274406" y="1231772"/>
              <a:ext cx="344246" cy="156493"/>
            </a:xfrm>
            <a:custGeom>
              <a:rect b="b" l="l" r="r" t="t"/>
              <a:pathLst>
                <a:path extrusionOk="0" fill="none" h="7119" w="15660">
                  <a:moveTo>
                    <a:pt x="1" y="0"/>
                  </a:moveTo>
                  <a:lnTo>
                    <a:pt x="15660" y="7119"/>
                  </a:lnTo>
                </a:path>
              </a:pathLst>
            </a:custGeom>
            <a:noFill/>
            <a:ln cap="rnd" cmpd="sng" w="22875">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0"/>
            <p:cNvSpPr/>
            <p:nvPr/>
          </p:nvSpPr>
          <p:spPr>
            <a:xfrm>
              <a:off x="2927764" y="1380264"/>
              <a:ext cx="325363" cy="444288"/>
            </a:xfrm>
            <a:custGeom>
              <a:rect b="b" l="l" r="r" t="t"/>
              <a:pathLst>
                <a:path extrusionOk="0" h="20211" w="14801">
                  <a:moveTo>
                    <a:pt x="3307" y="0"/>
                  </a:moveTo>
                  <a:lnTo>
                    <a:pt x="1" y="2656"/>
                  </a:lnTo>
                  <a:lnTo>
                    <a:pt x="398" y="3108"/>
                  </a:lnTo>
                  <a:lnTo>
                    <a:pt x="3428" y="6524"/>
                  </a:lnTo>
                  <a:lnTo>
                    <a:pt x="4960" y="8177"/>
                  </a:lnTo>
                  <a:lnTo>
                    <a:pt x="5356" y="8596"/>
                  </a:lnTo>
                  <a:lnTo>
                    <a:pt x="6480" y="9984"/>
                  </a:lnTo>
                  <a:lnTo>
                    <a:pt x="8673" y="12805"/>
                  </a:lnTo>
                  <a:lnTo>
                    <a:pt x="13235" y="18943"/>
                  </a:lnTo>
                  <a:lnTo>
                    <a:pt x="14150" y="20210"/>
                  </a:lnTo>
                  <a:lnTo>
                    <a:pt x="14800" y="14061"/>
                  </a:lnTo>
                  <a:lnTo>
                    <a:pt x="13599" y="12497"/>
                  </a:lnTo>
                  <a:lnTo>
                    <a:pt x="10381" y="8452"/>
                  </a:lnTo>
                  <a:lnTo>
                    <a:pt x="5841" y="2987"/>
                  </a:lnTo>
                  <a:lnTo>
                    <a:pt x="33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0"/>
            <p:cNvSpPr/>
            <p:nvPr/>
          </p:nvSpPr>
          <p:spPr>
            <a:xfrm>
              <a:off x="2927764" y="1380264"/>
              <a:ext cx="325363" cy="444288"/>
            </a:xfrm>
            <a:custGeom>
              <a:rect b="b" l="l" r="r" t="t"/>
              <a:pathLst>
                <a:path extrusionOk="0" fill="none" h="20211" w="14801">
                  <a:moveTo>
                    <a:pt x="3307" y="0"/>
                  </a:moveTo>
                  <a:lnTo>
                    <a:pt x="5841" y="2987"/>
                  </a:lnTo>
                  <a:lnTo>
                    <a:pt x="10381" y="8452"/>
                  </a:lnTo>
                  <a:lnTo>
                    <a:pt x="13599" y="12497"/>
                  </a:lnTo>
                  <a:lnTo>
                    <a:pt x="14800" y="14061"/>
                  </a:lnTo>
                  <a:lnTo>
                    <a:pt x="14150" y="20210"/>
                  </a:lnTo>
                  <a:lnTo>
                    <a:pt x="13235" y="18943"/>
                  </a:lnTo>
                  <a:lnTo>
                    <a:pt x="8673" y="12805"/>
                  </a:lnTo>
                  <a:lnTo>
                    <a:pt x="6480" y="9984"/>
                  </a:lnTo>
                  <a:lnTo>
                    <a:pt x="5356" y="8596"/>
                  </a:lnTo>
                  <a:lnTo>
                    <a:pt x="4960" y="8177"/>
                  </a:lnTo>
                  <a:lnTo>
                    <a:pt x="3428" y="6524"/>
                  </a:lnTo>
                  <a:lnTo>
                    <a:pt x="398" y="3108"/>
                  </a:lnTo>
                  <a:lnTo>
                    <a:pt x="1" y="2656"/>
                  </a:lnTo>
                  <a:lnTo>
                    <a:pt x="3307"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0"/>
            <p:cNvSpPr/>
            <p:nvPr/>
          </p:nvSpPr>
          <p:spPr>
            <a:xfrm>
              <a:off x="4494325" y="2528475"/>
              <a:ext cx="86259" cy="390497"/>
            </a:xfrm>
            <a:custGeom>
              <a:rect b="b" l="l" r="r" t="t"/>
              <a:pathLst>
                <a:path extrusionOk="0" h="17764" w="3924">
                  <a:moveTo>
                    <a:pt x="1" y="0"/>
                  </a:moveTo>
                  <a:lnTo>
                    <a:pt x="1" y="16276"/>
                  </a:lnTo>
                  <a:lnTo>
                    <a:pt x="1" y="16431"/>
                  </a:lnTo>
                  <a:lnTo>
                    <a:pt x="67" y="16717"/>
                  </a:lnTo>
                  <a:lnTo>
                    <a:pt x="177" y="16982"/>
                  </a:lnTo>
                  <a:lnTo>
                    <a:pt x="342" y="17224"/>
                  </a:lnTo>
                  <a:lnTo>
                    <a:pt x="541" y="17422"/>
                  </a:lnTo>
                  <a:lnTo>
                    <a:pt x="772" y="17588"/>
                  </a:lnTo>
                  <a:lnTo>
                    <a:pt x="1048" y="17698"/>
                  </a:lnTo>
                  <a:lnTo>
                    <a:pt x="1334" y="17753"/>
                  </a:lnTo>
                  <a:lnTo>
                    <a:pt x="1488" y="17764"/>
                  </a:lnTo>
                  <a:lnTo>
                    <a:pt x="2436" y="17764"/>
                  </a:lnTo>
                  <a:lnTo>
                    <a:pt x="2590" y="17753"/>
                  </a:lnTo>
                  <a:lnTo>
                    <a:pt x="2888" y="17698"/>
                  </a:lnTo>
                  <a:lnTo>
                    <a:pt x="3152" y="17588"/>
                  </a:lnTo>
                  <a:lnTo>
                    <a:pt x="3384" y="17422"/>
                  </a:lnTo>
                  <a:lnTo>
                    <a:pt x="3593" y="17224"/>
                  </a:lnTo>
                  <a:lnTo>
                    <a:pt x="3747" y="16982"/>
                  </a:lnTo>
                  <a:lnTo>
                    <a:pt x="3858" y="16717"/>
                  </a:lnTo>
                  <a:lnTo>
                    <a:pt x="3924" y="16431"/>
                  </a:lnTo>
                  <a:lnTo>
                    <a:pt x="3924" y="16276"/>
                  </a:lnTo>
                  <a:lnTo>
                    <a:pt x="39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0"/>
            <p:cNvSpPr/>
            <p:nvPr/>
          </p:nvSpPr>
          <p:spPr>
            <a:xfrm>
              <a:off x="4494325" y="2528475"/>
              <a:ext cx="86259" cy="390497"/>
            </a:xfrm>
            <a:custGeom>
              <a:rect b="b" l="l" r="r" t="t"/>
              <a:pathLst>
                <a:path extrusionOk="0" fill="none" h="17764" w="3924">
                  <a:moveTo>
                    <a:pt x="12" y="0"/>
                  </a:moveTo>
                  <a:lnTo>
                    <a:pt x="3924" y="0"/>
                  </a:lnTo>
                  <a:lnTo>
                    <a:pt x="3924" y="16276"/>
                  </a:lnTo>
                  <a:lnTo>
                    <a:pt x="3924" y="16431"/>
                  </a:lnTo>
                  <a:lnTo>
                    <a:pt x="3858" y="16717"/>
                  </a:lnTo>
                  <a:lnTo>
                    <a:pt x="3747" y="16982"/>
                  </a:lnTo>
                  <a:lnTo>
                    <a:pt x="3593" y="17224"/>
                  </a:lnTo>
                  <a:lnTo>
                    <a:pt x="3384" y="17422"/>
                  </a:lnTo>
                  <a:lnTo>
                    <a:pt x="3152" y="17588"/>
                  </a:lnTo>
                  <a:lnTo>
                    <a:pt x="2888" y="17698"/>
                  </a:lnTo>
                  <a:lnTo>
                    <a:pt x="2590" y="17753"/>
                  </a:lnTo>
                  <a:lnTo>
                    <a:pt x="2436" y="17764"/>
                  </a:lnTo>
                  <a:lnTo>
                    <a:pt x="1488" y="17764"/>
                  </a:lnTo>
                  <a:lnTo>
                    <a:pt x="1334" y="17753"/>
                  </a:lnTo>
                  <a:lnTo>
                    <a:pt x="1048" y="17698"/>
                  </a:lnTo>
                  <a:lnTo>
                    <a:pt x="772" y="17588"/>
                  </a:lnTo>
                  <a:lnTo>
                    <a:pt x="541" y="17422"/>
                  </a:lnTo>
                  <a:lnTo>
                    <a:pt x="342" y="17224"/>
                  </a:lnTo>
                  <a:lnTo>
                    <a:pt x="177" y="16982"/>
                  </a:lnTo>
                  <a:lnTo>
                    <a:pt x="67" y="16717"/>
                  </a:lnTo>
                  <a:lnTo>
                    <a:pt x="1" y="16431"/>
                  </a:lnTo>
                  <a:lnTo>
                    <a:pt x="1" y="16276"/>
                  </a:lnTo>
                  <a:lnTo>
                    <a:pt x="1" y="0"/>
                  </a:lnTo>
                  <a:lnTo>
                    <a:pt x="12"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0"/>
            <p:cNvSpPr/>
            <p:nvPr/>
          </p:nvSpPr>
          <p:spPr>
            <a:xfrm>
              <a:off x="4504986" y="2571583"/>
              <a:ext cx="65420" cy="330925"/>
            </a:xfrm>
            <a:custGeom>
              <a:rect b="b" l="l" r="r" t="t"/>
              <a:pathLst>
                <a:path extrusionOk="0" h="15054" w="2976">
                  <a:moveTo>
                    <a:pt x="1" y="1"/>
                  </a:moveTo>
                  <a:lnTo>
                    <a:pt x="1" y="13566"/>
                  </a:lnTo>
                  <a:lnTo>
                    <a:pt x="1" y="13720"/>
                  </a:lnTo>
                  <a:lnTo>
                    <a:pt x="67" y="14007"/>
                  </a:lnTo>
                  <a:lnTo>
                    <a:pt x="177" y="14271"/>
                  </a:lnTo>
                  <a:lnTo>
                    <a:pt x="342" y="14514"/>
                  </a:lnTo>
                  <a:lnTo>
                    <a:pt x="541" y="14712"/>
                  </a:lnTo>
                  <a:lnTo>
                    <a:pt x="772" y="14877"/>
                  </a:lnTo>
                  <a:lnTo>
                    <a:pt x="1048" y="14987"/>
                  </a:lnTo>
                  <a:lnTo>
                    <a:pt x="1334" y="15043"/>
                  </a:lnTo>
                  <a:lnTo>
                    <a:pt x="1488" y="15054"/>
                  </a:lnTo>
                  <a:lnTo>
                    <a:pt x="1643" y="15043"/>
                  </a:lnTo>
                  <a:lnTo>
                    <a:pt x="1929" y="14987"/>
                  </a:lnTo>
                  <a:lnTo>
                    <a:pt x="2194" y="14877"/>
                  </a:lnTo>
                  <a:lnTo>
                    <a:pt x="2436" y="14712"/>
                  </a:lnTo>
                  <a:lnTo>
                    <a:pt x="2634" y="14514"/>
                  </a:lnTo>
                  <a:lnTo>
                    <a:pt x="2789" y="14271"/>
                  </a:lnTo>
                  <a:lnTo>
                    <a:pt x="2910" y="14007"/>
                  </a:lnTo>
                  <a:lnTo>
                    <a:pt x="2965" y="13720"/>
                  </a:lnTo>
                  <a:lnTo>
                    <a:pt x="2976" y="13566"/>
                  </a:lnTo>
                  <a:lnTo>
                    <a:pt x="2976"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0"/>
            <p:cNvSpPr/>
            <p:nvPr/>
          </p:nvSpPr>
          <p:spPr>
            <a:xfrm>
              <a:off x="4504986" y="2571583"/>
              <a:ext cx="65420" cy="330925"/>
            </a:xfrm>
            <a:custGeom>
              <a:rect b="b" l="l" r="r" t="t"/>
              <a:pathLst>
                <a:path extrusionOk="0" fill="none" h="15054" w="2976">
                  <a:moveTo>
                    <a:pt x="1488" y="15054"/>
                  </a:moveTo>
                  <a:lnTo>
                    <a:pt x="1488" y="15054"/>
                  </a:lnTo>
                  <a:lnTo>
                    <a:pt x="1334" y="15043"/>
                  </a:lnTo>
                  <a:lnTo>
                    <a:pt x="1048" y="14987"/>
                  </a:lnTo>
                  <a:lnTo>
                    <a:pt x="772" y="14877"/>
                  </a:lnTo>
                  <a:lnTo>
                    <a:pt x="541" y="14712"/>
                  </a:lnTo>
                  <a:lnTo>
                    <a:pt x="342" y="14514"/>
                  </a:lnTo>
                  <a:lnTo>
                    <a:pt x="177" y="14271"/>
                  </a:lnTo>
                  <a:lnTo>
                    <a:pt x="67" y="14007"/>
                  </a:lnTo>
                  <a:lnTo>
                    <a:pt x="1" y="13720"/>
                  </a:lnTo>
                  <a:lnTo>
                    <a:pt x="1" y="13566"/>
                  </a:lnTo>
                  <a:lnTo>
                    <a:pt x="1" y="1"/>
                  </a:lnTo>
                  <a:lnTo>
                    <a:pt x="2976" y="1"/>
                  </a:lnTo>
                  <a:lnTo>
                    <a:pt x="2976" y="13566"/>
                  </a:lnTo>
                  <a:lnTo>
                    <a:pt x="2965" y="13720"/>
                  </a:lnTo>
                  <a:lnTo>
                    <a:pt x="2910" y="14007"/>
                  </a:lnTo>
                  <a:lnTo>
                    <a:pt x="2789" y="14271"/>
                  </a:lnTo>
                  <a:lnTo>
                    <a:pt x="2634" y="14514"/>
                  </a:lnTo>
                  <a:lnTo>
                    <a:pt x="2436" y="14712"/>
                  </a:lnTo>
                  <a:lnTo>
                    <a:pt x="2194" y="14877"/>
                  </a:lnTo>
                  <a:lnTo>
                    <a:pt x="1929" y="14987"/>
                  </a:lnTo>
                  <a:lnTo>
                    <a:pt x="1643" y="15043"/>
                  </a:lnTo>
                  <a:lnTo>
                    <a:pt x="1488" y="1505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0"/>
            <p:cNvSpPr/>
            <p:nvPr/>
          </p:nvSpPr>
          <p:spPr>
            <a:xfrm>
              <a:off x="4357220" y="2528475"/>
              <a:ext cx="86259" cy="390497"/>
            </a:xfrm>
            <a:custGeom>
              <a:rect b="b" l="l" r="r" t="t"/>
              <a:pathLst>
                <a:path extrusionOk="0" h="17764" w="3924">
                  <a:moveTo>
                    <a:pt x="1" y="0"/>
                  </a:moveTo>
                  <a:lnTo>
                    <a:pt x="1" y="16276"/>
                  </a:lnTo>
                  <a:lnTo>
                    <a:pt x="12" y="16431"/>
                  </a:lnTo>
                  <a:lnTo>
                    <a:pt x="67" y="16717"/>
                  </a:lnTo>
                  <a:lnTo>
                    <a:pt x="177" y="16982"/>
                  </a:lnTo>
                  <a:lnTo>
                    <a:pt x="342" y="17224"/>
                  </a:lnTo>
                  <a:lnTo>
                    <a:pt x="541" y="17422"/>
                  </a:lnTo>
                  <a:lnTo>
                    <a:pt x="783" y="17588"/>
                  </a:lnTo>
                  <a:lnTo>
                    <a:pt x="1048" y="17698"/>
                  </a:lnTo>
                  <a:lnTo>
                    <a:pt x="1334" y="17753"/>
                  </a:lnTo>
                  <a:lnTo>
                    <a:pt x="1488" y="17764"/>
                  </a:lnTo>
                  <a:lnTo>
                    <a:pt x="2436" y="17764"/>
                  </a:lnTo>
                  <a:lnTo>
                    <a:pt x="2590" y="17753"/>
                  </a:lnTo>
                  <a:lnTo>
                    <a:pt x="2877" y="17698"/>
                  </a:lnTo>
                  <a:lnTo>
                    <a:pt x="3152" y="17588"/>
                  </a:lnTo>
                  <a:lnTo>
                    <a:pt x="3384" y="17422"/>
                  </a:lnTo>
                  <a:lnTo>
                    <a:pt x="3582" y="17224"/>
                  </a:lnTo>
                  <a:lnTo>
                    <a:pt x="3747" y="16982"/>
                  </a:lnTo>
                  <a:lnTo>
                    <a:pt x="3858" y="16717"/>
                  </a:lnTo>
                  <a:lnTo>
                    <a:pt x="3924" y="16431"/>
                  </a:lnTo>
                  <a:lnTo>
                    <a:pt x="3924" y="16276"/>
                  </a:lnTo>
                  <a:lnTo>
                    <a:pt x="39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0"/>
            <p:cNvSpPr/>
            <p:nvPr/>
          </p:nvSpPr>
          <p:spPr>
            <a:xfrm>
              <a:off x="4357220" y="2528475"/>
              <a:ext cx="86259" cy="390497"/>
            </a:xfrm>
            <a:custGeom>
              <a:rect b="b" l="l" r="r" t="t"/>
              <a:pathLst>
                <a:path extrusionOk="0" fill="none" h="17764" w="3924">
                  <a:moveTo>
                    <a:pt x="1" y="0"/>
                  </a:moveTo>
                  <a:lnTo>
                    <a:pt x="3924" y="0"/>
                  </a:lnTo>
                  <a:lnTo>
                    <a:pt x="3924" y="16276"/>
                  </a:lnTo>
                  <a:lnTo>
                    <a:pt x="3924" y="16431"/>
                  </a:lnTo>
                  <a:lnTo>
                    <a:pt x="3858" y="16717"/>
                  </a:lnTo>
                  <a:lnTo>
                    <a:pt x="3747" y="16982"/>
                  </a:lnTo>
                  <a:lnTo>
                    <a:pt x="3582" y="17224"/>
                  </a:lnTo>
                  <a:lnTo>
                    <a:pt x="3384" y="17422"/>
                  </a:lnTo>
                  <a:lnTo>
                    <a:pt x="3152" y="17588"/>
                  </a:lnTo>
                  <a:lnTo>
                    <a:pt x="2877" y="17698"/>
                  </a:lnTo>
                  <a:lnTo>
                    <a:pt x="2590" y="17753"/>
                  </a:lnTo>
                  <a:lnTo>
                    <a:pt x="2436" y="17764"/>
                  </a:lnTo>
                  <a:lnTo>
                    <a:pt x="1488" y="17764"/>
                  </a:lnTo>
                  <a:lnTo>
                    <a:pt x="1334" y="17753"/>
                  </a:lnTo>
                  <a:lnTo>
                    <a:pt x="1048" y="17698"/>
                  </a:lnTo>
                  <a:lnTo>
                    <a:pt x="783" y="17588"/>
                  </a:lnTo>
                  <a:lnTo>
                    <a:pt x="541" y="17422"/>
                  </a:lnTo>
                  <a:lnTo>
                    <a:pt x="342" y="17224"/>
                  </a:lnTo>
                  <a:lnTo>
                    <a:pt x="177" y="16982"/>
                  </a:lnTo>
                  <a:lnTo>
                    <a:pt x="67" y="16717"/>
                  </a:lnTo>
                  <a:lnTo>
                    <a:pt x="12" y="16431"/>
                  </a:lnTo>
                  <a:lnTo>
                    <a:pt x="1" y="16276"/>
                  </a:lnTo>
                  <a:lnTo>
                    <a:pt x="1"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0"/>
            <p:cNvSpPr/>
            <p:nvPr/>
          </p:nvSpPr>
          <p:spPr>
            <a:xfrm>
              <a:off x="4348493" y="2510780"/>
              <a:ext cx="103955" cy="23038"/>
            </a:xfrm>
            <a:custGeom>
              <a:rect b="b" l="l" r="r" t="t"/>
              <a:pathLst>
                <a:path extrusionOk="0" h="1048" w="4729">
                  <a:moveTo>
                    <a:pt x="1" y="1"/>
                  </a:moveTo>
                  <a:lnTo>
                    <a:pt x="1" y="1048"/>
                  </a:lnTo>
                  <a:lnTo>
                    <a:pt x="4728" y="1048"/>
                  </a:lnTo>
                  <a:lnTo>
                    <a:pt x="4728" y="1"/>
                  </a:lnTo>
                  <a:close/>
                </a:path>
              </a:pathLst>
            </a:custGeom>
            <a:solidFill>
              <a:srgbClr val="FFFFFF"/>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0"/>
            <p:cNvSpPr/>
            <p:nvPr/>
          </p:nvSpPr>
          <p:spPr>
            <a:xfrm>
              <a:off x="4367881" y="2571583"/>
              <a:ext cx="65178" cy="330925"/>
            </a:xfrm>
            <a:custGeom>
              <a:rect b="b" l="l" r="r" t="t"/>
              <a:pathLst>
                <a:path extrusionOk="0" h="15054" w="2965">
                  <a:moveTo>
                    <a:pt x="1" y="1"/>
                  </a:moveTo>
                  <a:lnTo>
                    <a:pt x="1" y="13566"/>
                  </a:lnTo>
                  <a:lnTo>
                    <a:pt x="12" y="13720"/>
                  </a:lnTo>
                  <a:lnTo>
                    <a:pt x="67" y="14007"/>
                  </a:lnTo>
                  <a:lnTo>
                    <a:pt x="177" y="14271"/>
                  </a:lnTo>
                  <a:lnTo>
                    <a:pt x="342" y="14514"/>
                  </a:lnTo>
                  <a:lnTo>
                    <a:pt x="541" y="14712"/>
                  </a:lnTo>
                  <a:lnTo>
                    <a:pt x="772" y="14877"/>
                  </a:lnTo>
                  <a:lnTo>
                    <a:pt x="1036" y="14987"/>
                  </a:lnTo>
                  <a:lnTo>
                    <a:pt x="1334" y="15043"/>
                  </a:lnTo>
                  <a:lnTo>
                    <a:pt x="1477" y="15054"/>
                  </a:lnTo>
                  <a:lnTo>
                    <a:pt x="1488" y="15054"/>
                  </a:lnTo>
                  <a:lnTo>
                    <a:pt x="1642" y="15043"/>
                  </a:lnTo>
                  <a:lnTo>
                    <a:pt x="1929" y="14987"/>
                  </a:lnTo>
                  <a:lnTo>
                    <a:pt x="2193" y="14866"/>
                  </a:lnTo>
                  <a:lnTo>
                    <a:pt x="2436" y="14712"/>
                  </a:lnTo>
                  <a:lnTo>
                    <a:pt x="2634" y="14514"/>
                  </a:lnTo>
                  <a:lnTo>
                    <a:pt x="2789" y="14271"/>
                  </a:lnTo>
                  <a:lnTo>
                    <a:pt x="2910" y="14007"/>
                  </a:lnTo>
                  <a:lnTo>
                    <a:pt x="2965" y="13720"/>
                  </a:lnTo>
                  <a:lnTo>
                    <a:pt x="2965" y="13566"/>
                  </a:lnTo>
                  <a:lnTo>
                    <a:pt x="2965"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0"/>
            <p:cNvSpPr/>
            <p:nvPr/>
          </p:nvSpPr>
          <p:spPr>
            <a:xfrm>
              <a:off x="4367881" y="2571583"/>
              <a:ext cx="65178" cy="330925"/>
            </a:xfrm>
            <a:custGeom>
              <a:rect b="b" l="l" r="r" t="t"/>
              <a:pathLst>
                <a:path extrusionOk="0" fill="none" h="15054" w="2965">
                  <a:moveTo>
                    <a:pt x="1477" y="15054"/>
                  </a:moveTo>
                  <a:lnTo>
                    <a:pt x="1477" y="15054"/>
                  </a:lnTo>
                  <a:lnTo>
                    <a:pt x="1334" y="15043"/>
                  </a:lnTo>
                  <a:lnTo>
                    <a:pt x="1036" y="14987"/>
                  </a:lnTo>
                  <a:lnTo>
                    <a:pt x="772" y="14877"/>
                  </a:lnTo>
                  <a:lnTo>
                    <a:pt x="541" y="14712"/>
                  </a:lnTo>
                  <a:lnTo>
                    <a:pt x="342" y="14514"/>
                  </a:lnTo>
                  <a:lnTo>
                    <a:pt x="177" y="14271"/>
                  </a:lnTo>
                  <a:lnTo>
                    <a:pt x="67" y="14007"/>
                  </a:lnTo>
                  <a:lnTo>
                    <a:pt x="12" y="13720"/>
                  </a:lnTo>
                  <a:lnTo>
                    <a:pt x="1" y="13566"/>
                  </a:lnTo>
                  <a:lnTo>
                    <a:pt x="1" y="13566"/>
                  </a:lnTo>
                  <a:lnTo>
                    <a:pt x="1" y="1"/>
                  </a:lnTo>
                  <a:lnTo>
                    <a:pt x="2965" y="1"/>
                  </a:lnTo>
                  <a:lnTo>
                    <a:pt x="2965" y="13566"/>
                  </a:lnTo>
                  <a:lnTo>
                    <a:pt x="2965" y="13720"/>
                  </a:lnTo>
                  <a:lnTo>
                    <a:pt x="2910" y="14007"/>
                  </a:lnTo>
                  <a:lnTo>
                    <a:pt x="2789" y="14271"/>
                  </a:lnTo>
                  <a:lnTo>
                    <a:pt x="2634" y="14514"/>
                  </a:lnTo>
                  <a:lnTo>
                    <a:pt x="2436" y="14712"/>
                  </a:lnTo>
                  <a:lnTo>
                    <a:pt x="2193" y="14866"/>
                  </a:lnTo>
                  <a:lnTo>
                    <a:pt x="1929" y="14987"/>
                  </a:lnTo>
                  <a:lnTo>
                    <a:pt x="1642" y="15043"/>
                  </a:lnTo>
                  <a:lnTo>
                    <a:pt x="1488" y="15054"/>
                  </a:lnTo>
                  <a:lnTo>
                    <a:pt x="1477" y="1505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0"/>
            <p:cNvSpPr/>
            <p:nvPr/>
          </p:nvSpPr>
          <p:spPr>
            <a:xfrm>
              <a:off x="4219631" y="2528475"/>
              <a:ext cx="86259" cy="390497"/>
            </a:xfrm>
            <a:custGeom>
              <a:rect b="b" l="l" r="r" t="t"/>
              <a:pathLst>
                <a:path extrusionOk="0" h="17764" w="3924">
                  <a:moveTo>
                    <a:pt x="1" y="0"/>
                  </a:moveTo>
                  <a:lnTo>
                    <a:pt x="1" y="16276"/>
                  </a:lnTo>
                  <a:lnTo>
                    <a:pt x="12" y="16431"/>
                  </a:lnTo>
                  <a:lnTo>
                    <a:pt x="67" y="16717"/>
                  </a:lnTo>
                  <a:lnTo>
                    <a:pt x="177" y="16982"/>
                  </a:lnTo>
                  <a:lnTo>
                    <a:pt x="342" y="17224"/>
                  </a:lnTo>
                  <a:lnTo>
                    <a:pt x="540" y="17422"/>
                  </a:lnTo>
                  <a:lnTo>
                    <a:pt x="783" y="17588"/>
                  </a:lnTo>
                  <a:lnTo>
                    <a:pt x="1047" y="17698"/>
                  </a:lnTo>
                  <a:lnTo>
                    <a:pt x="1334" y="17753"/>
                  </a:lnTo>
                  <a:lnTo>
                    <a:pt x="1488" y="17764"/>
                  </a:lnTo>
                  <a:lnTo>
                    <a:pt x="2436" y="17764"/>
                  </a:lnTo>
                  <a:lnTo>
                    <a:pt x="2590" y="17753"/>
                  </a:lnTo>
                  <a:lnTo>
                    <a:pt x="2877" y="17698"/>
                  </a:lnTo>
                  <a:lnTo>
                    <a:pt x="3152" y="17588"/>
                  </a:lnTo>
                  <a:lnTo>
                    <a:pt x="3384" y="17422"/>
                  </a:lnTo>
                  <a:lnTo>
                    <a:pt x="3582" y="17224"/>
                  </a:lnTo>
                  <a:lnTo>
                    <a:pt x="3747" y="16982"/>
                  </a:lnTo>
                  <a:lnTo>
                    <a:pt x="3857" y="16717"/>
                  </a:lnTo>
                  <a:lnTo>
                    <a:pt x="3924" y="16431"/>
                  </a:lnTo>
                  <a:lnTo>
                    <a:pt x="3924" y="16276"/>
                  </a:lnTo>
                  <a:lnTo>
                    <a:pt x="39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0"/>
            <p:cNvSpPr/>
            <p:nvPr/>
          </p:nvSpPr>
          <p:spPr>
            <a:xfrm>
              <a:off x="4219389" y="2528475"/>
              <a:ext cx="86501" cy="390497"/>
            </a:xfrm>
            <a:custGeom>
              <a:rect b="b" l="l" r="r" t="t"/>
              <a:pathLst>
                <a:path extrusionOk="0" fill="none" h="17764" w="3935">
                  <a:moveTo>
                    <a:pt x="1" y="0"/>
                  </a:moveTo>
                  <a:lnTo>
                    <a:pt x="3935" y="0"/>
                  </a:lnTo>
                  <a:lnTo>
                    <a:pt x="3935" y="16276"/>
                  </a:lnTo>
                  <a:lnTo>
                    <a:pt x="3935" y="16431"/>
                  </a:lnTo>
                  <a:lnTo>
                    <a:pt x="3868" y="16717"/>
                  </a:lnTo>
                  <a:lnTo>
                    <a:pt x="3758" y="16982"/>
                  </a:lnTo>
                  <a:lnTo>
                    <a:pt x="3593" y="17224"/>
                  </a:lnTo>
                  <a:lnTo>
                    <a:pt x="3395" y="17422"/>
                  </a:lnTo>
                  <a:lnTo>
                    <a:pt x="3163" y="17588"/>
                  </a:lnTo>
                  <a:lnTo>
                    <a:pt x="2888" y="17698"/>
                  </a:lnTo>
                  <a:lnTo>
                    <a:pt x="2601" y="17753"/>
                  </a:lnTo>
                  <a:lnTo>
                    <a:pt x="2447" y="17764"/>
                  </a:lnTo>
                  <a:lnTo>
                    <a:pt x="1499" y="17764"/>
                  </a:lnTo>
                  <a:lnTo>
                    <a:pt x="1345" y="17753"/>
                  </a:lnTo>
                  <a:lnTo>
                    <a:pt x="1058" y="17698"/>
                  </a:lnTo>
                  <a:lnTo>
                    <a:pt x="794" y="17588"/>
                  </a:lnTo>
                  <a:lnTo>
                    <a:pt x="551" y="17422"/>
                  </a:lnTo>
                  <a:lnTo>
                    <a:pt x="353" y="17224"/>
                  </a:lnTo>
                  <a:lnTo>
                    <a:pt x="188" y="16982"/>
                  </a:lnTo>
                  <a:lnTo>
                    <a:pt x="78" y="16717"/>
                  </a:lnTo>
                  <a:lnTo>
                    <a:pt x="23" y="16431"/>
                  </a:lnTo>
                  <a:lnTo>
                    <a:pt x="12" y="16276"/>
                  </a:lnTo>
                  <a:lnTo>
                    <a:pt x="12" y="0"/>
                  </a:lnTo>
                  <a:lnTo>
                    <a:pt x="1"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0"/>
            <p:cNvSpPr/>
            <p:nvPr/>
          </p:nvSpPr>
          <p:spPr>
            <a:xfrm>
              <a:off x="4210662" y="2510780"/>
              <a:ext cx="103713" cy="23038"/>
            </a:xfrm>
            <a:custGeom>
              <a:rect b="b" l="l" r="r" t="t"/>
              <a:pathLst>
                <a:path extrusionOk="0" h="1048" w="4718">
                  <a:moveTo>
                    <a:pt x="1" y="1"/>
                  </a:moveTo>
                  <a:lnTo>
                    <a:pt x="1" y="1048"/>
                  </a:lnTo>
                  <a:lnTo>
                    <a:pt x="4717" y="1048"/>
                  </a:lnTo>
                  <a:lnTo>
                    <a:pt x="4717" y="1"/>
                  </a:lnTo>
                  <a:close/>
                </a:path>
              </a:pathLst>
            </a:custGeom>
            <a:solidFill>
              <a:srgbClr val="FFFFFF"/>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0"/>
            <p:cNvSpPr/>
            <p:nvPr/>
          </p:nvSpPr>
          <p:spPr>
            <a:xfrm>
              <a:off x="4229809" y="2571583"/>
              <a:ext cx="65420" cy="330925"/>
            </a:xfrm>
            <a:custGeom>
              <a:rect b="b" l="l" r="r" t="t"/>
              <a:pathLst>
                <a:path extrusionOk="0" h="15054" w="2976">
                  <a:moveTo>
                    <a:pt x="0" y="1"/>
                  </a:moveTo>
                  <a:lnTo>
                    <a:pt x="0" y="13566"/>
                  </a:lnTo>
                  <a:lnTo>
                    <a:pt x="11" y="13720"/>
                  </a:lnTo>
                  <a:lnTo>
                    <a:pt x="66" y="14007"/>
                  </a:lnTo>
                  <a:lnTo>
                    <a:pt x="188" y="14271"/>
                  </a:lnTo>
                  <a:lnTo>
                    <a:pt x="342" y="14514"/>
                  </a:lnTo>
                  <a:lnTo>
                    <a:pt x="540" y="14712"/>
                  </a:lnTo>
                  <a:lnTo>
                    <a:pt x="783" y="14877"/>
                  </a:lnTo>
                  <a:lnTo>
                    <a:pt x="1047" y="14987"/>
                  </a:lnTo>
                  <a:lnTo>
                    <a:pt x="1334" y="15043"/>
                  </a:lnTo>
                  <a:lnTo>
                    <a:pt x="1488" y="15054"/>
                  </a:lnTo>
                  <a:lnTo>
                    <a:pt x="1499" y="15054"/>
                  </a:lnTo>
                  <a:lnTo>
                    <a:pt x="1653" y="15043"/>
                  </a:lnTo>
                  <a:lnTo>
                    <a:pt x="1940" y="14987"/>
                  </a:lnTo>
                  <a:lnTo>
                    <a:pt x="2204" y="14866"/>
                  </a:lnTo>
                  <a:lnTo>
                    <a:pt x="2447" y="14712"/>
                  </a:lnTo>
                  <a:lnTo>
                    <a:pt x="2645" y="14514"/>
                  </a:lnTo>
                  <a:lnTo>
                    <a:pt x="2799" y="14271"/>
                  </a:lnTo>
                  <a:lnTo>
                    <a:pt x="2910" y="14007"/>
                  </a:lnTo>
                  <a:lnTo>
                    <a:pt x="2976" y="13720"/>
                  </a:lnTo>
                  <a:lnTo>
                    <a:pt x="2976" y="13566"/>
                  </a:lnTo>
                  <a:lnTo>
                    <a:pt x="2976"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0"/>
            <p:cNvSpPr/>
            <p:nvPr/>
          </p:nvSpPr>
          <p:spPr>
            <a:xfrm>
              <a:off x="4229809" y="2571583"/>
              <a:ext cx="65420" cy="330925"/>
            </a:xfrm>
            <a:custGeom>
              <a:rect b="b" l="l" r="r" t="t"/>
              <a:pathLst>
                <a:path extrusionOk="0" fill="none" h="15054" w="2976">
                  <a:moveTo>
                    <a:pt x="1488" y="15054"/>
                  </a:moveTo>
                  <a:lnTo>
                    <a:pt x="1488" y="15054"/>
                  </a:lnTo>
                  <a:lnTo>
                    <a:pt x="1334" y="15043"/>
                  </a:lnTo>
                  <a:lnTo>
                    <a:pt x="1047" y="14987"/>
                  </a:lnTo>
                  <a:lnTo>
                    <a:pt x="783" y="14877"/>
                  </a:lnTo>
                  <a:lnTo>
                    <a:pt x="540" y="14712"/>
                  </a:lnTo>
                  <a:lnTo>
                    <a:pt x="342" y="14514"/>
                  </a:lnTo>
                  <a:lnTo>
                    <a:pt x="188" y="14271"/>
                  </a:lnTo>
                  <a:lnTo>
                    <a:pt x="66" y="14007"/>
                  </a:lnTo>
                  <a:lnTo>
                    <a:pt x="11" y="13720"/>
                  </a:lnTo>
                  <a:lnTo>
                    <a:pt x="0" y="13566"/>
                  </a:lnTo>
                  <a:lnTo>
                    <a:pt x="0" y="1"/>
                  </a:lnTo>
                  <a:lnTo>
                    <a:pt x="2976" y="1"/>
                  </a:lnTo>
                  <a:lnTo>
                    <a:pt x="2976" y="13566"/>
                  </a:lnTo>
                  <a:lnTo>
                    <a:pt x="2976" y="13720"/>
                  </a:lnTo>
                  <a:lnTo>
                    <a:pt x="2910" y="14007"/>
                  </a:lnTo>
                  <a:lnTo>
                    <a:pt x="2799" y="14271"/>
                  </a:lnTo>
                  <a:lnTo>
                    <a:pt x="2645" y="14514"/>
                  </a:lnTo>
                  <a:lnTo>
                    <a:pt x="2447" y="14712"/>
                  </a:lnTo>
                  <a:lnTo>
                    <a:pt x="2204" y="14866"/>
                  </a:lnTo>
                  <a:lnTo>
                    <a:pt x="1940" y="14987"/>
                  </a:lnTo>
                  <a:lnTo>
                    <a:pt x="1653" y="15043"/>
                  </a:lnTo>
                  <a:lnTo>
                    <a:pt x="1499" y="15054"/>
                  </a:lnTo>
                  <a:lnTo>
                    <a:pt x="1488" y="1505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0"/>
            <p:cNvSpPr/>
            <p:nvPr/>
          </p:nvSpPr>
          <p:spPr>
            <a:xfrm>
              <a:off x="4083010" y="2528475"/>
              <a:ext cx="86259" cy="390497"/>
            </a:xfrm>
            <a:custGeom>
              <a:rect b="b" l="l" r="r" t="t"/>
              <a:pathLst>
                <a:path extrusionOk="0" h="17764" w="3924">
                  <a:moveTo>
                    <a:pt x="0" y="0"/>
                  </a:moveTo>
                  <a:lnTo>
                    <a:pt x="0" y="16276"/>
                  </a:lnTo>
                  <a:lnTo>
                    <a:pt x="0" y="16431"/>
                  </a:lnTo>
                  <a:lnTo>
                    <a:pt x="67" y="16717"/>
                  </a:lnTo>
                  <a:lnTo>
                    <a:pt x="177" y="16982"/>
                  </a:lnTo>
                  <a:lnTo>
                    <a:pt x="342" y="17224"/>
                  </a:lnTo>
                  <a:lnTo>
                    <a:pt x="540" y="17422"/>
                  </a:lnTo>
                  <a:lnTo>
                    <a:pt x="772" y="17588"/>
                  </a:lnTo>
                  <a:lnTo>
                    <a:pt x="1047" y="17698"/>
                  </a:lnTo>
                  <a:lnTo>
                    <a:pt x="1334" y="17753"/>
                  </a:lnTo>
                  <a:lnTo>
                    <a:pt x="1488" y="17764"/>
                  </a:lnTo>
                  <a:lnTo>
                    <a:pt x="2436" y="17764"/>
                  </a:lnTo>
                  <a:lnTo>
                    <a:pt x="2590" y="17753"/>
                  </a:lnTo>
                  <a:lnTo>
                    <a:pt x="2877" y="17698"/>
                  </a:lnTo>
                  <a:lnTo>
                    <a:pt x="3141" y="17588"/>
                  </a:lnTo>
                  <a:lnTo>
                    <a:pt x="3383" y="17422"/>
                  </a:lnTo>
                  <a:lnTo>
                    <a:pt x="3582" y="17224"/>
                  </a:lnTo>
                  <a:lnTo>
                    <a:pt x="3747" y="16982"/>
                  </a:lnTo>
                  <a:lnTo>
                    <a:pt x="3857" y="16717"/>
                  </a:lnTo>
                  <a:lnTo>
                    <a:pt x="3912" y="16431"/>
                  </a:lnTo>
                  <a:lnTo>
                    <a:pt x="3923" y="16276"/>
                  </a:lnTo>
                  <a:lnTo>
                    <a:pt x="39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0"/>
            <p:cNvSpPr/>
            <p:nvPr/>
          </p:nvSpPr>
          <p:spPr>
            <a:xfrm>
              <a:off x="4083010" y="2528475"/>
              <a:ext cx="86259" cy="390497"/>
            </a:xfrm>
            <a:custGeom>
              <a:rect b="b" l="l" r="r" t="t"/>
              <a:pathLst>
                <a:path extrusionOk="0" fill="none" h="17764" w="3924">
                  <a:moveTo>
                    <a:pt x="0" y="0"/>
                  </a:moveTo>
                  <a:lnTo>
                    <a:pt x="3923" y="0"/>
                  </a:lnTo>
                  <a:lnTo>
                    <a:pt x="3923" y="16276"/>
                  </a:lnTo>
                  <a:lnTo>
                    <a:pt x="3912" y="16431"/>
                  </a:lnTo>
                  <a:lnTo>
                    <a:pt x="3857" y="16717"/>
                  </a:lnTo>
                  <a:lnTo>
                    <a:pt x="3747" y="16982"/>
                  </a:lnTo>
                  <a:lnTo>
                    <a:pt x="3582" y="17224"/>
                  </a:lnTo>
                  <a:lnTo>
                    <a:pt x="3383" y="17422"/>
                  </a:lnTo>
                  <a:lnTo>
                    <a:pt x="3141" y="17588"/>
                  </a:lnTo>
                  <a:lnTo>
                    <a:pt x="2877" y="17698"/>
                  </a:lnTo>
                  <a:lnTo>
                    <a:pt x="2590" y="17753"/>
                  </a:lnTo>
                  <a:lnTo>
                    <a:pt x="2436" y="17764"/>
                  </a:lnTo>
                  <a:lnTo>
                    <a:pt x="1488" y="17764"/>
                  </a:lnTo>
                  <a:lnTo>
                    <a:pt x="1334" y="17753"/>
                  </a:lnTo>
                  <a:lnTo>
                    <a:pt x="1047" y="17698"/>
                  </a:lnTo>
                  <a:lnTo>
                    <a:pt x="772" y="17588"/>
                  </a:lnTo>
                  <a:lnTo>
                    <a:pt x="540" y="17422"/>
                  </a:lnTo>
                  <a:lnTo>
                    <a:pt x="342" y="17224"/>
                  </a:lnTo>
                  <a:lnTo>
                    <a:pt x="177" y="16982"/>
                  </a:lnTo>
                  <a:lnTo>
                    <a:pt x="67" y="16717"/>
                  </a:lnTo>
                  <a:lnTo>
                    <a:pt x="0" y="16431"/>
                  </a:lnTo>
                  <a:lnTo>
                    <a:pt x="0" y="16276"/>
                  </a:lnTo>
                  <a:lnTo>
                    <a:pt x="0"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0"/>
            <p:cNvSpPr/>
            <p:nvPr/>
          </p:nvSpPr>
          <p:spPr>
            <a:xfrm>
              <a:off x="4074283" y="2510780"/>
              <a:ext cx="103713" cy="23038"/>
            </a:xfrm>
            <a:custGeom>
              <a:rect b="b" l="l" r="r" t="t"/>
              <a:pathLst>
                <a:path extrusionOk="0" h="1048" w="4718">
                  <a:moveTo>
                    <a:pt x="1" y="1"/>
                  </a:moveTo>
                  <a:lnTo>
                    <a:pt x="1" y="1048"/>
                  </a:lnTo>
                  <a:lnTo>
                    <a:pt x="4717" y="1048"/>
                  </a:lnTo>
                  <a:lnTo>
                    <a:pt x="4717" y="1"/>
                  </a:lnTo>
                  <a:close/>
                </a:path>
              </a:pathLst>
            </a:custGeom>
            <a:solidFill>
              <a:srgbClr val="FFFFFF"/>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0"/>
            <p:cNvSpPr/>
            <p:nvPr/>
          </p:nvSpPr>
          <p:spPr>
            <a:xfrm>
              <a:off x="4093671" y="2571583"/>
              <a:ext cx="65178" cy="330925"/>
            </a:xfrm>
            <a:custGeom>
              <a:rect b="b" l="l" r="r" t="t"/>
              <a:pathLst>
                <a:path extrusionOk="0" h="15054" w="2965">
                  <a:moveTo>
                    <a:pt x="0" y="1"/>
                  </a:moveTo>
                  <a:lnTo>
                    <a:pt x="0" y="13566"/>
                  </a:lnTo>
                  <a:lnTo>
                    <a:pt x="0" y="13720"/>
                  </a:lnTo>
                  <a:lnTo>
                    <a:pt x="55" y="14007"/>
                  </a:lnTo>
                  <a:lnTo>
                    <a:pt x="177" y="14271"/>
                  </a:lnTo>
                  <a:lnTo>
                    <a:pt x="331" y="14514"/>
                  </a:lnTo>
                  <a:lnTo>
                    <a:pt x="529" y="14712"/>
                  </a:lnTo>
                  <a:lnTo>
                    <a:pt x="772" y="14877"/>
                  </a:lnTo>
                  <a:lnTo>
                    <a:pt x="1036" y="14987"/>
                  </a:lnTo>
                  <a:lnTo>
                    <a:pt x="1323" y="15043"/>
                  </a:lnTo>
                  <a:lnTo>
                    <a:pt x="1477" y="15054"/>
                  </a:lnTo>
                  <a:lnTo>
                    <a:pt x="1488" y="15054"/>
                  </a:lnTo>
                  <a:lnTo>
                    <a:pt x="1642" y="15043"/>
                  </a:lnTo>
                  <a:lnTo>
                    <a:pt x="1929" y="14987"/>
                  </a:lnTo>
                  <a:lnTo>
                    <a:pt x="2193" y="14866"/>
                  </a:lnTo>
                  <a:lnTo>
                    <a:pt x="2436" y="14712"/>
                  </a:lnTo>
                  <a:lnTo>
                    <a:pt x="2634" y="14514"/>
                  </a:lnTo>
                  <a:lnTo>
                    <a:pt x="2788" y="14271"/>
                  </a:lnTo>
                  <a:lnTo>
                    <a:pt x="2898" y="14007"/>
                  </a:lnTo>
                  <a:lnTo>
                    <a:pt x="2965" y="13720"/>
                  </a:lnTo>
                  <a:lnTo>
                    <a:pt x="2965" y="13566"/>
                  </a:lnTo>
                  <a:lnTo>
                    <a:pt x="2965"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0"/>
            <p:cNvSpPr/>
            <p:nvPr/>
          </p:nvSpPr>
          <p:spPr>
            <a:xfrm>
              <a:off x="4093671" y="2571583"/>
              <a:ext cx="65178" cy="330925"/>
            </a:xfrm>
            <a:custGeom>
              <a:rect b="b" l="l" r="r" t="t"/>
              <a:pathLst>
                <a:path extrusionOk="0" fill="none" h="15054" w="2965">
                  <a:moveTo>
                    <a:pt x="1477" y="15054"/>
                  </a:moveTo>
                  <a:lnTo>
                    <a:pt x="1477" y="15054"/>
                  </a:lnTo>
                  <a:lnTo>
                    <a:pt x="1323" y="15043"/>
                  </a:lnTo>
                  <a:lnTo>
                    <a:pt x="1036" y="14987"/>
                  </a:lnTo>
                  <a:lnTo>
                    <a:pt x="772" y="14877"/>
                  </a:lnTo>
                  <a:lnTo>
                    <a:pt x="529" y="14712"/>
                  </a:lnTo>
                  <a:lnTo>
                    <a:pt x="331" y="14514"/>
                  </a:lnTo>
                  <a:lnTo>
                    <a:pt x="177" y="14271"/>
                  </a:lnTo>
                  <a:lnTo>
                    <a:pt x="55" y="14007"/>
                  </a:lnTo>
                  <a:lnTo>
                    <a:pt x="0" y="13720"/>
                  </a:lnTo>
                  <a:lnTo>
                    <a:pt x="0" y="13566"/>
                  </a:lnTo>
                  <a:lnTo>
                    <a:pt x="0" y="1"/>
                  </a:lnTo>
                  <a:lnTo>
                    <a:pt x="2965" y="1"/>
                  </a:lnTo>
                  <a:lnTo>
                    <a:pt x="2965" y="13566"/>
                  </a:lnTo>
                  <a:lnTo>
                    <a:pt x="2965" y="13720"/>
                  </a:lnTo>
                  <a:lnTo>
                    <a:pt x="2898" y="14007"/>
                  </a:lnTo>
                  <a:lnTo>
                    <a:pt x="2788" y="14271"/>
                  </a:lnTo>
                  <a:lnTo>
                    <a:pt x="2634" y="14514"/>
                  </a:lnTo>
                  <a:lnTo>
                    <a:pt x="2436" y="14712"/>
                  </a:lnTo>
                  <a:lnTo>
                    <a:pt x="2193" y="14866"/>
                  </a:lnTo>
                  <a:lnTo>
                    <a:pt x="1929" y="14987"/>
                  </a:lnTo>
                  <a:lnTo>
                    <a:pt x="1642" y="15043"/>
                  </a:lnTo>
                  <a:lnTo>
                    <a:pt x="1488" y="15054"/>
                  </a:lnTo>
                  <a:lnTo>
                    <a:pt x="1477" y="1505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0"/>
            <p:cNvSpPr/>
            <p:nvPr/>
          </p:nvSpPr>
          <p:spPr>
            <a:xfrm>
              <a:off x="4485861" y="2510780"/>
              <a:ext cx="103691" cy="23038"/>
            </a:xfrm>
            <a:custGeom>
              <a:rect b="b" l="l" r="r" t="t"/>
              <a:pathLst>
                <a:path extrusionOk="0" h="1048" w="4717">
                  <a:moveTo>
                    <a:pt x="0" y="1"/>
                  </a:moveTo>
                  <a:lnTo>
                    <a:pt x="0" y="1048"/>
                  </a:lnTo>
                  <a:lnTo>
                    <a:pt x="4717" y="1048"/>
                  </a:lnTo>
                  <a:lnTo>
                    <a:pt x="4717" y="1"/>
                  </a:lnTo>
                  <a:close/>
                </a:path>
              </a:pathLst>
            </a:custGeom>
            <a:solidFill>
              <a:srgbClr val="FFFFFF"/>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0"/>
            <p:cNvSpPr/>
            <p:nvPr/>
          </p:nvSpPr>
          <p:spPr>
            <a:xfrm>
              <a:off x="3880749" y="2866149"/>
              <a:ext cx="770333" cy="93052"/>
            </a:xfrm>
            <a:custGeom>
              <a:rect b="b" l="l" r="r" t="t"/>
              <a:pathLst>
                <a:path extrusionOk="0" h="4233" w="35043">
                  <a:moveTo>
                    <a:pt x="0" y="1"/>
                  </a:moveTo>
                  <a:lnTo>
                    <a:pt x="0" y="4232"/>
                  </a:lnTo>
                  <a:lnTo>
                    <a:pt x="35042" y="4232"/>
                  </a:lnTo>
                  <a:lnTo>
                    <a:pt x="35042" y="1"/>
                  </a:lnTo>
                  <a:close/>
                </a:path>
              </a:pathLst>
            </a:custGeom>
            <a:solidFill>
              <a:srgbClr val="FFFFFF"/>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0"/>
            <p:cNvSpPr/>
            <p:nvPr/>
          </p:nvSpPr>
          <p:spPr>
            <a:xfrm>
              <a:off x="3880749" y="2630452"/>
              <a:ext cx="770333" cy="21103"/>
            </a:xfrm>
            <a:custGeom>
              <a:rect b="b" l="l" r="r" t="t"/>
              <a:pathLst>
                <a:path extrusionOk="0" h="960" w="35043">
                  <a:moveTo>
                    <a:pt x="0" y="1"/>
                  </a:moveTo>
                  <a:lnTo>
                    <a:pt x="0" y="959"/>
                  </a:lnTo>
                  <a:lnTo>
                    <a:pt x="35042" y="959"/>
                  </a:lnTo>
                  <a:lnTo>
                    <a:pt x="35042" y="1"/>
                  </a:lnTo>
                  <a:close/>
                </a:path>
              </a:pathLst>
            </a:custGeom>
            <a:solidFill>
              <a:srgbClr val="FFFFFF"/>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0"/>
            <p:cNvSpPr/>
            <p:nvPr/>
          </p:nvSpPr>
          <p:spPr>
            <a:xfrm>
              <a:off x="3819704" y="2542039"/>
              <a:ext cx="384210" cy="234751"/>
            </a:xfrm>
            <a:custGeom>
              <a:rect b="b" l="l" r="r" t="t"/>
              <a:pathLst>
                <a:path extrusionOk="0" h="10679" w="17478">
                  <a:moveTo>
                    <a:pt x="11813" y="0"/>
                  </a:moveTo>
                  <a:lnTo>
                    <a:pt x="1201" y="915"/>
                  </a:lnTo>
                  <a:lnTo>
                    <a:pt x="0" y="6282"/>
                  </a:lnTo>
                  <a:lnTo>
                    <a:pt x="375" y="6524"/>
                  </a:lnTo>
                  <a:lnTo>
                    <a:pt x="2458" y="7758"/>
                  </a:lnTo>
                  <a:lnTo>
                    <a:pt x="4011" y="8585"/>
                  </a:lnTo>
                  <a:lnTo>
                    <a:pt x="4683" y="8860"/>
                  </a:lnTo>
                  <a:lnTo>
                    <a:pt x="5025" y="8981"/>
                  </a:lnTo>
                  <a:lnTo>
                    <a:pt x="5852" y="9136"/>
                  </a:lnTo>
                  <a:lnTo>
                    <a:pt x="7295" y="9235"/>
                  </a:lnTo>
                  <a:lnTo>
                    <a:pt x="9984" y="9169"/>
                  </a:lnTo>
                  <a:lnTo>
                    <a:pt x="10270" y="9147"/>
                  </a:lnTo>
                  <a:lnTo>
                    <a:pt x="10270" y="9147"/>
                  </a:lnTo>
                  <a:lnTo>
                    <a:pt x="10193" y="9158"/>
                  </a:lnTo>
                  <a:lnTo>
                    <a:pt x="10061" y="9235"/>
                  </a:lnTo>
                  <a:lnTo>
                    <a:pt x="9907" y="9444"/>
                  </a:lnTo>
                  <a:lnTo>
                    <a:pt x="9830" y="9830"/>
                  </a:lnTo>
                  <a:lnTo>
                    <a:pt x="9896" y="10127"/>
                  </a:lnTo>
                  <a:lnTo>
                    <a:pt x="10006" y="10304"/>
                  </a:lnTo>
                  <a:lnTo>
                    <a:pt x="10083" y="10370"/>
                  </a:lnTo>
                  <a:lnTo>
                    <a:pt x="10193" y="10436"/>
                  </a:lnTo>
                  <a:lnTo>
                    <a:pt x="10601" y="10535"/>
                  </a:lnTo>
                  <a:lnTo>
                    <a:pt x="11527" y="10634"/>
                  </a:lnTo>
                  <a:lnTo>
                    <a:pt x="13025" y="10678"/>
                  </a:lnTo>
                  <a:lnTo>
                    <a:pt x="14304" y="10667"/>
                  </a:lnTo>
                  <a:lnTo>
                    <a:pt x="14656" y="10645"/>
                  </a:lnTo>
                  <a:lnTo>
                    <a:pt x="14722" y="10634"/>
                  </a:lnTo>
                  <a:lnTo>
                    <a:pt x="14866" y="10546"/>
                  </a:lnTo>
                  <a:lnTo>
                    <a:pt x="15119" y="10304"/>
                  </a:lnTo>
                  <a:lnTo>
                    <a:pt x="15681" y="9510"/>
                  </a:lnTo>
                  <a:lnTo>
                    <a:pt x="16739" y="7527"/>
                  </a:lnTo>
                  <a:lnTo>
                    <a:pt x="16937" y="7097"/>
                  </a:lnTo>
                  <a:lnTo>
                    <a:pt x="17059" y="6667"/>
                  </a:lnTo>
                  <a:lnTo>
                    <a:pt x="17411" y="4904"/>
                  </a:lnTo>
                  <a:lnTo>
                    <a:pt x="17477" y="4188"/>
                  </a:lnTo>
                  <a:lnTo>
                    <a:pt x="17477" y="3527"/>
                  </a:lnTo>
                  <a:lnTo>
                    <a:pt x="17389" y="3119"/>
                  </a:lnTo>
                  <a:lnTo>
                    <a:pt x="17301" y="2910"/>
                  </a:lnTo>
                  <a:lnTo>
                    <a:pt x="17235" y="2821"/>
                  </a:lnTo>
                  <a:lnTo>
                    <a:pt x="17081" y="2656"/>
                  </a:lnTo>
                  <a:lnTo>
                    <a:pt x="16497" y="2248"/>
                  </a:lnTo>
                  <a:lnTo>
                    <a:pt x="15229" y="1565"/>
                  </a:lnTo>
                  <a:lnTo>
                    <a:pt x="12408" y="254"/>
                  </a:lnTo>
                  <a:lnTo>
                    <a:pt x="11813" y="0"/>
                  </a:lnTo>
                  <a:close/>
                </a:path>
              </a:pathLst>
            </a:custGeom>
            <a:solidFill>
              <a:srgbClr val="9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0"/>
            <p:cNvSpPr/>
            <p:nvPr/>
          </p:nvSpPr>
          <p:spPr>
            <a:xfrm>
              <a:off x="3819704" y="2542039"/>
              <a:ext cx="384210" cy="234751"/>
            </a:xfrm>
            <a:custGeom>
              <a:rect b="b" l="l" r="r" t="t"/>
              <a:pathLst>
                <a:path extrusionOk="0" fill="none" h="10679" w="17478">
                  <a:moveTo>
                    <a:pt x="1201" y="915"/>
                  </a:moveTo>
                  <a:lnTo>
                    <a:pt x="11813" y="0"/>
                  </a:lnTo>
                  <a:lnTo>
                    <a:pt x="12408" y="254"/>
                  </a:lnTo>
                  <a:lnTo>
                    <a:pt x="15229" y="1565"/>
                  </a:lnTo>
                  <a:lnTo>
                    <a:pt x="16497" y="2248"/>
                  </a:lnTo>
                  <a:lnTo>
                    <a:pt x="17081" y="2656"/>
                  </a:lnTo>
                  <a:lnTo>
                    <a:pt x="17235" y="2821"/>
                  </a:lnTo>
                  <a:lnTo>
                    <a:pt x="17301" y="2910"/>
                  </a:lnTo>
                  <a:lnTo>
                    <a:pt x="17389" y="3119"/>
                  </a:lnTo>
                  <a:lnTo>
                    <a:pt x="17477" y="3527"/>
                  </a:lnTo>
                  <a:lnTo>
                    <a:pt x="17477" y="4188"/>
                  </a:lnTo>
                  <a:lnTo>
                    <a:pt x="17411" y="4904"/>
                  </a:lnTo>
                  <a:lnTo>
                    <a:pt x="17059" y="6667"/>
                  </a:lnTo>
                  <a:lnTo>
                    <a:pt x="16937" y="7097"/>
                  </a:lnTo>
                  <a:lnTo>
                    <a:pt x="16739" y="7527"/>
                  </a:lnTo>
                  <a:lnTo>
                    <a:pt x="15681" y="9510"/>
                  </a:lnTo>
                  <a:lnTo>
                    <a:pt x="15119" y="10304"/>
                  </a:lnTo>
                  <a:lnTo>
                    <a:pt x="14866" y="10546"/>
                  </a:lnTo>
                  <a:lnTo>
                    <a:pt x="14722" y="10634"/>
                  </a:lnTo>
                  <a:lnTo>
                    <a:pt x="14656" y="10645"/>
                  </a:lnTo>
                  <a:lnTo>
                    <a:pt x="14304" y="10667"/>
                  </a:lnTo>
                  <a:lnTo>
                    <a:pt x="13025" y="10678"/>
                  </a:lnTo>
                  <a:lnTo>
                    <a:pt x="11527" y="10634"/>
                  </a:lnTo>
                  <a:lnTo>
                    <a:pt x="10601" y="10535"/>
                  </a:lnTo>
                  <a:lnTo>
                    <a:pt x="10193" y="10436"/>
                  </a:lnTo>
                  <a:lnTo>
                    <a:pt x="10083" y="10370"/>
                  </a:lnTo>
                  <a:lnTo>
                    <a:pt x="10006" y="10304"/>
                  </a:lnTo>
                  <a:lnTo>
                    <a:pt x="9896" y="10127"/>
                  </a:lnTo>
                  <a:lnTo>
                    <a:pt x="9830" y="9830"/>
                  </a:lnTo>
                  <a:lnTo>
                    <a:pt x="9907" y="9444"/>
                  </a:lnTo>
                  <a:lnTo>
                    <a:pt x="10061" y="9235"/>
                  </a:lnTo>
                  <a:lnTo>
                    <a:pt x="10193" y="9158"/>
                  </a:lnTo>
                  <a:lnTo>
                    <a:pt x="10270" y="9147"/>
                  </a:lnTo>
                  <a:lnTo>
                    <a:pt x="9984" y="9169"/>
                  </a:lnTo>
                  <a:lnTo>
                    <a:pt x="7295" y="9235"/>
                  </a:lnTo>
                  <a:lnTo>
                    <a:pt x="5852" y="9136"/>
                  </a:lnTo>
                  <a:lnTo>
                    <a:pt x="5025" y="8981"/>
                  </a:lnTo>
                  <a:lnTo>
                    <a:pt x="4683" y="8860"/>
                  </a:lnTo>
                  <a:lnTo>
                    <a:pt x="4011" y="8585"/>
                  </a:lnTo>
                  <a:lnTo>
                    <a:pt x="2458" y="7758"/>
                  </a:lnTo>
                  <a:lnTo>
                    <a:pt x="375" y="6524"/>
                  </a:lnTo>
                  <a:lnTo>
                    <a:pt x="0" y="6282"/>
                  </a:lnTo>
                  <a:lnTo>
                    <a:pt x="1201" y="915"/>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0"/>
            <p:cNvSpPr/>
            <p:nvPr/>
          </p:nvSpPr>
          <p:spPr>
            <a:xfrm>
              <a:off x="4083252" y="2675516"/>
              <a:ext cx="72938" cy="102241"/>
            </a:xfrm>
            <a:custGeom>
              <a:rect b="b" l="l" r="r" t="t"/>
              <a:pathLst>
                <a:path extrusionOk="0" fill="none" h="4651" w="3318">
                  <a:moveTo>
                    <a:pt x="0" y="0"/>
                  </a:moveTo>
                  <a:lnTo>
                    <a:pt x="2954" y="2336"/>
                  </a:lnTo>
                  <a:lnTo>
                    <a:pt x="3042" y="2524"/>
                  </a:lnTo>
                  <a:lnTo>
                    <a:pt x="3284" y="3350"/>
                  </a:lnTo>
                  <a:lnTo>
                    <a:pt x="3317" y="3736"/>
                  </a:lnTo>
                  <a:lnTo>
                    <a:pt x="3295" y="4122"/>
                  </a:lnTo>
                  <a:lnTo>
                    <a:pt x="3174" y="4485"/>
                  </a:lnTo>
                  <a:lnTo>
                    <a:pt x="3075" y="4650"/>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0"/>
            <p:cNvSpPr/>
            <p:nvPr/>
          </p:nvSpPr>
          <p:spPr>
            <a:xfrm>
              <a:off x="4080350" y="2622451"/>
              <a:ext cx="112177" cy="76103"/>
            </a:xfrm>
            <a:custGeom>
              <a:rect b="b" l="l" r="r" t="t"/>
              <a:pathLst>
                <a:path extrusionOk="0" fill="none" h="3462" w="5103">
                  <a:moveTo>
                    <a:pt x="0" y="1"/>
                  </a:moveTo>
                  <a:lnTo>
                    <a:pt x="4066" y="2348"/>
                  </a:lnTo>
                  <a:lnTo>
                    <a:pt x="4100" y="2348"/>
                  </a:lnTo>
                  <a:lnTo>
                    <a:pt x="4430" y="2348"/>
                  </a:lnTo>
                  <a:lnTo>
                    <a:pt x="4739" y="2458"/>
                  </a:lnTo>
                  <a:lnTo>
                    <a:pt x="4926" y="2613"/>
                  </a:lnTo>
                  <a:lnTo>
                    <a:pt x="5058" y="2866"/>
                  </a:lnTo>
                  <a:lnTo>
                    <a:pt x="5102" y="3230"/>
                  </a:lnTo>
                  <a:lnTo>
                    <a:pt x="5080" y="3461"/>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0"/>
            <p:cNvSpPr/>
            <p:nvPr/>
          </p:nvSpPr>
          <p:spPr>
            <a:xfrm>
              <a:off x="4083010" y="2579827"/>
              <a:ext cx="117255" cy="88919"/>
            </a:xfrm>
            <a:custGeom>
              <a:rect b="b" l="l" r="r" t="t"/>
              <a:pathLst>
                <a:path extrusionOk="0" fill="none" h="4045" w="5334">
                  <a:moveTo>
                    <a:pt x="0" y="0"/>
                  </a:moveTo>
                  <a:lnTo>
                    <a:pt x="540" y="221"/>
                  </a:lnTo>
                  <a:lnTo>
                    <a:pt x="3042" y="1268"/>
                  </a:lnTo>
                  <a:lnTo>
                    <a:pt x="4100" y="1764"/>
                  </a:lnTo>
                  <a:lnTo>
                    <a:pt x="4552" y="2006"/>
                  </a:lnTo>
                  <a:lnTo>
                    <a:pt x="4640" y="2094"/>
                  </a:lnTo>
                  <a:lnTo>
                    <a:pt x="4772" y="2271"/>
                  </a:lnTo>
                  <a:lnTo>
                    <a:pt x="5014" y="2866"/>
                  </a:lnTo>
                  <a:lnTo>
                    <a:pt x="5290" y="3846"/>
                  </a:lnTo>
                  <a:lnTo>
                    <a:pt x="5334" y="4045"/>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0"/>
            <p:cNvSpPr/>
            <p:nvPr/>
          </p:nvSpPr>
          <p:spPr>
            <a:xfrm>
              <a:off x="2604379" y="1427504"/>
              <a:ext cx="1260389" cy="1443767"/>
            </a:xfrm>
            <a:custGeom>
              <a:rect b="b" l="l" r="r" t="t"/>
              <a:pathLst>
                <a:path extrusionOk="0" h="65678" w="57336">
                  <a:moveTo>
                    <a:pt x="16255" y="0"/>
                  </a:moveTo>
                  <a:lnTo>
                    <a:pt x="16023" y="188"/>
                  </a:lnTo>
                  <a:lnTo>
                    <a:pt x="13808" y="2061"/>
                  </a:lnTo>
                  <a:lnTo>
                    <a:pt x="11362" y="4298"/>
                  </a:lnTo>
                  <a:lnTo>
                    <a:pt x="9643" y="5995"/>
                  </a:lnTo>
                  <a:lnTo>
                    <a:pt x="8001" y="7780"/>
                  </a:lnTo>
                  <a:lnTo>
                    <a:pt x="6910" y="9113"/>
                  </a:lnTo>
                  <a:lnTo>
                    <a:pt x="6282" y="9984"/>
                  </a:lnTo>
                  <a:lnTo>
                    <a:pt x="6006" y="10414"/>
                  </a:lnTo>
                  <a:lnTo>
                    <a:pt x="5411" y="11361"/>
                  </a:lnTo>
                  <a:lnTo>
                    <a:pt x="4001" y="13929"/>
                  </a:lnTo>
                  <a:lnTo>
                    <a:pt x="2425" y="17081"/>
                  </a:lnTo>
                  <a:lnTo>
                    <a:pt x="805" y="20596"/>
                  </a:lnTo>
                  <a:lnTo>
                    <a:pt x="34" y="22414"/>
                  </a:lnTo>
                  <a:lnTo>
                    <a:pt x="1" y="23505"/>
                  </a:lnTo>
                  <a:lnTo>
                    <a:pt x="23" y="25676"/>
                  </a:lnTo>
                  <a:lnTo>
                    <a:pt x="155" y="27847"/>
                  </a:lnTo>
                  <a:lnTo>
                    <a:pt x="397" y="30007"/>
                  </a:lnTo>
                  <a:lnTo>
                    <a:pt x="750" y="32155"/>
                  </a:lnTo>
                  <a:lnTo>
                    <a:pt x="1213" y="34282"/>
                  </a:lnTo>
                  <a:lnTo>
                    <a:pt x="1775" y="36398"/>
                  </a:lnTo>
                  <a:lnTo>
                    <a:pt x="2458" y="38481"/>
                  </a:lnTo>
                  <a:lnTo>
                    <a:pt x="3240" y="40541"/>
                  </a:lnTo>
                  <a:lnTo>
                    <a:pt x="4133" y="42558"/>
                  </a:lnTo>
                  <a:lnTo>
                    <a:pt x="5136" y="44541"/>
                  </a:lnTo>
                  <a:lnTo>
                    <a:pt x="6249" y="46481"/>
                  </a:lnTo>
                  <a:lnTo>
                    <a:pt x="7472" y="48376"/>
                  </a:lnTo>
                  <a:lnTo>
                    <a:pt x="8805" y="50217"/>
                  </a:lnTo>
                  <a:lnTo>
                    <a:pt x="10238" y="52002"/>
                  </a:lnTo>
                  <a:lnTo>
                    <a:pt x="11792" y="53721"/>
                  </a:lnTo>
                  <a:lnTo>
                    <a:pt x="12607" y="54558"/>
                  </a:lnTo>
                  <a:lnTo>
                    <a:pt x="13654" y="55572"/>
                  </a:lnTo>
                  <a:lnTo>
                    <a:pt x="15825" y="57478"/>
                  </a:lnTo>
                  <a:lnTo>
                    <a:pt x="18084" y="59209"/>
                  </a:lnTo>
                  <a:lnTo>
                    <a:pt x="20431" y="60762"/>
                  </a:lnTo>
                  <a:lnTo>
                    <a:pt x="22855" y="62151"/>
                  </a:lnTo>
                  <a:lnTo>
                    <a:pt x="25346" y="63374"/>
                  </a:lnTo>
                  <a:lnTo>
                    <a:pt x="27891" y="64432"/>
                  </a:lnTo>
                  <a:lnTo>
                    <a:pt x="30492" y="65302"/>
                  </a:lnTo>
                  <a:lnTo>
                    <a:pt x="31803" y="65677"/>
                  </a:lnTo>
                  <a:lnTo>
                    <a:pt x="31451" y="60619"/>
                  </a:lnTo>
                  <a:lnTo>
                    <a:pt x="30977" y="53974"/>
                  </a:lnTo>
                  <a:lnTo>
                    <a:pt x="30977" y="53974"/>
                  </a:lnTo>
                  <a:lnTo>
                    <a:pt x="32398" y="54294"/>
                  </a:lnTo>
                  <a:lnTo>
                    <a:pt x="35914" y="55010"/>
                  </a:lnTo>
                  <a:lnTo>
                    <a:pt x="42063" y="56189"/>
                  </a:lnTo>
                  <a:lnTo>
                    <a:pt x="53920" y="58294"/>
                  </a:lnTo>
                  <a:lnTo>
                    <a:pt x="56190" y="58680"/>
                  </a:lnTo>
                  <a:lnTo>
                    <a:pt x="57336" y="51616"/>
                  </a:lnTo>
                  <a:lnTo>
                    <a:pt x="37225" y="42481"/>
                  </a:lnTo>
                  <a:lnTo>
                    <a:pt x="36520" y="40387"/>
                  </a:lnTo>
                  <a:lnTo>
                    <a:pt x="32553" y="29257"/>
                  </a:lnTo>
                  <a:lnTo>
                    <a:pt x="30294" y="23351"/>
                  </a:lnTo>
                  <a:lnTo>
                    <a:pt x="28872" y="19891"/>
                  </a:lnTo>
                  <a:lnTo>
                    <a:pt x="28233" y="18458"/>
                  </a:lnTo>
                  <a:lnTo>
                    <a:pt x="27836" y="15384"/>
                  </a:lnTo>
                  <a:lnTo>
                    <a:pt x="27726" y="14634"/>
                  </a:lnTo>
                  <a:lnTo>
                    <a:pt x="162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0"/>
            <p:cNvSpPr/>
            <p:nvPr/>
          </p:nvSpPr>
          <p:spPr>
            <a:xfrm>
              <a:off x="2604379" y="1427504"/>
              <a:ext cx="1260389" cy="1443767"/>
            </a:xfrm>
            <a:custGeom>
              <a:rect b="b" l="l" r="r" t="t"/>
              <a:pathLst>
                <a:path extrusionOk="0" fill="none" h="65678" w="57336">
                  <a:moveTo>
                    <a:pt x="57336" y="51616"/>
                  </a:moveTo>
                  <a:lnTo>
                    <a:pt x="37225" y="42481"/>
                  </a:lnTo>
                  <a:lnTo>
                    <a:pt x="36520" y="40387"/>
                  </a:lnTo>
                  <a:lnTo>
                    <a:pt x="32553" y="29257"/>
                  </a:lnTo>
                  <a:lnTo>
                    <a:pt x="30294" y="23351"/>
                  </a:lnTo>
                  <a:lnTo>
                    <a:pt x="28872" y="19891"/>
                  </a:lnTo>
                  <a:lnTo>
                    <a:pt x="28233" y="18458"/>
                  </a:lnTo>
                  <a:lnTo>
                    <a:pt x="27836" y="15384"/>
                  </a:lnTo>
                  <a:lnTo>
                    <a:pt x="27726" y="14634"/>
                  </a:lnTo>
                  <a:lnTo>
                    <a:pt x="16255" y="0"/>
                  </a:lnTo>
                  <a:lnTo>
                    <a:pt x="16023" y="188"/>
                  </a:lnTo>
                  <a:lnTo>
                    <a:pt x="13808" y="2061"/>
                  </a:lnTo>
                  <a:lnTo>
                    <a:pt x="11362" y="4298"/>
                  </a:lnTo>
                  <a:lnTo>
                    <a:pt x="9643" y="5995"/>
                  </a:lnTo>
                  <a:lnTo>
                    <a:pt x="8001" y="7780"/>
                  </a:lnTo>
                  <a:lnTo>
                    <a:pt x="6910" y="9113"/>
                  </a:lnTo>
                  <a:lnTo>
                    <a:pt x="6282" y="9984"/>
                  </a:lnTo>
                  <a:lnTo>
                    <a:pt x="6006" y="10414"/>
                  </a:lnTo>
                  <a:lnTo>
                    <a:pt x="5411" y="11361"/>
                  </a:lnTo>
                  <a:lnTo>
                    <a:pt x="4001" y="13929"/>
                  </a:lnTo>
                  <a:lnTo>
                    <a:pt x="2425" y="17081"/>
                  </a:lnTo>
                  <a:lnTo>
                    <a:pt x="805" y="20596"/>
                  </a:lnTo>
                  <a:lnTo>
                    <a:pt x="34" y="22414"/>
                  </a:lnTo>
                  <a:lnTo>
                    <a:pt x="1" y="23505"/>
                  </a:lnTo>
                  <a:lnTo>
                    <a:pt x="23" y="25676"/>
                  </a:lnTo>
                  <a:lnTo>
                    <a:pt x="155" y="27847"/>
                  </a:lnTo>
                  <a:lnTo>
                    <a:pt x="397" y="30007"/>
                  </a:lnTo>
                  <a:lnTo>
                    <a:pt x="750" y="32155"/>
                  </a:lnTo>
                  <a:lnTo>
                    <a:pt x="1213" y="34282"/>
                  </a:lnTo>
                  <a:lnTo>
                    <a:pt x="1775" y="36398"/>
                  </a:lnTo>
                  <a:lnTo>
                    <a:pt x="2458" y="38481"/>
                  </a:lnTo>
                  <a:lnTo>
                    <a:pt x="3240" y="40541"/>
                  </a:lnTo>
                  <a:lnTo>
                    <a:pt x="4133" y="42558"/>
                  </a:lnTo>
                  <a:lnTo>
                    <a:pt x="5136" y="44541"/>
                  </a:lnTo>
                  <a:lnTo>
                    <a:pt x="6249" y="46481"/>
                  </a:lnTo>
                  <a:lnTo>
                    <a:pt x="7472" y="48376"/>
                  </a:lnTo>
                  <a:lnTo>
                    <a:pt x="8805" y="50217"/>
                  </a:lnTo>
                  <a:lnTo>
                    <a:pt x="10238" y="52002"/>
                  </a:lnTo>
                  <a:lnTo>
                    <a:pt x="11792" y="53721"/>
                  </a:lnTo>
                  <a:lnTo>
                    <a:pt x="12607" y="54558"/>
                  </a:lnTo>
                  <a:lnTo>
                    <a:pt x="13654" y="55572"/>
                  </a:lnTo>
                  <a:lnTo>
                    <a:pt x="15825" y="57478"/>
                  </a:lnTo>
                  <a:lnTo>
                    <a:pt x="18084" y="59209"/>
                  </a:lnTo>
                  <a:lnTo>
                    <a:pt x="20431" y="60762"/>
                  </a:lnTo>
                  <a:lnTo>
                    <a:pt x="22855" y="62151"/>
                  </a:lnTo>
                  <a:lnTo>
                    <a:pt x="25346" y="63374"/>
                  </a:lnTo>
                  <a:lnTo>
                    <a:pt x="27891" y="64432"/>
                  </a:lnTo>
                  <a:lnTo>
                    <a:pt x="30492" y="65302"/>
                  </a:lnTo>
                  <a:lnTo>
                    <a:pt x="31803" y="65677"/>
                  </a:lnTo>
                  <a:lnTo>
                    <a:pt x="31451" y="60619"/>
                  </a:lnTo>
                  <a:lnTo>
                    <a:pt x="30977" y="53974"/>
                  </a:lnTo>
                  <a:lnTo>
                    <a:pt x="32398" y="54294"/>
                  </a:lnTo>
                  <a:lnTo>
                    <a:pt x="35914" y="55010"/>
                  </a:lnTo>
                  <a:lnTo>
                    <a:pt x="42063" y="56189"/>
                  </a:lnTo>
                  <a:lnTo>
                    <a:pt x="53920" y="58294"/>
                  </a:lnTo>
                  <a:lnTo>
                    <a:pt x="56190" y="58680"/>
                  </a:lnTo>
                  <a:lnTo>
                    <a:pt x="57336" y="51616"/>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0"/>
            <p:cNvSpPr/>
            <p:nvPr/>
          </p:nvSpPr>
          <p:spPr>
            <a:xfrm>
              <a:off x="2922444" y="1681116"/>
              <a:ext cx="942324" cy="1036321"/>
            </a:xfrm>
            <a:custGeom>
              <a:rect b="b" l="l" r="r" t="t"/>
              <a:pathLst>
                <a:path extrusionOk="0" fill="none" h="47143" w="42867">
                  <a:moveTo>
                    <a:pt x="0" y="16266"/>
                  </a:moveTo>
                  <a:lnTo>
                    <a:pt x="1598" y="19307"/>
                  </a:lnTo>
                  <a:lnTo>
                    <a:pt x="9014" y="33258"/>
                  </a:lnTo>
                  <a:lnTo>
                    <a:pt x="12155" y="38977"/>
                  </a:lnTo>
                  <a:lnTo>
                    <a:pt x="13213" y="40784"/>
                  </a:lnTo>
                  <a:lnTo>
                    <a:pt x="13654" y="41479"/>
                  </a:lnTo>
                  <a:lnTo>
                    <a:pt x="13775" y="41622"/>
                  </a:lnTo>
                  <a:lnTo>
                    <a:pt x="13918" y="41721"/>
                  </a:lnTo>
                  <a:lnTo>
                    <a:pt x="14679" y="41974"/>
                  </a:lnTo>
                  <a:lnTo>
                    <a:pt x="16662" y="42481"/>
                  </a:lnTo>
                  <a:lnTo>
                    <a:pt x="20662" y="43319"/>
                  </a:lnTo>
                  <a:lnTo>
                    <a:pt x="25544" y="44266"/>
                  </a:lnTo>
                  <a:lnTo>
                    <a:pt x="38349" y="46570"/>
                  </a:lnTo>
                  <a:lnTo>
                    <a:pt x="41721" y="47143"/>
                  </a:lnTo>
                  <a:lnTo>
                    <a:pt x="42867" y="40079"/>
                  </a:lnTo>
                  <a:lnTo>
                    <a:pt x="22756" y="30944"/>
                  </a:lnTo>
                  <a:lnTo>
                    <a:pt x="22491" y="30161"/>
                  </a:lnTo>
                  <a:lnTo>
                    <a:pt x="20012" y="23032"/>
                  </a:lnTo>
                  <a:lnTo>
                    <a:pt x="17334" y="15737"/>
                  </a:lnTo>
                  <a:lnTo>
                    <a:pt x="15516" y="11020"/>
                  </a:lnTo>
                  <a:lnTo>
                    <a:pt x="14238" y="7979"/>
                  </a:lnTo>
                  <a:lnTo>
                    <a:pt x="13466" y="6282"/>
                  </a:lnTo>
                  <a:lnTo>
                    <a:pt x="12794" y="4937"/>
                  </a:lnTo>
                  <a:lnTo>
                    <a:pt x="12221" y="4023"/>
                  </a:lnTo>
                  <a:lnTo>
                    <a:pt x="11990" y="3780"/>
                  </a:lnTo>
                  <a:lnTo>
                    <a:pt x="11549" y="3362"/>
                  </a:lnTo>
                  <a:lnTo>
                    <a:pt x="10590" y="2535"/>
                  </a:lnTo>
                  <a:lnTo>
                    <a:pt x="9587" y="1764"/>
                  </a:lnTo>
                  <a:lnTo>
                    <a:pt x="8552" y="1070"/>
                  </a:lnTo>
                  <a:lnTo>
                    <a:pt x="7505" y="519"/>
                  </a:lnTo>
                  <a:lnTo>
                    <a:pt x="6469" y="144"/>
                  </a:lnTo>
                  <a:lnTo>
                    <a:pt x="5720" y="12"/>
                  </a:lnTo>
                  <a:lnTo>
                    <a:pt x="5224" y="1"/>
                  </a:lnTo>
                  <a:lnTo>
                    <a:pt x="4761" y="56"/>
                  </a:lnTo>
                  <a:lnTo>
                    <a:pt x="4298" y="188"/>
                  </a:lnTo>
                  <a:lnTo>
                    <a:pt x="4078" y="28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0"/>
            <p:cNvSpPr/>
            <p:nvPr/>
          </p:nvSpPr>
          <p:spPr>
            <a:xfrm>
              <a:off x="2922444" y="1681116"/>
              <a:ext cx="942324" cy="1036321"/>
            </a:xfrm>
            <a:custGeom>
              <a:rect b="b" l="l" r="r" t="t"/>
              <a:pathLst>
                <a:path extrusionOk="0" fill="none" h="47143" w="42867">
                  <a:moveTo>
                    <a:pt x="0" y="16266"/>
                  </a:moveTo>
                  <a:lnTo>
                    <a:pt x="1598" y="19307"/>
                  </a:lnTo>
                  <a:lnTo>
                    <a:pt x="9014" y="33258"/>
                  </a:lnTo>
                  <a:lnTo>
                    <a:pt x="12155" y="38977"/>
                  </a:lnTo>
                  <a:lnTo>
                    <a:pt x="13213" y="40784"/>
                  </a:lnTo>
                  <a:lnTo>
                    <a:pt x="13654" y="41479"/>
                  </a:lnTo>
                  <a:lnTo>
                    <a:pt x="13775" y="41622"/>
                  </a:lnTo>
                  <a:lnTo>
                    <a:pt x="13918" y="41721"/>
                  </a:lnTo>
                  <a:lnTo>
                    <a:pt x="14679" y="41974"/>
                  </a:lnTo>
                  <a:lnTo>
                    <a:pt x="16662" y="42481"/>
                  </a:lnTo>
                  <a:lnTo>
                    <a:pt x="20662" y="43319"/>
                  </a:lnTo>
                  <a:lnTo>
                    <a:pt x="25544" y="44266"/>
                  </a:lnTo>
                  <a:lnTo>
                    <a:pt x="38349" y="46570"/>
                  </a:lnTo>
                  <a:lnTo>
                    <a:pt x="41721" y="47143"/>
                  </a:lnTo>
                  <a:lnTo>
                    <a:pt x="42867" y="40079"/>
                  </a:lnTo>
                  <a:lnTo>
                    <a:pt x="22756" y="30944"/>
                  </a:lnTo>
                  <a:lnTo>
                    <a:pt x="22491" y="30161"/>
                  </a:lnTo>
                  <a:lnTo>
                    <a:pt x="20012" y="23032"/>
                  </a:lnTo>
                  <a:lnTo>
                    <a:pt x="17334" y="15737"/>
                  </a:lnTo>
                  <a:lnTo>
                    <a:pt x="15516" y="11020"/>
                  </a:lnTo>
                  <a:lnTo>
                    <a:pt x="14238" y="7979"/>
                  </a:lnTo>
                  <a:lnTo>
                    <a:pt x="13466" y="6282"/>
                  </a:lnTo>
                  <a:lnTo>
                    <a:pt x="12794" y="4937"/>
                  </a:lnTo>
                  <a:lnTo>
                    <a:pt x="12221" y="4023"/>
                  </a:lnTo>
                  <a:lnTo>
                    <a:pt x="11990" y="3780"/>
                  </a:lnTo>
                  <a:lnTo>
                    <a:pt x="11549" y="3362"/>
                  </a:lnTo>
                  <a:lnTo>
                    <a:pt x="10590" y="2535"/>
                  </a:lnTo>
                  <a:lnTo>
                    <a:pt x="9587" y="1764"/>
                  </a:lnTo>
                  <a:lnTo>
                    <a:pt x="8552" y="1070"/>
                  </a:lnTo>
                  <a:lnTo>
                    <a:pt x="7505" y="519"/>
                  </a:lnTo>
                  <a:lnTo>
                    <a:pt x="6469" y="144"/>
                  </a:lnTo>
                  <a:lnTo>
                    <a:pt x="5720" y="12"/>
                  </a:lnTo>
                  <a:lnTo>
                    <a:pt x="5224" y="1"/>
                  </a:lnTo>
                  <a:lnTo>
                    <a:pt x="4761" y="56"/>
                  </a:lnTo>
                  <a:lnTo>
                    <a:pt x="4298" y="188"/>
                  </a:lnTo>
                  <a:lnTo>
                    <a:pt x="4078" y="287"/>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6" name="Google Shape;1766;p50"/>
          <p:cNvGrpSpPr/>
          <p:nvPr/>
        </p:nvGrpSpPr>
        <p:grpSpPr>
          <a:xfrm>
            <a:off x="8330282" y="3977805"/>
            <a:ext cx="516126" cy="366696"/>
            <a:chOff x="1842290" y="828679"/>
            <a:chExt cx="2930868" cy="2082314"/>
          </a:xfrm>
        </p:grpSpPr>
        <p:sp>
          <p:nvSpPr>
            <p:cNvPr id="1767" name="Google Shape;1767;p50"/>
            <p:cNvSpPr/>
            <p:nvPr/>
          </p:nvSpPr>
          <p:spPr>
            <a:xfrm>
              <a:off x="2140021" y="838373"/>
              <a:ext cx="358051" cy="394146"/>
            </a:xfrm>
            <a:custGeom>
              <a:rect b="b" l="l" r="r" t="t"/>
              <a:pathLst>
                <a:path extrusionOk="0" h="17930" w="16288">
                  <a:moveTo>
                    <a:pt x="8033" y="0"/>
                  </a:moveTo>
                  <a:lnTo>
                    <a:pt x="7780" y="67"/>
                  </a:lnTo>
                  <a:lnTo>
                    <a:pt x="7593" y="166"/>
                  </a:lnTo>
                  <a:lnTo>
                    <a:pt x="7482" y="309"/>
                  </a:lnTo>
                  <a:lnTo>
                    <a:pt x="7471" y="397"/>
                  </a:lnTo>
                  <a:lnTo>
                    <a:pt x="7504" y="496"/>
                  </a:lnTo>
                  <a:lnTo>
                    <a:pt x="7725" y="662"/>
                  </a:lnTo>
                  <a:lnTo>
                    <a:pt x="7835" y="717"/>
                  </a:lnTo>
                  <a:lnTo>
                    <a:pt x="7780" y="2799"/>
                  </a:lnTo>
                  <a:lnTo>
                    <a:pt x="7460" y="2833"/>
                  </a:lnTo>
                  <a:lnTo>
                    <a:pt x="6832" y="2932"/>
                  </a:lnTo>
                  <a:lnTo>
                    <a:pt x="6226" y="3097"/>
                  </a:lnTo>
                  <a:lnTo>
                    <a:pt x="5642" y="3328"/>
                  </a:lnTo>
                  <a:lnTo>
                    <a:pt x="5356" y="3461"/>
                  </a:lnTo>
                  <a:lnTo>
                    <a:pt x="4661" y="2337"/>
                  </a:lnTo>
                  <a:lnTo>
                    <a:pt x="4738" y="2237"/>
                  </a:lnTo>
                  <a:lnTo>
                    <a:pt x="4860" y="1984"/>
                  </a:lnTo>
                  <a:lnTo>
                    <a:pt x="4838" y="1885"/>
                  </a:lnTo>
                  <a:lnTo>
                    <a:pt x="4805" y="1841"/>
                  </a:lnTo>
                  <a:lnTo>
                    <a:pt x="4661" y="1786"/>
                  </a:lnTo>
                  <a:lnTo>
                    <a:pt x="4452" y="1775"/>
                  </a:lnTo>
                  <a:lnTo>
                    <a:pt x="4221" y="1819"/>
                  </a:lnTo>
                  <a:lnTo>
                    <a:pt x="4099" y="1885"/>
                  </a:lnTo>
                  <a:lnTo>
                    <a:pt x="3989" y="1951"/>
                  </a:lnTo>
                  <a:lnTo>
                    <a:pt x="3824" y="2105"/>
                  </a:lnTo>
                  <a:lnTo>
                    <a:pt x="3725" y="2282"/>
                  </a:lnTo>
                  <a:lnTo>
                    <a:pt x="3703" y="2447"/>
                  </a:lnTo>
                  <a:lnTo>
                    <a:pt x="3725" y="2513"/>
                  </a:lnTo>
                  <a:lnTo>
                    <a:pt x="3791" y="2579"/>
                  </a:lnTo>
                  <a:lnTo>
                    <a:pt x="4033" y="2612"/>
                  </a:lnTo>
                  <a:lnTo>
                    <a:pt x="4154" y="2601"/>
                  </a:lnTo>
                  <a:lnTo>
                    <a:pt x="4783" y="3769"/>
                  </a:lnTo>
                  <a:lnTo>
                    <a:pt x="4518" y="3945"/>
                  </a:lnTo>
                  <a:lnTo>
                    <a:pt x="4033" y="4353"/>
                  </a:lnTo>
                  <a:lnTo>
                    <a:pt x="3581" y="4794"/>
                  </a:lnTo>
                  <a:lnTo>
                    <a:pt x="3185" y="5279"/>
                  </a:lnTo>
                  <a:lnTo>
                    <a:pt x="2997" y="5543"/>
                  </a:lnTo>
                  <a:lnTo>
                    <a:pt x="1168" y="4563"/>
                  </a:lnTo>
                  <a:lnTo>
                    <a:pt x="1201" y="4419"/>
                  </a:lnTo>
                  <a:lnTo>
                    <a:pt x="1190" y="4188"/>
                  </a:lnTo>
                  <a:lnTo>
                    <a:pt x="1135" y="4067"/>
                  </a:lnTo>
                  <a:lnTo>
                    <a:pt x="1091" y="4034"/>
                  </a:lnTo>
                  <a:lnTo>
                    <a:pt x="1025" y="4001"/>
                  </a:lnTo>
                  <a:lnTo>
                    <a:pt x="838" y="4023"/>
                  </a:lnTo>
                  <a:lnTo>
                    <a:pt x="650" y="4133"/>
                  </a:lnTo>
                  <a:lnTo>
                    <a:pt x="474" y="4320"/>
                  </a:lnTo>
                  <a:lnTo>
                    <a:pt x="397" y="4441"/>
                  </a:lnTo>
                  <a:lnTo>
                    <a:pt x="331" y="4574"/>
                  </a:lnTo>
                  <a:lnTo>
                    <a:pt x="253" y="4827"/>
                  </a:lnTo>
                  <a:lnTo>
                    <a:pt x="253" y="5047"/>
                  </a:lnTo>
                  <a:lnTo>
                    <a:pt x="331" y="5213"/>
                  </a:lnTo>
                  <a:lnTo>
                    <a:pt x="397" y="5257"/>
                  </a:lnTo>
                  <a:lnTo>
                    <a:pt x="496" y="5279"/>
                  </a:lnTo>
                  <a:lnTo>
                    <a:pt x="749" y="5169"/>
                  </a:lnTo>
                  <a:lnTo>
                    <a:pt x="849" y="5103"/>
                  </a:lnTo>
                  <a:lnTo>
                    <a:pt x="2634" y="6205"/>
                  </a:lnTo>
                  <a:lnTo>
                    <a:pt x="2490" y="6480"/>
                  </a:lnTo>
                  <a:lnTo>
                    <a:pt x="2270" y="7075"/>
                  </a:lnTo>
                  <a:lnTo>
                    <a:pt x="2116" y="7681"/>
                  </a:lnTo>
                  <a:lnTo>
                    <a:pt x="2017" y="8309"/>
                  </a:lnTo>
                  <a:lnTo>
                    <a:pt x="1995" y="8618"/>
                  </a:lnTo>
                  <a:lnTo>
                    <a:pt x="672" y="8662"/>
                  </a:lnTo>
                  <a:lnTo>
                    <a:pt x="628" y="8541"/>
                  </a:lnTo>
                  <a:lnTo>
                    <a:pt x="507" y="8364"/>
                  </a:lnTo>
                  <a:lnTo>
                    <a:pt x="419" y="8287"/>
                  </a:lnTo>
                  <a:lnTo>
                    <a:pt x="364" y="8276"/>
                  </a:lnTo>
                  <a:lnTo>
                    <a:pt x="309" y="8287"/>
                  </a:lnTo>
                  <a:lnTo>
                    <a:pt x="187" y="8386"/>
                  </a:lnTo>
                  <a:lnTo>
                    <a:pt x="77" y="8563"/>
                  </a:lnTo>
                  <a:lnTo>
                    <a:pt x="11" y="8794"/>
                  </a:lnTo>
                  <a:lnTo>
                    <a:pt x="0" y="8926"/>
                  </a:lnTo>
                  <a:lnTo>
                    <a:pt x="11" y="9059"/>
                  </a:lnTo>
                  <a:lnTo>
                    <a:pt x="66" y="9290"/>
                  </a:lnTo>
                  <a:lnTo>
                    <a:pt x="165" y="9466"/>
                  </a:lnTo>
                  <a:lnTo>
                    <a:pt x="287" y="9566"/>
                  </a:lnTo>
                  <a:lnTo>
                    <a:pt x="364" y="9577"/>
                  </a:lnTo>
                  <a:lnTo>
                    <a:pt x="452" y="9543"/>
                  </a:lnTo>
                  <a:lnTo>
                    <a:pt x="606" y="9345"/>
                  </a:lnTo>
                  <a:lnTo>
                    <a:pt x="650" y="9235"/>
                  </a:lnTo>
                  <a:lnTo>
                    <a:pt x="1995" y="9279"/>
                  </a:lnTo>
                  <a:lnTo>
                    <a:pt x="2017" y="9599"/>
                  </a:lnTo>
                  <a:lnTo>
                    <a:pt x="2116" y="10227"/>
                  </a:lnTo>
                  <a:lnTo>
                    <a:pt x="2270" y="10833"/>
                  </a:lnTo>
                  <a:lnTo>
                    <a:pt x="2490" y="11428"/>
                  </a:lnTo>
                  <a:lnTo>
                    <a:pt x="2634" y="11714"/>
                  </a:lnTo>
                  <a:lnTo>
                    <a:pt x="871" y="12794"/>
                  </a:lnTo>
                  <a:lnTo>
                    <a:pt x="760" y="12706"/>
                  </a:lnTo>
                  <a:lnTo>
                    <a:pt x="540" y="12596"/>
                  </a:lnTo>
                  <a:lnTo>
                    <a:pt x="419" y="12585"/>
                  </a:lnTo>
                  <a:lnTo>
                    <a:pt x="364" y="12596"/>
                  </a:lnTo>
                  <a:lnTo>
                    <a:pt x="320" y="12640"/>
                  </a:lnTo>
                  <a:lnTo>
                    <a:pt x="253" y="12794"/>
                  </a:lnTo>
                  <a:lnTo>
                    <a:pt x="242" y="13015"/>
                  </a:lnTo>
                  <a:lnTo>
                    <a:pt x="298" y="13279"/>
                  </a:lnTo>
                  <a:lnTo>
                    <a:pt x="364" y="13411"/>
                  </a:lnTo>
                  <a:lnTo>
                    <a:pt x="441" y="13544"/>
                  </a:lnTo>
                  <a:lnTo>
                    <a:pt x="617" y="13731"/>
                  </a:lnTo>
                  <a:lnTo>
                    <a:pt x="804" y="13841"/>
                  </a:lnTo>
                  <a:lnTo>
                    <a:pt x="992" y="13863"/>
                  </a:lnTo>
                  <a:lnTo>
                    <a:pt x="1069" y="13830"/>
                  </a:lnTo>
                  <a:lnTo>
                    <a:pt x="1135" y="13753"/>
                  </a:lnTo>
                  <a:lnTo>
                    <a:pt x="1168" y="13488"/>
                  </a:lnTo>
                  <a:lnTo>
                    <a:pt x="1157" y="13378"/>
                  </a:lnTo>
                  <a:lnTo>
                    <a:pt x="2986" y="12376"/>
                  </a:lnTo>
                  <a:lnTo>
                    <a:pt x="3163" y="12640"/>
                  </a:lnTo>
                  <a:lnTo>
                    <a:pt x="3559" y="13136"/>
                  </a:lnTo>
                  <a:lnTo>
                    <a:pt x="4011" y="13577"/>
                  </a:lnTo>
                  <a:lnTo>
                    <a:pt x="4507" y="13973"/>
                  </a:lnTo>
                  <a:lnTo>
                    <a:pt x="4772" y="14150"/>
                  </a:lnTo>
                  <a:lnTo>
                    <a:pt x="4143" y="15307"/>
                  </a:lnTo>
                  <a:lnTo>
                    <a:pt x="4011" y="15285"/>
                  </a:lnTo>
                  <a:lnTo>
                    <a:pt x="3736" y="15318"/>
                  </a:lnTo>
                  <a:lnTo>
                    <a:pt x="3659" y="15384"/>
                  </a:lnTo>
                  <a:lnTo>
                    <a:pt x="3636" y="15439"/>
                  </a:lnTo>
                  <a:lnTo>
                    <a:pt x="3659" y="15582"/>
                  </a:lnTo>
                  <a:lnTo>
                    <a:pt x="3758" y="15770"/>
                  </a:lnTo>
                  <a:lnTo>
                    <a:pt x="3923" y="15946"/>
                  </a:lnTo>
                  <a:lnTo>
                    <a:pt x="4033" y="16023"/>
                  </a:lnTo>
                  <a:lnTo>
                    <a:pt x="4154" y="16078"/>
                  </a:lnTo>
                  <a:lnTo>
                    <a:pt x="4375" y="16144"/>
                  </a:lnTo>
                  <a:lnTo>
                    <a:pt x="4584" y="16155"/>
                  </a:lnTo>
                  <a:lnTo>
                    <a:pt x="4727" y="16078"/>
                  </a:lnTo>
                  <a:lnTo>
                    <a:pt x="4772" y="16023"/>
                  </a:lnTo>
                  <a:lnTo>
                    <a:pt x="4794" y="15935"/>
                  </a:lnTo>
                  <a:lnTo>
                    <a:pt x="4705" y="15703"/>
                  </a:lnTo>
                  <a:lnTo>
                    <a:pt x="4639" y="15604"/>
                  </a:lnTo>
                  <a:lnTo>
                    <a:pt x="5334" y="14469"/>
                  </a:lnTo>
                  <a:lnTo>
                    <a:pt x="5620" y="14601"/>
                  </a:lnTo>
                  <a:lnTo>
                    <a:pt x="6204" y="14833"/>
                  </a:lnTo>
                  <a:lnTo>
                    <a:pt x="6821" y="14998"/>
                  </a:lnTo>
                  <a:lnTo>
                    <a:pt x="7438" y="15097"/>
                  </a:lnTo>
                  <a:lnTo>
                    <a:pt x="7758" y="15119"/>
                  </a:lnTo>
                  <a:lnTo>
                    <a:pt x="7813" y="17191"/>
                  </a:lnTo>
                  <a:lnTo>
                    <a:pt x="7681" y="17246"/>
                  </a:lnTo>
                  <a:lnTo>
                    <a:pt x="7482" y="17378"/>
                  </a:lnTo>
                  <a:lnTo>
                    <a:pt x="7405" y="17478"/>
                  </a:lnTo>
                  <a:lnTo>
                    <a:pt x="7394" y="17533"/>
                  </a:lnTo>
                  <a:lnTo>
                    <a:pt x="7405" y="17610"/>
                  </a:lnTo>
                  <a:lnTo>
                    <a:pt x="7515" y="17753"/>
                  </a:lnTo>
                  <a:lnTo>
                    <a:pt x="7703" y="17863"/>
                  </a:lnTo>
                  <a:lnTo>
                    <a:pt x="7967" y="17929"/>
                  </a:lnTo>
                  <a:lnTo>
                    <a:pt x="8254" y="17929"/>
                  </a:lnTo>
                  <a:lnTo>
                    <a:pt x="8507" y="17863"/>
                  </a:lnTo>
                  <a:lnTo>
                    <a:pt x="8695" y="17753"/>
                  </a:lnTo>
                  <a:lnTo>
                    <a:pt x="8805" y="17610"/>
                  </a:lnTo>
                  <a:lnTo>
                    <a:pt x="8816" y="17533"/>
                  </a:lnTo>
                  <a:lnTo>
                    <a:pt x="8794" y="17434"/>
                  </a:lnTo>
                  <a:lnTo>
                    <a:pt x="8562" y="17268"/>
                  </a:lnTo>
                  <a:lnTo>
                    <a:pt x="8452" y="17213"/>
                  </a:lnTo>
                  <a:lnTo>
                    <a:pt x="8507" y="15119"/>
                  </a:lnTo>
                  <a:lnTo>
                    <a:pt x="8827" y="15097"/>
                  </a:lnTo>
                  <a:lnTo>
                    <a:pt x="9455" y="14998"/>
                  </a:lnTo>
                  <a:lnTo>
                    <a:pt x="10061" y="14833"/>
                  </a:lnTo>
                  <a:lnTo>
                    <a:pt x="10645" y="14601"/>
                  </a:lnTo>
                  <a:lnTo>
                    <a:pt x="10931" y="14469"/>
                  </a:lnTo>
                  <a:lnTo>
                    <a:pt x="11626" y="15593"/>
                  </a:lnTo>
                  <a:lnTo>
                    <a:pt x="11549" y="15692"/>
                  </a:lnTo>
                  <a:lnTo>
                    <a:pt x="11427" y="15946"/>
                  </a:lnTo>
                  <a:lnTo>
                    <a:pt x="11449" y="16045"/>
                  </a:lnTo>
                  <a:lnTo>
                    <a:pt x="11482" y="16089"/>
                  </a:lnTo>
                  <a:lnTo>
                    <a:pt x="11626" y="16144"/>
                  </a:lnTo>
                  <a:lnTo>
                    <a:pt x="11835" y="16155"/>
                  </a:lnTo>
                  <a:lnTo>
                    <a:pt x="12078" y="16100"/>
                  </a:lnTo>
                  <a:lnTo>
                    <a:pt x="12188" y="16045"/>
                  </a:lnTo>
                  <a:lnTo>
                    <a:pt x="12298" y="15979"/>
                  </a:lnTo>
                  <a:lnTo>
                    <a:pt x="12474" y="15825"/>
                  </a:lnTo>
                  <a:lnTo>
                    <a:pt x="12573" y="15648"/>
                  </a:lnTo>
                  <a:lnTo>
                    <a:pt x="12584" y="15483"/>
                  </a:lnTo>
                  <a:lnTo>
                    <a:pt x="12562" y="15417"/>
                  </a:lnTo>
                  <a:lnTo>
                    <a:pt x="12529" y="15351"/>
                  </a:lnTo>
                  <a:lnTo>
                    <a:pt x="12430" y="15296"/>
                  </a:lnTo>
                  <a:lnTo>
                    <a:pt x="12243" y="15307"/>
                  </a:lnTo>
                  <a:lnTo>
                    <a:pt x="12133" y="15329"/>
                  </a:lnTo>
                  <a:lnTo>
                    <a:pt x="11505" y="14150"/>
                  </a:lnTo>
                  <a:lnTo>
                    <a:pt x="11758" y="13973"/>
                  </a:lnTo>
                  <a:lnTo>
                    <a:pt x="12254" y="13577"/>
                  </a:lnTo>
                  <a:lnTo>
                    <a:pt x="12706" y="13125"/>
                  </a:lnTo>
                  <a:lnTo>
                    <a:pt x="13102" y="12640"/>
                  </a:lnTo>
                  <a:lnTo>
                    <a:pt x="13290" y="12376"/>
                  </a:lnTo>
                  <a:lnTo>
                    <a:pt x="15119" y="13367"/>
                  </a:lnTo>
                  <a:lnTo>
                    <a:pt x="15097" y="13511"/>
                  </a:lnTo>
                  <a:lnTo>
                    <a:pt x="15108" y="13742"/>
                  </a:lnTo>
                  <a:lnTo>
                    <a:pt x="15152" y="13863"/>
                  </a:lnTo>
                  <a:lnTo>
                    <a:pt x="15196" y="13896"/>
                  </a:lnTo>
                  <a:lnTo>
                    <a:pt x="15251" y="13918"/>
                  </a:lnTo>
                  <a:lnTo>
                    <a:pt x="15427" y="13885"/>
                  </a:lnTo>
                  <a:lnTo>
                    <a:pt x="15626" y="13786"/>
                  </a:lnTo>
                  <a:lnTo>
                    <a:pt x="15813" y="13599"/>
                  </a:lnTo>
                  <a:lnTo>
                    <a:pt x="15890" y="13477"/>
                  </a:lnTo>
                  <a:lnTo>
                    <a:pt x="15956" y="13345"/>
                  </a:lnTo>
                  <a:lnTo>
                    <a:pt x="16034" y="13103"/>
                  </a:lnTo>
                  <a:lnTo>
                    <a:pt x="16034" y="12882"/>
                  </a:lnTo>
                  <a:lnTo>
                    <a:pt x="15967" y="12717"/>
                  </a:lnTo>
                  <a:lnTo>
                    <a:pt x="15890" y="12662"/>
                  </a:lnTo>
                  <a:lnTo>
                    <a:pt x="15791" y="12640"/>
                  </a:lnTo>
                  <a:lnTo>
                    <a:pt x="15538" y="12750"/>
                  </a:lnTo>
                  <a:lnTo>
                    <a:pt x="15439" y="12816"/>
                  </a:lnTo>
                  <a:lnTo>
                    <a:pt x="13653" y="11725"/>
                  </a:lnTo>
                  <a:lnTo>
                    <a:pt x="13797" y="11439"/>
                  </a:lnTo>
                  <a:lnTo>
                    <a:pt x="14017" y="10855"/>
                  </a:lnTo>
                  <a:lnTo>
                    <a:pt x="14171" y="10238"/>
                  </a:lnTo>
                  <a:lnTo>
                    <a:pt x="14270" y="9621"/>
                  </a:lnTo>
                  <a:lnTo>
                    <a:pt x="14292" y="9301"/>
                  </a:lnTo>
                  <a:lnTo>
                    <a:pt x="15615" y="9257"/>
                  </a:lnTo>
                  <a:lnTo>
                    <a:pt x="15670" y="9378"/>
                  </a:lnTo>
                  <a:lnTo>
                    <a:pt x="15824" y="9610"/>
                  </a:lnTo>
                  <a:lnTo>
                    <a:pt x="15923" y="9643"/>
                  </a:lnTo>
                  <a:lnTo>
                    <a:pt x="16001" y="9632"/>
                  </a:lnTo>
                  <a:lnTo>
                    <a:pt x="16122" y="9532"/>
                  </a:lnTo>
                  <a:lnTo>
                    <a:pt x="16221" y="9356"/>
                  </a:lnTo>
                  <a:lnTo>
                    <a:pt x="16276" y="9125"/>
                  </a:lnTo>
                  <a:lnTo>
                    <a:pt x="16287" y="8992"/>
                  </a:lnTo>
                  <a:lnTo>
                    <a:pt x="16276" y="8860"/>
                  </a:lnTo>
                  <a:lnTo>
                    <a:pt x="16221" y="8629"/>
                  </a:lnTo>
                  <a:lnTo>
                    <a:pt x="16122" y="8453"/>
                  </a:lnTo>
                  <a:lnTo>
                    <a:pt x="16001" y="8353"/>
                  </a:lnTo>
                  <a:lnTo>
                    <a:pt x="15923" y="8353"/>
                  </a:lnTo>
                  <a:lnTo>
                    <a:pt x="15835" y="8375"/>
                  </a:lnTo>
                  <a:lnTo>
                    <a:pt x="15681" y="8574"/>
                  </a:lnTo>
                  <a:lnTo>
                    <a:pt x="15637" y="8673"/>
                  </a:lnTo>
                  <a:lnTo>
                    <a:pt x="14292" y="8640"/>
                  </a:lnTo>
                  <a:lnTo>
                    <a:pt x="14270" y="8320"/>
                  </a:lnTo>
                  <a:lnTo>
                    <a:pt x="14171" y="7703"/>
                  </a:lnTo>
                  <a:lnTo>
                    <a:pt x="14017" y="7086"/>
                  </a:lnTo>
                  <a:lnTo>
                    <a:pt x="13797" y="6502"/>
                  </a:lnTo>
                  <a:lnTo>
                    <a:pt x="13653" y="6216"/>
                  </a:lnTo>
                  <a:lnTo>
                    <a:pt x="15416" y="5125"/>
                  </a:lnTo>
                  <a:lnTo>
                    <a:pt x="15527" y="5213"/>
                  </a:lnTo>
                  <a:lnTo>
                    <a:pt x="15747" y="5323"/>
                  </a:lnTo>
                  <a:lnTo>
                    <a:pt x="15868" y="5334"/>
                  </a:lnTo>
                  <a:lnTo>
                    <a:pt x="15923" y="5323"/>
                  </a:lnTo>
                  <a:lnTo>
                    <a:pt x="15967" y="5279"/>
                  </a:lnTo>
                  <a:lnTo>
                    <a:pt x="16023" y="5125"/>
                  </a:lnTo>
                  <a:lnTo>
                    <a:pt x="16034" y="4904"/>
                  </a:lnTo>
                  <a:lnTo>
                    <a:pt x="15978" y="4640"/>
                  </a:lnTo>
                  <a:lnTo>
                    <a:pt x="15923" y="4507"/>
                  </a:lnTo>
                  <a:lnTo>
                    <a:pt x="15846" y="4386"/>
                  </a:lnTo>
                  <a:lnTo>
                    <a:pt x="15670" y="4188"/>
                  </a:lnTo>
                  <a:lnTo>
                    <a:pt x="15472" y="4078"/>
                  </a:lnTo>
                  <a:lnTo>
                    <a:pt x="15295" y="4056"/>
                  </a:lnTo>
                  <a:lnTo>
                    <a:pt x="15218" y="4089"/>
                  </a:lnTo>
                  <a:lnTo>
                    <a:pt x="15152" y="4166"/>
                  </a:lnTo>
                  <a:lnTo>
                    <a:pt x="15119" y="4430"/>
                  </a:lnTo>
                  <a:lnTo>
                    <a:pt x="15130" y="4552"/>
                  </a:lnTo>
                  <a:lnTo>
                    <a:pt x="13301" y="5543"/>
                  </a:lnTo>
                  <a:lnTo>
                    <a:pt x="13113" y="5279"/>
                  </a:lnTo>
                  <a:lnTo>
                    <a:pt x="12717" y="4794"/>
                  </a:lnTo>
                  <a:lnTo>
                    <a:pt x="12265" y="4353"/>
                  </a:lnTo>
                  <a:lnTo>
                    <a:pt x="11769" y="3945"/>
                  </a:lnTo>
                  <a:lnTo>
                    <a:pt x="11505" y="3769"/>
                  </a:lnTo>
                  <a:lnTo>
                    <a:pt x="12122" y="2623"/>
                  </a:lnTo>
                  <a:lnTo>
                    <a:pt x="12254" y="2645"/>
                  </a:lnTo>
                  <a:lnTo>
                    <a:pt x="12474" y="2634"/>
                  </a:lnTo>
                  <a:lnTo>
                    <a:pt x="12584" y="2590"/>
                  </a:lnTo>
                  <a:lnTo>
                    <a:pt x="12606" y="2557"/>
                  </a:lnTo>
                  <a:lnTo>
                    <a:pt x="12629" y="2502"/>
                  </a:lnTo>
                  <a:lnTo>
                    <a:pt x="12606" y="2348"/>
                  </a:lnTo>
                  <a:lnTo>
                    <a:pt x="12507" y="2171"/>
                  </a:lnTo>
                  <a:lnTo>
                    <a:pt x="12342" y="1984"/>
                  </a:lnTo>
                  <a:lnTo>
                    <a:pt x="12232" y="1918"/>
                  </a:lnTo>
                  <a:lnTo>
                    <a:pt x="12111" y="1852"/>
                  </a:lnTo>
                  <a:lnTo>
                    <a:pt x="11890" y="1786"/>
                  </a:lnTo>
                  <a:lnTo>
                    <a:pt x="11692" y="1786"/>
                  </a:lnTo>
                  <a:lnTo>
                    <a:pt x="11538" y="1852"/>
                  </a:lnTo>
                  <a:lnTo>
                    <a:pt x="11493" y="1918"/>
                  </a:lnTo>
                  <a:lnTo>
                    <a:pt x="11471" y="2006"/>
                  </a:lnTo>
                  <a:lnTo>
                    <a:pt x="11571" y="2237"/>
                  </a:lnTo>
                  <a:lnTo>
                    <a:pt x="11637" y="2337"/>
                  </a:lnTo>
                  <a:lnTo>
                    <a:pt x="10931" y="3450"/>
                  </a:lnTo>
                  <a:lnTo>
                    <a:pt x="10645" y="3306"/>
                  </a:lnTo>
                  <a:lnTo>
                    <a:pt x="10050" y="3086"/>
                  </a:lnTo>
                  <a:lnTo>
                    <a:pt x="9444" y="2921"/>
                  </a:lnTo>
                  <a:lnTo>
                    <a:pt x="8827" y="2810"/>
                  </a:lnTo>
                  <a:lnTo>
                    <a:pt x="8507" y="2788"/>
                  </a:lnTo>
                  <a:lnTo>
                    <a:pt x="8474" y="728"/>
                  </a:lnTo>
                  <a:lnTo>
                    <a:pt x="8606" y="684"/>
                  </a:lnTo>
                  <a:lnTo>
                    <a:pt x="8805" y="551"/>
                  </a:lnTo>
                  <a:lnTo>
                    <a:pt x="8882" y="452"/>
                  </a:lnTo>
                  <a:lnTo>
                    <a:pt x="8893" y="397"/>
                  </a:lnTo>
                  <a:lnTo>
                    <a:pt x="8882" y="309"/>
                  </a:lnTo>
                  <a:lnTo>
                    <a:pt x="8772" y="166"/>
                  </a:lnTo>
                  <a:lnTo>
                    <a:pt x="8584" y="67"/>
                  </a:lnTo>
                  <a:lnTo>
                    <a:pt x="83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0"/>
            <p:cNvSpPr/>
            <p:nvPr/>
          </p:nvSpPr>
          <p:spPr>
            <a:xfrm>
              <a:off x="2301350" y="918301"/>
              <a:ext cx="27874" cy="28138"/>
            </a:xfrm>
            <a:custGeom>
              <a:rect b="b" l="l" r="r" t="t"/>
              <a:pathLst>
                <a:path extrusionOk="0" h="1280" w="1268">
                  <a:moveTo>
                    <a:pt x="606" y="1"/>
                  </a:moveTo>
                  <a:lnTo>
                    <a:pt x="485" y="23"/>
                  </a:lnTo>
                  <a:lnTo>
                    <a:pt x="254" y="122"/>
                  </a:lnTo>
                  <a:lnTo>
                    <a:pt x="88" y="309"/>
                  </a:lnTo>
                  <a:lnTo>
                    <a:pt x="11" y="541"/>
                  </a:lnTo>
                  <a:lnTo>
                    <a:pt x="0" y="662"/>
                  </a:lnTo>
                  <a:lnTo>
                    <a:pt x="22" y="794"/>
                  </a:lnTo>
                  <a:lnTo>
                    <a:pt x="121" y="1015"/>
                  </a:lnTo>
                  <a:lnTo>
                    <a:pt x="298" y="1180"/>
                  </a:lnTo>
                  <a:lnTo>
                    <a:pt x="540" y="1268"/>
                  </a:lnTo>
                  <a:lnTo>
                    <a:pt x="661" y="1279"/>
                  </a:lnTo>
                  <a:lnTo>
                    <a:pt x="794" y="1257"/>
                  </a:lnTo>
                  <a:lnTo>
                    <a:pt x="1014" y="1158"/>
                  </a:lnTo>
                  <a:lnTo>
                    <a:pt x="1179" y="971"/>
                  </a:lnTo>
                  <a:lnTo>
                    <a:pt x="1267" y="739"/>
                  </a:lnTo>
                  <a:lnTo>
                    <a:pt x="1267" y="607"/>
                  </a:lnTo>
                  <a:lnTo>
                    <a:pt x="1256" y="475"/>
                  </a:lnTo>
                  <a:lnTo>
                    <a:pt x="1157" y="254"/>
                  </a:lnTo>
                  <a:lnTo>
                    <a:pt x="992" y="100"/>
                  </a:lnTo>
                  <a:lnTo>
                    <a:pt x="760" y="12"/>
                  </a:lnTo>
                  <a:lnTo>
                    <a:pt x="6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0"/>
            <p:cNvSpPr/>
            <p:nvPr/>
          </p:nvSpPr>
          <p:spPr>
            <a:xfrm>
              <a:off x="2301350" y="918301"/>
              <a:ext cx="27874" cy="28138"/>
            </a:xfrm>
            <a:custGeom>
              <a:rect b="b" l="l" r="r" t="t"/>
              <a:pathLst>
                <a:path extrusionOk="0" fill="none" h="1280" w="1268">
                  <a:moveTo>
                    <a:pt x="1267" y="607"/>
                  </a:moveTo>
                  <a:lnTo>
                    <a:pt x="1267" y="739"/>
                  </a:lnTo>
                  <a:lnTo>
                    <a:pt x="1179" y="971"/>
                  </a:lnTo>
                  <a:lnTo>
                    <a:pt x="1014" y="1158"/>
                  </a:lnTo>
                  <a:lnTo>
                    <a:pt x="794" y="1257"/>
                  </a:lnTo>
                  <a:lnTo>
                    <a:pt x="661" y="1279"/>
                  </a:lnTo>
                  <a:lnTo>
                    <a:pt x="540" y="1268"/>
                  </a:lnTo>
                  <a:lnTo>
                    <a:pt x="298" y="1180"/>
                  </a:lnTo>
                  <a:lnTo>
                    <a:pt x="121" y="1015"/>
                  </a:lnTo>
                  <a:lnTo>
                    <a:pt x="22" y="794"/>
                  </a:lnTo>
                  <a:lnTo>
                    <a:pt x="0" y="662"/>
                  </a:lnTo>
                  <a:lnTo>
                    <a:pt x="11" y="541"/>
                  </a:lnTo>
                  <a:lnTo>
                    <a:pt x="88" y="309"/>
                  </a:lnTo>
                  <a:lnTo>
                    <a:pt x="254" y="122"/>
                  </a:lnTo>
                  <a:lnTo>
                    <a:pt x="485" y="23"/>
                  </a:lnTo>
                  <a:lnTo>
                    <a:pt x="606" y="1"/>
                  </a:lnTo>
                  <a:lnTo>
                    <a:pt x="628" y="1"/>
                  </a:lnTo>
                  <a:lnTo>
                    <a:pt x="639" y="1"/>
                  </a:lnTo>
                  <a:lnTo>
                    <a:pt x="760" y="12"/>
                  </a:lnTo>
                  <a:lnTo>
                    <a:pt x="992" y="100"/>
                  </a:lnTo>
                  <a:lnTo>
                    <a:pt x="1157" y="254"/>
                  </a:lnTo>
                  <a:lnTo>
                    <a:pt x="1256" y="475"/>
                  </a:lnTo>
                  <a:lnTo>
                    <a:pt x="1267" y="607"/>
                  </a:lnTo>
                  <a:lnTo>
                    <a:pt x="1267"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0"/>
            <p:cNvSpPr/>
            <p:nvPr/>
          </p:nvSpPr>
          <p:spPr>
            <a:xfrm>
              <a:off x="2216806" y="1026103"/>
              <a:ext cx="28116" cy="27874"/>
            </a:xfrm>
            <a:custGeom>
              <a:rect b="b" l="l" r="r" t="t"/>
              <a:pathLst>
                <a:path extrusionOk="0" h="1268" w="1279">
                  <a:moveTo>
                    <a:pt x="606" y="1"/>
                  </a:moveTo>
                  <a:lnTo>
                    <a:pt x="485" y="12"/>
                  </a:lnTo>
                  <a:lnTo>
                    <a:pt x="254" y="122"/>
                  </a:lnTo>
                  <a:lnTo>
                    <a:pt x="88" y="298"/>
                  </a:lnTo>
                  <a:lnTo>
                    <a:pt x="11" y="530"/>
                  </a:lnTo>
                  <a:lnTo>
                    <a:pt x="0" y="662"/>
                  </a:lnTo>
                  <a:lnTo>
                    <a:pt x="22" y="794"/>
                  </a:lnTo>
                  <a:lnTo>
                    <a:pt x="121" y="1014"/>
                  </a:lnTo>
                  <a:lnTo>
                    <a:pt x="309" y="1180"/>
                  </a:lnTo>
                  <a:lnTo>
                    <a:pt x="540" y="1268"/>
                  </a:lnTo>
                  <a:lnTo>
                    <a:pt x="661" y="1268"/>
                  </a:lnTo>
                  <a:lnTo>
                    <a:pt x="794" y="1257"/>
                  </a:lnTo>
                  <a:lnTo>
                    <a:pt x="1014" y="1147"/>
                  </a:lnTo>
                  <a:lnTo>
                    <a:pt x="1179" y="970"/>
                  </a:lnTo>
                  <a:lnTo>
                    <a:pt x="1267" y="739"/>
                  </a:lnTo>
                  <a:lnTo>
                    <a:pt x="1279" y="607"/>
                  </a:lnTo>
                  <a:lnTo>
                    <a:pt x="1279" y="596"/>
                  </a:lnTo>
                  <a:lnTo>
                    <a:pt x="1256" y="475"/>
                  </a:lnTo>
                  <a:lnTo>
                    <a:pt x="1157" y="254"/>
                  </a:lnTo>
                  <a:lnTo>
                    <a:pt x="992" y="89"/>
                  </a:lnTo>
                  <a:lnTo>
                    <a:pt x="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0"/>
            <p:cNvSpPr/>
            <p:nvPr/>
          </p:nvSpPr>
          <p:spPr>
            <a:xfrm>
              <a:off x="2216806" y="1026103"/>
              <a:ext cx="28116" cy="27874"/>
            </a:xfrm>
            <a:custGeom>
              <a:rect b="b" l="l" r="r" t="t"/>
              <a:pathLst>
                <a:path extrusionOk="0" fill="none" h="1268" w="1279">
                  <a:moveTo>
                    <a:pt x="1279" y="607"/>
                  </a:moveTo>
                  <a:lnTo>
                    <a:pt x="1267" y="739"/>
                  </a:lnTo>
                  <a:lnTo>
                    <a:pt x="1179" y="970"/>
                  </a:lnTo>
                  <a:lnTo>
                    <a:pt x="1014" y="1147"/>
                  </a:lnTo>
                  <a:lnTo>
                    <a:pt x="794" y="1257"/>
                  </a:lnTo>
                  <a:lnTo>
                    <a:pt x="661" y="1268"/>
                  </a:lnTo>
                  <a:lnTo>
                    <a:pt x="540" y="1268"/>
                  </a:lnTo>
                  <a:lnTo>
                    <a:pt x="309" y="1180"/>
                  </a:lnTo>
                  <a:lnTo>
                    <a:pt x="121" y="1014"/>
                  </a:lnTo>
                  <a:lnTo>
                    <a:pt x="22" y="794"/>
                  </a:lnTo>
                  <a:lnTo>
                    <a:pt x="0" y="662"/>
                  </a:lnTo>
                  <a:lnTo>
                    <a:pt x="11" y="530"/>
                  </a:lnTo>
                  <a:lnTo>
                    <a:pt x="88" y="298"/>
                  </a:lnTo>
                  <a:lnTo>
                    <a:pt x="254" y="122"/>
                  </a:lnTo>
                  <a:lnTo>
                    <a:pt x="485" y="12"/>
                  </a:lnTo>
                  <a:lnTo>
                    <a:pt x="606" y="1"/>
                  </a:lnTo>
                  <a:lnTo>
                    <a:pt x="628" y="1"/>
                  </a:lnTo>
                  <a:lnTo>
                    <a:pt x="639" y="1"/>
                  </a:lnTo>
                  <a:lnTo>
                    <a:pt x="761" y="1"/>
                  </a:lnTo>
                  <a:lnTo>
                    <a:pt x="992" y="89"/>
                  </a:lnTo>
                  <a:lnTo>
                    <a:pt x="1157" y="254"/>
                  </a:lnTo>
                  <a:lnTo>
                    <a:pt x="1256" y="475"/>
                  </a:lnTo>
                  <a:lnTo>
                    <a:pt x="1279" y="596"/>
                  </a:lnTo>
                  <a:lnTo>
                    <a:pt x="1279"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0"/>
            <p:cNvSpPr/>
            <p:nvPr/>
          </p:nvSpPr>
          <p:spPr>
            <a:xfrm>
              <a:off x="2279544" y="991217"/>
              <a:ext cx="27874" cy="28138"/>
            </a:xfrm>
            <a:custGeom>
              <a:rect b="b" l="l" r="r" t="t"/>
              <a:pathLst>
                <a:path extrusionOk="0" h="1280" w="1268">
                  <a:moveTo>
                    <a:pt x="617" y="1"/>
                  </a:moveTo>
                  <a:lnTo>
                    <a:pt x="606" y="12"/>
                  </a:lnTo>
                  <a:lnTo>
                    <a:pt x="474" y="23"/>
                  </a:lnTo>
                  <a:lnTo>
                    <a:pt x="254" y="133"/>
                  </a:lnTo>
                  <a:lnTo>
                    <a:pt x="88" y="309"/>
                  </a:lnTo>
                  <a:lnTo>
                    <a:pt x="0" y="541"/>
                  </a:lnTo>
                  <a:lnTo>
                    <a:pt x="0" y="673"/>
                  </a:lnTo>
                  <a:lnTo>
                    <a:pt x="11" y="805"/>
                  </a:lnTo>
                  <a:lnTo>
                    <a:pt x="122" y="1026"/>
                  </a:lnTo>
                  <a:lnTo>
                    <a:pt x="298" y="1191"/>
                  </a:lnTo>
                  <a:lnTo>
                    <a:pt x="540" y="1279"/>
                  </a:lnTo>
                  <a:lnTo>
                    <a:pt x="662" y="1279"/>
                  </a:lnTo>
                  <a:lnTo>
                    <a:pt x="794" y="1257"/>
                  </a:lnTo>
                  <a:lnTo>
                    <a:pt x="1014" y="1158"/>
                  </a:lnTo>
                  <a:lnTo>
                    <a:pt x="1179" y="971"/>
                  </a:lnTo>
                  <a:lnTo>
                    <a:pt x="1268" y="739"/>
                  </a:lnTo>
                  <a:lnTo>
                    <a:pt x="1268" y="607"/>
                  </a:lnTo>
                  <a:lnTo>
                    <a:pt x="1257" y="486"/>
                  </a:lnTo>
                  <a:lnTo>
                    <a:pt x="1157" y="265"/>
                  </a:lnTo>
                  <a:lnTo>
                    <a:pt x="981" y="100"/>
                  </a:lnTo>
                  <a:lnTo>
                    <a:pt x="761" y="12"/>
                  </a:lnTo>
                  <a:lnTo>
                    <a:pt x="6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0"/>
            <p:cNvSpPr/>
            <p:nvPr/>
          </p:nvSpPr>
          <p:spPr>
            <a:xfrm>
              <a:off x="2279544" y="991217"/>
              <a:ext cx="27874" cy="28138"/>
            </a:xfrm>
            <a:custGeom>
              <a:rect b="b" l="l" r="r" t="t"/>
              <a:pathLst>
                <a:path extrusionOk="0" fill="none" h="1280" w="1268">
                  <a:moveTo>
                    <a:pt x="1268" y="607"/>
                  </a:moveTo>
                  <a:lnTo>
                    <a:pt x="1268" y="739"/>
                  </a:lnTo>
                  <a:lnTo>
                    <a:pt x="1179" y="971"/>
                  </a:lnTo>
                  <a:lnTo>
                    <a:pt x="1014" y="1158"/>
                  </a:lnTo>
                  <a:lnTo>
                    <a:pt x="794" y="1257"/>
                  </a:lnTo>
                  <a:lnTo>
                    <a:pt x="662" y="1279"/>
                  </a:lnTo>
                  <a:lnTo>
                    <a:pt x="540" y="1279"/>
                  </a:lnTo>
                  <a:lnTo>
                    <a:pt x="298" y="1191"/>
                  </a:lnTo>
                  <a:lnTo>
                    <a:pt x="122" y="1026"/>
                  </a:lnTo>
                  <a:lnTo>
                    <a:pt x="11" y="805"/>
                  </a:lnTo>
                  <a:lnTo>
                    <a:pt x="0" y="673"/>
                  </a:lnTo>
                  <a:lnTo>
                    <a:pt x="0" y="541"/>
                  </a:lnTo>
                  <a:lnTo>
                    <a:pt x="88" y="309"/>
                  </a:lnTo>
                  <a:lnTo>
                    <a:pt x="254" y="133"/>
                  </a:lnTo>
                  <a:lnTo>
                    <a:pt x="474" y="23"/>
                  </a:lnTo>
                  <a:lnTo>
                    <a:pt x="606" y="12"/>
                  </a:lnTo>
                  <a:lnTo>
                    <a:pt x="617" y="1"/>
                  </a:lnTo>
                  <a:lnTo>
                    <a:pt x="628" y="1"/>
                  </a:lnTo>
                  <a:lnTo>
                    <a:pt x="761" y="12"/>
                  </a:lnTo>
                  <a:lnTo>
                    <a:pt x="981" y="100"/>
                  </a:lnTo>
                  <a:lnTo>
                    <a:pt x="1157" y="265"/>
                  </a:lnTo>
                  <a:lnTo>
                    <a:pt x="1257" y="486"/>
                  </a:lnTo>
                  <a:lnTo>
                    <a:pt x="1268"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0"/>
            <p:cNvSpPr/>
            <p:nvPr/>
          </p:nvSpPr>
          <p:spPr>
            <a:xfrm>
              <a:off x="2246834" y="1107505"/>
              <a:ext cx="27874" cy="27874"/>
            </a:xfrm>
            <a:custGeom>
              <a:rect b="b" l="l" r="r" t="t"/>
              <a:pathLst>
                <a:path extrusionOk="0" h="1268" w="1268">
                  <a:moveTo>
                    <a:pt x="607" y="0"/>
                  </a:moveTo>
                  <a:lnTo>
                    <a:pt x="475" y="11"/>
                  </a:lnTo>
                  <a:lnTo>
                    <a:pt x="254" y="121"/>
                  </a:lnTo>
                  <a:lnTo>
                    <a:pt x="89" y="298"/>
                  </a:lnTo>
                  <a:lnTo>
                    <a:pt x="1" y="529"/>
                  </a:lnTo>
                  <a:lnTo>
                    <a:pt x="1" y="661"/>
                  </a:lnTo>
                  <a:lnTo>
                    <a:pt x="12" y="794"/>
                  </a:lnTo>
                  <a:lnTo>
                    <a:pt x="122" y="1014"/>
                  </a:lnTo>
                  <a:lnTo>
                    <a:pt x="309" y="1179"/>
                  </a:lnTo>
                  <a:lnTo>
                    <a:pt x="541" y="1268"/>
                  </a:lnTo>
                  <a:lnTo>
                    <a:pt x="662" y="1268"/>
                  </a:lnTo>
                  <a:lnTo>
                    <a:pt x="794" y="1245"/>
                  </a:lnTo>
                  <a:lnTo>
                    <a:pt x="1014" y="1146"/>
                  </a:lnTo>
                  <a:lnTo>
                    <a:pt x="1180" y="959"/>
                  </a:lnTo>
                  <a:lnTo>
                    <a:pt x="1268" y="728"/>
                  </a:lnTo>
                  <a:lnTo>
                    <a:pt x="1268" y="595"/>
                  </a:lnTo>
                  <a:lnTo>
                    <a:pt x="1257" y="474"/>
                  </a:lnTo>
                  <a:lnTo>
                    <a:pt x="1158" y="254"/>
                  </a:lnTo>
                  <a:lnTo>
                    <a:pt x="981" y="88"/>
                  </a:lnTo>
                  <a:lnTo>
                    <a:pt x="7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0"/>
            <p:cNvSpPr/>
            <p:nvPr/>
          </p:nvSpPr>
          <p:spPr>
            <a:xfrm>
              <a:off x="2246834" y="1107505"/>
              <a:ext cx="27874" cy="27874"/>
            </a:xfrm>
            <a:custGeom>
              <a:rect b="b" l="l" r="r" t="t"/>
              <a:pathLst>
                <a:path extrusionOk="0" fill="none" h="1268" w="1268">
                  <a:moveTo>
                    <a:pt x="1268" y="595"/>
                  </a:moveTo>
                  <a:lnTo>
                    <a:pt x="1268" y="728"/>
                  </a:lnTo>
                  <a:lnTo>
                    <a:pt x="1180" y="959"/>
                  </a:lnTo>
                  <a:lnTo>
                    <a:pt x="1014" y="1146"/>
                  </a:lnTo>
                  <a:lnTo>
                    <a:pt x="794" y="1245"/>
                  </a:lnTo>
                  <a:lnTo>
                    <a:pt x="662" y="1268"/>
                  </a:lnTo>
                  <a:lnTo>
                    <a:pt x="541" y="1268"/>
                  </a:lnTo>
                  <a:lnTo>
                    <a:pt x="309" y="1179"/>
                  </a:lnTo>
                  <a:lnTo>
                    <a:pt x="122" y="1014"/>
                  </a:lnTo>
                  <a:lnTo>
                    <a:pt x="12" y="794"/>
                  </a:lnTo>
                  <a:lnTo>
                    <a:pt x="1" y="661"/>
                  </a:lnTo>
                  <a:lnTo>
                    <a:pt x="1" y="529"/>
                  </a:lnTo>
                  <a:lnTo>
                    <a:pt x="89" y="298"/>
                  </a:lnTo>
                  <a:lnTo>
                    <a:pt x="254" y="121"/>
                  </a:lnTo>
                  <a:lnTo>
                    <a:pt x="475" y="11"/>
                  </a:lnTo>
                  <a:lnTo>
                    <a:pt x="607" y="0"/>
                  </a:lnTo>
                  <a:lnTo>
                    <a:pt x="618" y="0"/>
                  </a:lnTo>
                  <a:lnTo>
                    <a:pt x="640" y="0"/>
                  </a:lnTo>
                  <a:lnTo>
                    <a:pt x="761" y="0"/>
                  </a:lnTo>
                  <a:lnTo>
                    <a:pt x="981" y="88"/>
                  </a:lnTo>
                  <a:lnTo>
                    <a:pt x="1158" y="254"/>
                  </a:lnTo>
                  <a:lnTo>
                    <a:pt x="1257" y="474"/>
                  </a:lnTo>
                  <a:lnTo>
                    <a:pt x="1268" y="595"/>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0"/>
            <p:cNvSpPr/>
            <p:nvPr/>
          </p:nvSpPr>
          <p:spPr>
            <a:xfrm>
              <a:off x="2399458" y="1051537"/>
              <a:ext cx="27874" cy="27874"/>
            </a:xfrm>
            <a:custGeom>
              <a:rect b="b" l="l" r="r" t="t"/>
              <a:pathLst>
                <a:path extrusionOk="0" h="1268" w="1268">
                  <a:moveTo>
                    <a:pt x="606" y="1"/>
                  </a:moveTo>
                  <a:lnTo>
                    <a:pt x="474" y="12"/>
                  </a:lnTo>
                  <a:lnTo>
                    <a:pt x="253" y="122"/>
                  </a:lnTo>
                  <a:lnTo>
                    <a:pt x="88" y="298"/>
                  </a:lnTo>
                  <a:lnTo>
                    <a:pt x="0" y="530"/>
                  </a:lnTo>
                  <a:lnTo>
                    <a:pt x="0" y="662"/>
                  </a:lnTo>
                  <a:lnTo>
                    <a:pt x="11" y="794"/>
                  </a:lnTo>
                  <a:lnTo>
                    <a:pt x="121" y="1015"/>
                  </a:lnTo>
                  <a:lnTo>
                    <a:pt x="298" y="1180"/>
                  </a:lnTo>
                  <a:lnTo>
                    <a:pt x="529" y="1268"/>
                  </a:lnTo>
                  <a:lnTo>
                    <a:pt x="661" y="1268"/>
                  </a:lnTo>
                  <a:lnTo>
                    <a:pt x="793" y="1257"/>
                  </a:lnTo>
                  <a:lnTo>
                    <a:pt x="1014" y="1147"/>
                  </a:lnTo>
                  <a:lnTo>
                    <a:pt x="1179" y="970"/>
                  </a:lnTo>
                  <a:lnTo>
                    <a:pt x="1267" y="739"/>
                  </a:lnTo>
                  <a:lnTo>
                    <a:pt x="1267" y="607"/>
                  </a:lnTo>
                  <a:lnTo>
                    <a:pt x="1267" y="596"/>
                  </a:lnTo>
                  <a:lnTo>
                    <a:pt x="1256" y="475"/>
                  </a:lnTo>
                  <a:lnTo>
                    <a:pt x="1157" y="254"/>
                  </a:lnTo>
                  <a:lnTo>
                    <a:pt x="981" y="89"/>
                  </a:lnTo>
                  <a:lnTo>
                    <a:pt x="7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0"/>
            <p:cNvSpPr/>
            <p:nvPr/>
          </p:nvSpPr>
          <p:spPr>
            <a:xfrm>
              <a:off x="2399458" y="1051537"/>
              <a:ext cx="27874" cy="27874"/>
            </a:xfrm>
            <a:custGeom>
              <a:rect b="b" l="l" r="r" t="t"/>
              <a:pathLst>
                <a:path extrusionOk="0" fill="none" h="1268" w="1268">
                  <a:moveTo>
                    <a:pt x="1267" y="607"/>
                  </a:moveTo>
                  <a:lnTo>
                    <a:pt x="1267" y="739"/>
                  </a:lnTo>
                  <a:lnTo>
                    <a:pt x="1179" y="970"/>
                  </a:lnTo>
                  <a:lnTo>
                    <a:pt x="1014" y="1147"/>
                  </a:lnTo>
                  <a:lnTo>
                    <a:pt x="793" y="1257"/>
                  </a:lnTo>
                  <a:lnTo>
                    <a:pt x="661" y="1268"/>
                  </a:lnTo>
                  <a:lnTo>
                    <a:pt x="529" y="1268"/>
                  </a:lnTo>
                  <a:lnTo>
                    <a:pt x="298" y="1180"/>
                  </a:lnTo>
                  <a:lnTo>
                    <a:pt x="121" y="1015"/>
                  </a:lnTo>
                  <a:lnTo>
                    <a:pt x="11" y="794"/>
                  </a:lnTo>
                  <a:lnTo>
                    <a:pt x="0" y="662"/>
                  </a:lnTo>
                  <a:lnTo>
                    <a:pt x="0" y="530"/>
                  </a:lnTo>
                  <a:lnTo>
                    <a:pt x="88" y="298"/>
                  </a:lnTo>
                  <a:lnTo>
                    <a:pt x="253" y="122"/>
                  </a:lnTo>
                  <a:lnTo>
                    <a:pt x="474" y="12"/>
                  </a:lnTo>
                  <a:lnTo>
                    <a:pt x="606" y="1"/>
                  </a:lnTo>
                  <a:lnTo>
                    <a:pt x="617" y="1"/>
                  </a:lnTo>
                  <a:lnTo>
                    <a:pt x="628" y="1"/>
                  </a:lnTo>
                  <a:lnTo>
                    <a:pt x="760" y="1"/>
                  </a:lnTo>
                  <a:lnTo>
                    <a:pt x="981" y="89"/>
                  </a:lnTo>
                  <a:lnTo>
                    <a:pt x="1157" y="254"/>
                  </a:lnTo>
                  <a:lnTo>
                    <a:pt x="1256" y="475"/>
                  </a:lnTo>
                  <a:lnTo>
                    <a:pt x="1267" y="596"/>
                  </a:lnTo>
                  <a:lnTo>
                    <a:pt x="1267"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0"/>
            <p:cNvSpPr/>
            <p:nvPr/>
          </p:nvSpPr>
          <p:spPr>
            <a:xfrm>
              <a:off x="2299394" y="1069717"/>
              <a:ext cx="27896" cy="27874"/>
            </a:xfrm>
            <a:custGeom>
              <a:rect b="b" l="l" r="r" t="t"/>
              <a:pathLst>
                <a:path extrusionOk="0" h="1268" w="1269">
                  <a:moveTo>
                    <a:pt x="607" y="0"/>
                  </a:moveTo>
                  <a:lnTo>
                    <a:pt x="475" y="11"/>
                  </a:lnTo>
                  <a:lnTo>
                    <a:pt x="254" y="121"/>
                  </a:lnTo>
                  <a:lnTo>
                    <a:pt x="89" y="298"/>
                  </a:lnTo>
                  <a:lnTo>
                    <a:pt x="1" y="529"/>
                  </a:lnTo>
                  <a:lnTo>
                    <a:pt x="1" y="661"/>
                  </a:lnTo>
                  <a:lnTo>
                    <a:pt x="12" y="794"/>
                  </a:lnTo>
                  <a:lnTo>
                    <a:pt x="111" y="1014"/>
                  </a:lnTo>
                  <a:lnTo>
                    <a:pt x="298" y="1179"/>
                  </a:lnTo>
                  <a:lnTo>
                    <a:pt x="530" y="1267"/>
                  </a:lnTo>
                  <a:lnTo>
                    <a:pt x="662" y="1267"/>
                  </a:lnTo>
                  <a:lnTo>
                    <a:pt x="783" y="1256"/>
                  </a:lnTo>
                  <a:lnTo>
                    <a:pt x="1015" y="1146"/>
                  </a:lnTo>
                  <a:lnTo>
                    <a:pt x="1180" y="970"/>
                  </a:lnTo>
                  <a:lnTo>
                    <a:pt x="1257" y="739"/>
                  </a:lnTo>
                  <a:lnTo>
                    <a:pt x="1268" y="606"/>
                  </a:lnTo>
                  <a:lnTo>
                    <a:pt x="1268" y="595"/>
                  </a:lnTo>
                  <a:lnTo>
                    <a:pt x="1257" y="474"/>
                  </a:lnTo>
                  <a:lnTo>
                    <a:pt x="1147" y="254"/>
                  </a:lnTo>
                  <a:lnTo>
                    <a:pt x="982" y="88"/>
                  </a:lnTo>
                  <a:lnTo>
                    <a:pt x="75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0"/>
            <p:cNvSpPr/>
            <p:nvPr/>
          </p:nvSpPr>
          <p:spPr>
            <a:xfrm>
              <a:off x="2299394" y="1069717"/>
              <a:ext cx="27896" cy="27874"/>
            </a:xfrm>
            <a:custGeom>
              <a:rect b="b" l="l" r="r" t="t"/>
              <a:pathLst>
                <a:path extrusionOk="0" fill="none" h="1268" w="1269">
                  <a:moveTo>
                    <a:pt x="1268" y="606"/>
                  </a:moveTo>
                  <a:lnTo>
                    <a:pt x="1257" y="739"/>
                  </a:lnTo>
                  <a:lnTo>
                    <a:pt x="1180" y="970"/>
                  </a:lnTo>
                  <a:lnTo>
                    <a:pt x="1015" y="1146"/>
                  </a:lnTo>
                  <a:lnTo>
                    <a:pt x="783" y="1256"/>
                  </a:lnTo>
                  <a:lnTo>
                    <a:pt x="662" y="1267"/>
                  </a:lnTo>
                  <a:lnTo>
                    <a:pt x="530" y="1267"/>
                  </a:lnTo>
                  <a:lnTo>
                    <a:pt x="298" y="1179"/>
                  </a:lnTo>
                  <a:lnTo>
                    <a:pt x="111" y="1014"/>
                  </a:lnTo>
                  <a:lnTo>
                    <a:pt x="12" y="794"/>
                  </a:lnTo>
                  <a:lnTo>
                    <a:pt x="1" y="661"/>
                  </a:lnTo>
                  <a:lnTo>
                    <a:pt x="1" y="529"/>
                  </a:lnTo>
                  <a:lnTo>
                    <a:pt x="89" y="298"/>
                  </a:lnTo>
                  <a:lnTo>
                    <a:pt x="254" y="121"/>
                  </a:lnTo>
                  <a:lnTo>
                    <a:pt x="475" y="11"/>
                  </a:lnTo>
                  <a:lnTo>
                    <a:pt x="607" y="0"/>
                  </a:lnTo>
                  <a:lnTo>
                    <a:pt x="618" y="0"/>
                  </a:lnTo>
                  <a:lnTo>
                    <a:pt x="629" y="0"/>
                  </a:lnTo>
                  <a:lnTo>
                    <a:pt x="750" y="0"/>
                  </a:lnTo>
                  <a:lnTo>
                    <a:pt x="982" y="88"/>
                  </a:lnTo>
                  <a:lnTo>
                    <a:pt x="1147" y="254"/>
                  </a:lnTo>
                  <a:lnTo>
                    <a:pt x="1257" y="474"/>
                  </a:lnTo>
                  <a:lnTo>
                    <a:pt x="1268" y="595"/>
                  </a:lnTo>
                  <a:lnTo>
                    <a:pt x="1268" y="606"/>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0"/>
            <p:cNvSpPr/>
            <p:nvPr/>
          </p:nvSpPr>
          <p:spPr>
            <a:xfrm>
              <a:off x="2344458" y="1016409"/>
              <a:ext cx="28116" cy="28138"/>
            </a:xfrm>
            <a:custGeom>
              <a:rect b="b" l="l" r="r" t="t"/>
              <a:pathLst>
                <a:path extrusionOk="0" h="1280" w="1279">
                  <a:moveTo>
                    <a:pt x="607" y="1"/>
                  </a:moveTo>
                  <a:lnTo>
                    <a:pt x="474" y="12"/>
                  </a:lnTo>
                  <a:lnTo>
                    <a:pt x="254" y="122"/>
                  </a:lnTo>
                  <a:lnTo>
                    <a:pt x="89" y="309"/>
                  </a:lnTo>
                  <a:lnTo>
                    <a:pt x="1" y="541"/>
                  </a:lnTo>
                  <a:lnTo>
                    <a:pt x="1" y="673"/>
                  </a:lnTo>
                  <a:lnTo>
                    <a:pt x="12" y="805"/>
                  </a:lnTo>
                  <a:lnTo>
                    <a:pt x="122" y="1026"/>
                  </a:lnTo>
                  <a:lnTo>
                    <a:pt x="309" y="1191"/>
                  </a:lnTo>
                  <a:lnTo>
                    <a:pt x="541" y="1279"/>
                  </a:lnTo>
                  <a:lnTo>
                    <a:pt x="673" y="1279"/>
                  </a:lnTo>
                  <a:lnTo>
                    <a:pt x="805" y="1257"/>
                  </a:lnTo>
                  <a:lnTo>
                    <a:pt x="1025" y="1158"/>
                  </a:lnTo>
                  <a:lnTo>
                    <a:pt x="1191" y="971"/>
                  </a:lnTo>
                  <a:lnTo>
                    <a:pt x="1279" y="739"/>
                  </a:lnTo>
                  <a:lnTo>
                    <a:pt x="1279" y="607"/>
                  </a:lnTo>
                  <a:lnTo>
                    <a:pt x="1268" y="475"/>
                  </a:lnTo>
                  <a:lnTo>
                    <a:pt x="1169" y="254"/>
                  </a:lnTo>
                  <a:lnTo>
                    <a:pt x="992" y="89"/>
                  </a:lnTo>
                  <a:lnTo>
                    <a:pt x="7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0"/>
            <p:cNvSpPr/>
            <p:nvPr/>
          </p:nvSpPr>
          <p:spPr>
            <a:xfrm>
              <a:off x="2344458" y="1016409"/>
              <a:ext cx="28116" cy="28138"/>
            </a:xfrm>
            <a:custGeom>
              <a:rect b="b" l="l" r="r" t="t"/>
              <a:pathLst>
                <a:path extrusionOk="0" fill="none" h="1280" w="1279">
                  <a:moveTo>
                    <a:pt x="1279" y="607"/>
                  </a:moveTo>
                  <a:lnTo>
                    <a:pt x="1279" y="739"/>
                  </a:lnTo>
                  <a:lnTo>
                    <a:pt x="1191" y="971"/>
                  </a:lnTo>
                  <a:lnTo>
                    <a:pt x="1025" y="1158"/>
                  </a:lnTo>
                  <a:lnTo>
                    <a:pt x="805" y="1257"/>
                  </a:lnTo>
                  <a:lnTo>
                    <a:pt x="673" y="1279"/>
                  </a:lnTo>
                  <a:lnTo>
                    <a:pt x="541" y="1279"/>
                  </a:lnTo>
                  <a:lnTo>
                    <a:pt x="309" y="1191"/>
                  </a:lnTo>
                  <a:lnTo>
                    <a:pt x="122" y="1026"/>
                  </a:lnTo>
                  <a:lnTo>
                    <a:pt x="12" y="805"/>
                  </a:lnTo>
                  <a:lnTo>
                    <a:pt x="1" y="673"/>
                  </a:lnTo>
                  <a:lnTo>
                    <a:pt x="1" y="541"/>
                  </a:lnTo>
                  <a:lnTo>
                    <a:pt x="89" y="309"/>
                  </a:lnTo>
                  <a:lnTo>
                    <a:pt x="254" y="122"/>
                  </a:lnTo>
                  <a:lnTo>
                    <a:pt x="474" y="12"/>
                  </a:lnTo>
                  <a:lnTo>
                    <a:pt x="607" y="1"/>
                  </a:lnTo>
                  <a:lnTo>
                    <a:pt x="629" y="1"/>
                  </a:lnTo>
                  <a:lnTo>
                    <a:pt x="640" y="1"/>
                  </a:lnTo>
                  <a:lnTo>
                    <a:pt x="772" y="1"/>
                  </a:lnTo>
                  <a:lnTo>
                    <a:pt x="992" y="89"/>
                  </a:lnTo>
                  <a:lnTo>
                    <a:pt x="1169" y="254"/>
                  </a:lnTo>
                  <a:lnTo>
                    <a:pt x="1268" y="475"/>
                  </a:lnTo>
                  <a:lnTo>
                    <a:pt x="1279"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0"/>
            <p:cNvSpPr/>
            <p:nvPr/>
          </p:nvSpPr>
          <p:spPr>
            <a:xfrm>
              <a:off x="2378619" y="954397"/>
              <a:ext cx="27874" cy="27896"/>
            </a:xfrm>
            <a:custGeom>
              <a:rect b="b" l="l" r="r" t="t"/>
              <a:pathLst>
                <a:path extrusionOk="0" h="1269" w="1268">
                  <a:moveTo>
                    <a:pt x="606" y="1"/>
                  </a:moveTo>
                  <a:lnTo>
                    <a:pt x="474" y="12"/>
                  </a:lnTo>
                  <a:lnTo>
                    <a:pt x="254" y="122"/>
                  </a:lnTo>
                  <a:lnTo>
                    <a:pt x="89" y="298"/>
                  </a:lnTo>
                  <a:lnTo>
                    <a:pt x="0" y="541"/>
                  </a:lnTo>
                  <a:lnTo>
                    <a:pt x="0" y="662"/>
                  </a:lnTo>
                  <a:lnTo>
                    <a:pt x="22" y="794"/>
                  </a:lnTo>
                  <a:lnTo>
                    <a:pt x="122" y="1015"/>
                  </a:lnTo>
                  <a:lnTo>
                    <a:pt x="309" y="1180"/>
                  </a:lnTo>
                  <a:lnTo>
                    <a:pt x="540" y="1268"/>
                  </a:lnTo>
                  <a:lnTo>
                    <a:pt x="673" y="1268"/>
                  </a:lnTo>
                  <a:lnTo>
                    <a:pt x="794" y="1257"/>
                  </a:lnTo>
                  <a:lnTo>
                    <a:pt x="1025" y="1147"/>
                  </a:lnTo>
                  <a:lnTo>
                    <a:pt x="1190" y="960"/>
                  </a:lnTo>
                  <a:lnTo>
                    <a:pt x="1268" y="728"/>
                  </a:lnTo>
                  <a:lnTo>
                    <a:pt x="1268" y="607"/>
                  </a:lnTo>
                  <a:lnTo>
                    <a:pt x="1268" y="596"/>
                  </a:lnTo>
                  <a:lnTo>
                    <a:pt x="1257" y="464"/>
                  </a:lnTo>
                  <a:lnTo>
                    <a:pt x="1157" y="243"/>
                  </a:lnTo>
                  <a:lnTo>
                    <a:pt x="981" y="89"/>
                  </a:lnTo>
                  <a:lnTo>
                    <a:pt x="7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0"/>
            <p:cNvSpPr/>
            <p:nvPr/>
          </p:nvSpPr>
          <p:spPr>
            <a:xfrm>
              <a:off x="2378619" y="954397"/>
              <a:ext cx="27874" cy="27896"/>
            </a:xfrm>
            <a:custGeom>
              <a:rect b="b" l="l" r="r" t="t"/>
              <a:pathLst>
                <a:path extrusionOk="0" fill="none" h="1269" w="1268">
                  <a:moveTo>
                    <a:pt x="1268" y="607"/>
                  </a:moveTo>
                  <a:lnTo>
                    <a:pt x="1268" y="728"/>
                  </a:lnTo>
                  <a:lnTo>
                    <a:pt x="1190" y="960"/>
                  </a:lnTo>
                  <a:lnTo>
                    <a:pt x="1025" y="1147"/>
                  </a:lnTo>
                  <a:lnTo>
                    <a:pt x="794" y="1257"/>
                  </a:lnTo>
                  <a:lnTo>
                    <a:pt x="673" y="1268"/>
                  </a:lnTo>
                  <a:lnTo>
                    <a:pt x="540" y="1268"/>
                  </a:lnTo>
                  <a:lnTo>
                    <a:pt x="309" y="1180"/>
                  </a:lnTo>
                  <a:lnTo>
                    <a:pt x="122" y="1015"/>
                  </a:lnTo>
                  <a:lnTo>
                    <a:pt x="22" y="794"/>
                  </a:lnTo>
                  <a:lnTo>
                    <a:pt x="0" y="662"/>
                  </a:lnTo>
                  <a:lnTo>
                    <a:pt x="0" y="541"/>
                  </a:lnTo>
                  <a:lnTo>
                    <a:pt x="89" y="298"/>
                  </a:lnTo>
                  <a:lnTo>
                    <a:pt x="254" y="122"/>
                  </a:lnTo>
                  <a:lnTo>
                    <a:pt x="474" y="12"/>
                  </a:lnTo>
                  <a:lnTo>
                    <a:pt x="606" y="1"/>
                  </a:lnTo>
                  <a:lnTo>
                    <a:pt x="617" y="1"/>
                  </a:lnTo>
                  <a:lnTo>
                    <a:pt x="628" y="1"/>
                  </a:lnTo>
                  <a:lnTo>
                    <a:pt x="750" y="1"/>
                  </a:lnTo>
                  <a:lnTo>
                    <a:pt x="981" y="89"/>
                  </a:lnTo>
                  <a:lnTo>
                    <a:pt x="1157" y="243"/>
                  </a:lnTo>
                  <a:lnTo>
                    <a:pt x="1257" y="464"/>
                  </a:lnTo>
                  <a:lnTo>
                    <a:pt x="1268" y="596"/>
                  </a:lnTo>
                  <a:lnTo>
                    <a:pt x="1268" y="596"/>
                  </a:lnTo>
                  <a:lnTo>
                    <a:pt x="1268"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0"/>
            <p:cNvSpPr/>
            <p:nvPr/>
          </p:nvSpPr>
          <p:spPr>
            <a:xfrm>
              <a:off x="2345909" y="1114033"/>
              <a:ext cx="28116" cy="28138"/>
            </a:xfrm>
            <a:custGeom>
              <a:rect b="b" l="l" r="r" t="t"/>
              <a:pathLst>
                <a:path extrusionOk="0" fill="none" h="1280" w="1279">
                  <a:moveTo>
                    <a:pt x="1279" y="607"/>
                  </a:moveTo>
                  <a:lnTo>
                    <a:pt x="1279" y="739"/>
                  </a:lnTo>
                  <a:lnTo>
                    <a:pt x="1191" y="971"/>
                  </a:lnTo>
                  <a:lnTo>
                    <a:pt x="1026" y="1158"/>
                  </a:lnTo>
                  <a:lnTo>
                    <a:pt x="805" y="1268"/>
                  </a:lnTo>
                  <a:lnTo>
                    <a:pt x="673" y="1279"/>
                  </a:lnTo>
                  <a:lnTo>
                    <a:pt x="541" y="1279"/>
                  </a:lnTo>
                  <a:lnTo>
                    <a:pt x="309" y="1191"/>
                  </a:lnTo>
                  <a:lnTo>
                    <a:pt x="122" y="1026"/>
                  </a:lnTo>
                  <a:lnTo>
                    <a:pt x="12" y="805"/>
                  </a:lnTo>
                  <a:lnTo>
                    <a:pt x="1" y="673"/>
                  </a:lnTo>
                  <a:lnTo>
                    <a:pt x="1" y="541"/>
                  </a:lnTo>
                  <a:lnTo>
                    <a:pt x="89" y="309"/>
                  </a:lnTo>
                  <a:lnTo>
                    <a:pt x="254" y="122"/>
                  </a:lnTo>
                  <a:lnTo>
                    <a:pt x="475" y="12"/>
                  </a:lnTo>
                  <a:lnTo>
                    <a:pt x="607" y="1"/>
                  </a:lnTo>
                  <a:lnTo>
                    <a:pt x="629" y="1"/>
                  </a:lnTo>
                  <a:lnTo>
                    <a:pt x="640" y="1"/>
                  </a:lnTo>
                  <a:lnTo>
                    <a:pt x="772" y="12"/>
                  </a:lnTo>
                  <a:lnTo>
                    <a:pt x="992" y="100"/>
                  </a:lnTo>
                  <a:lnTo>
                    <a:pt x="1169" y="265"/>
                  </a:lnTo>
                  <a:lnTo>
                    <a:pt x="1268" y="486"/>
                  </a:lnTo>
                  <a:lnTo>
                    <a:pt x="1279"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0"/>
            <p:cNvSpPr/>
            <p:nvPr/>
          </p:nvSpPr>
          <p:spPr>
            <a:xfrm>
              <a:off x="2231578" y="942284"/>
              <a:ext cx="27874" cy="27896"/>
            </a:xfrm>
            <a:custGeom>
              <a:rect b="b" l="l" r="r" t="t"/>
              <a:pathLst>
                <a:path extrusionOk="0" h="1269" w="1268">
                  <a:moveTo>
                    <a:pt x="607" y="1"/>
                  </a:moveTo>
                  <a:lnTo>
                    <a:pt x="474" y="12"/>
                  </a:lnTo>
                  <a:lnTo>
                    <a:pt x="254" y="122"/>
                  </a:lnTo>
                  <a:lnTo>
                    <a:pt x="89" y="298"/>
                  </a:lnTo>
                  <a:lnTo>
                    <a:pt x="0" y="530"/>
                  </a:lnTo>
                  <a:lnTo>
                    <a:pt x="0" y="662"/>
                  </a:lnTo>
                  <a:lnTo>
                    <a:pt x="11" y="783"/>
                  </a:lnTo>
                  <a:lnTo>
                    <a:pt x="122" y="1015"/>
                  </a:lnTo>
                  <a:lnTo>
                    <a:pt x="298" y="1180"/>
                  </a:lnTo>
                  <a:lnTo>
                    <a:pt x="529" y="1268"/>
                  </a:lnTo>
                  <a:lnTo>
                    <a:pt x="662" y="1268"/>
                  </a:lnTo>
                  <a:lnTo>
                    <a:pt x="794" y="1257"/>
                  </a:lnTo>
                  <a:lnTo>
                    <a:pt x="1014" y="1147"/>
                  </a:lnTo>
                  <a:lnTo>
                    <a:pt x="1180" y="971"/>
                  </a:lnTo>
                  <a:lnTo>
                    <a:pt x="1268" y="739"/>
                  </a:lnTo>
                  <a:lnTo>
                    <a:pt x="1268" y="607"/>
                  </a:lnTo>
                  <a:lnTo>
                    <a:pt x="1257" y="475"/>
                  </a:lnTo>
                  <a:lnTo>
                    <a:pt x="1157" y="265"/>
                  </a:lnTo>
                  <a:lnTo>
                    <a:pt x="992" y="100"/>
                  </a:lnTo>
                  <a:lnTo>
                    <a:pt x="7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0"/>
            <p:cNvSpPr/>
            <p:nvPr/>
          </p:nvSpPr>
          <p:spPr>
            <a:xfrm>
              <a:off x="2231578" y="942284"/>
              <a:ext cx="27874" cy="27896"/>
            </a:xfrm>
            <a:custGeom>
              <a:rect b="b" l="l" r="r" t="t"/>
              <a:pathLst>
                <a:path extrusionOk="0" fill="none" h="1269" w="1268">
                  <a:moveTo>
                    <a:pt x="1268" y="607"/>
                  </a:moveTo>
                  <a:lnTo>
                    <a:pt x="1268" y="739"/>
                  </a:lnTo>
                  <a:lnTo>
                    <a:pt x="1180" y="971"/>
                  </a:lnTo>
                  <a:lnTo>
                    <a:pt x="1014" y="1147"/>
                  </a:lnTo>
                  <a:lnTo>
                    <a:pt x="794" y="1257"/>
                  </a:lnTo>
                  <a:lnTo>
                    <a:pt x="662" y="1268"/>
                  </a:lnTo>
                  <a:lnTo>
                    <a:pt x="529" y="1268"/>
                  </a:lnTo>
                  <a:lnTo>
                    <a:pt x="298" y="1180"/>
                  </a:lnTo>
                  <a:lnTo>
                    <a:pt x="122" y="1015"/>
                  </a:lnTo>
                  <a:lnTo>
                    <a:pt x="11" y="783"/>
                  </a:lnTo>
                  <a:lnTo>
                    <a:pt x="0" y="662"/>
                  </a:lnTo>
                  <a:lnTo>
                    <a:pt x="0" y="530"/>
                  </a:lnTo>
                  <a:lnTo>
                    <a:pt x="89" y="298"/>
                  </a:lnTo>
                  <a:lnTo>
                    <a:pt x="254" y="122"/>
                  </a:lnTo>
                  <a:lnTo>
                    <a:pt x="474" y="12"/>
                  </a:lnTo>
                  <a:lnTo>
                    <a:pt x="607" y="1"/>
                  </a:lnTo>
                  <a:lnTo>
                    <a:pt x="629" y="1"/>
                  </a:lnTo>
                  <a:lnTo>
                    <a:pt x="651" y="1"/>
                  </a:lnTo>
                  <a:lnTo>
                    <a:pt x="772" y="1"/>
                  </a:lnTo>
                  <a:lnTo>
                    <a:pt x="992" y="100"/>
                  </a:lnTo>
                  <a:lnTo>
                    <a:pt x="1157" y="265"/>
                  </a:lnTo>
                  <a:lnTo>
                    <a:pt x="1257" y="475"/>
                  </a:lnTo>
                  <a:lnTo>
                    <a:pt x="1268" y="607"/>
                  </a:lnTo>
                  <a:close/>
                </a:path>
              </a:pathLst>
            </a:custGeom>
            <a:solidFill>
              <a:srgbClr val="58A6DC"/>
            </a:solid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0"/>
            <p:cNvSpPr/>
            <p:nvPr/>
          </p:nvSpPr>
          <p:spPr>
            <a:xfrm>
              <a:off x="4152782" y="1063166"/>
              <a:ext cx="20114" cy="85776"/>
            </a:xfrm>
            <a:custGeom>
              <a:rect b="b" l="l" r="r" t="t"/>
              <a:pathLst>
                <a:path extrusionOk="0" h="3902" w="915">
                  <a:moveTo>
                    <a:pt x="452" y="1"/>
                  </a:moveTo>
                  <a:lnTo>
                    <a:pt x="364" y="12"/>
                  </a:lnTo>
                  <a:lnTo>
                    <a:pt x="198" y="78"/>
                  </a:lnTo>
                  <a:lnTo>
                    <a:pt x="77" y="199"/>
                  </a:lnTo>
                  <a:lnTo>
                    <a:pt x="0" y="364"/>
                  </a:lnTo>
                  <a:lnTo>
                    <a:pt x="0" y="464"/>
                  </a:lnTo>
                  <a:lnTo>
                    <a:pt x="0" y="3439"/>
                  </a:lnTo>
                  <a:lnTo>
                    <a:pt x="0" y="3538"/>
                  </a:lnTo>
                  <a:lnTo>
                    <a:pt x="77" y="3692"/>
                  </a:lnTo>
                  <a:lnTo>
                    <a:pt x="198" y="3824"/>
                  </a:lnTo>
                  <a:lnTo>
                    <a:pt x="364" y="3891"/>
                  </a:lnTo>
                  <a:lnTo>
                    <a:pt x="452" y="3902"/>
                  </a:lnTo>
                  <a:lnTo>
                    <a:pt x="551" y="3891"/>
                  </a:lnTo>
                  <a:lnTo>
                    <a:pt x="716" y="3824"/>
                  </a:lnTo>
                  <a:lnTo>
                    <a:pt x="838" y="3692"/>
                  </a:lnTo>
                  <a:lnTo>
                    <a:pt x="904" y="3538"/>
                  </a:lnTo>
                  <a:lnTo>
                    <a:pt x="915" y="3439"/>
                  </a:lnTo>
                  <a:lnTo>
                    <a:pt x="915" y="464"/>
                  </a:lnTo>
                  <a:lnTo>
                    <a:pt x="904" y="364"/>
                  </a:lnTo>
                  <a:lnTo>
                    <a:pt x="838" y="199"/>
                  </a:lnTo>
                  <a:lnTo>
                    <a:pt x="716" y="78"/>
                  </a:lnTo>
                  <a:lnTo>
                    <a:pt x="551" y="12"/>
                  </a:lnTo>
                  <a:lnTo>
                    <a:pt x="4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0"/>
            <p:cNvSpPr/>
            <p:nvPr/>
          </p:nvSpPr>
          <p:spPr>
            <a:xfrm>
              <a:off x="4120072" y="1095876"/>
              <a:ext cx="85292" cy="20114"/>
            </a:xfrm>
            <a:custGeom>
              <a:rect b="b" l="l" r="r" t="t"/>
              <a:pathLst>
                <a:path extrusionOk="0" h="915" w="3880">
                  <a:moveTo>
                    <a:pt x="452" y="0"/>
                  </a:moveTo>
                  <a:lnTo>
                    <a:pt x="364" y="11"/>
                  </a:lnTo>
                  <a:lnTo>
                    <a:pt x="199" y="77"/>
                  </a:lnTo>
                  <a:lnTo>
                    <a:pt x="78" y="199"/>
                  </a:lnTo>
                  <a:lnTo>
                    <a:pt x="0" y="364"/>
                  </a:lnTo>
                  <a:lnTo>
                    <a:pt x="0" y="463"/>
                  </a:lnTo>
                  <a:lnTo>
                    <a:pt x="0" y="551"/>
                  </a:lnTo>
                  <a:lnTo>
                    <a:pt x="78" y="717"/>
                  </a:lnTo>
                  <a:lnTo>
                    <a:pt x="199" y="838"/>
                  </a:lnTo>
                  <a:lnTo>
                    <a:pt x="364" y="915"/>
                  </a:lnTo>
                  <a:lnTo>
                    <a:pt x="3516" y="915"/>
                  </a:lnTo>
                  <a:lnTo>
                    <a:pt x="3681" y="838"/>
                  </a:lnTo>
                  <a:lnTo>
                    <a:pt x="3802" y="717"/>
                  </a:lnTo>
                  <a:lnTo>
                    <a:pt x="3879" y="551"/>
                  </a:lnTo>
                  <a:lnTo>
                    <a:pt x="3879" y="463"/>
                  </a:lnTo>
                  <a:lnTo>
                    <a:pt x="3879" y="364"/>
                  </a:lnTo>
                  <a:lnTo>
                    <a:pt x="3802" y="199"/>
                  </a:lnTo>
                  <a:lnTo>
                    <a:pt x="3681" y="77"/>
                  </a:lnTo>
                  <a:lnTo>
                    <a:pt x="3516" y="11"/>
                  </a:lnTo>
                  <a:lnTo>
                    <a:pt x="34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0"/>
            <p:cNvSpPr/>
            <p:nvPr/>
          </p:nvSpPr>
          <p:spPr>
            <a:xfrm>
              <a:off x="1875000" y="828679"/>
              <a:ext cx="20136" cy="85534"/>
            </a:xfrm>
            <a:custGeom>
              <a:rect b="b" l="l" r="r" t="t"/>
              <a:pathLst>
                <a:path extrusionOk="0" h="3891" w="916">
                  <a:moveTo>
                    <a:pt x="452" y="1"/>
                  </a:moveTo>
                  <a:lnTo>
                    <a:pt x="364" y="12"/>
                  </a:lnTo>
                  <a:lnTo>
                    <a:pt x="199" y="78"/>
                  </a:lnTo>
                  <a:lnTo>
                    <a:pt x="78" y="199"/>
                  </a:lnTo>
                  <a:lnTo>
                    <a:pt x="1" y="364"/>
                  </a:lnTo>
                  <a:lnTo>
                    <a:pt x="1" y="464"/>
                  </a:lnTo>
                  <a:lnTo>
                    <a:pt x="1" y="3428"/>
                  </a:lnTo>
                  <a:lnTo>
                    <a:pt x="1" y="3527"/>
                  </a:lnTo>
                  <a:lnTo>
                    <a:pt x="78" y="3692"/>
                  </a:lnTo>
                  <a:lnTo>
                    <a:pt x="199" y="3813"/>
                  </a:lnTo>
                  <a:lnTo>
                    <a:pt x="364" y="3880"/>
                  </a:lnTo>
                  <a:lnTo>
                    <a:pt x="452" y="3891"/>
                  </a:lnTo>
                  <a:lnTo>
                    <a:pt x="552" y="3880"/>
                  </a:lnTo>
                  <a:lnTo>
                    <a:pt x="717" y="3813"/>
                  </a:lnTo>
                  <a:lnTo>
                    <a:pt x="838" y="3692"/>
                  </a:lnTo>
                  <a:lnTo>
                    <a:pt x="904" y="3527"/>
                  </a:lnTo>
                  <a:lnTo>
                    <a:pt x="915" y="3428"/>
                  </a:lnTo>
                  <a:lnTo>
                    <a:pt x="915" y="464"/>
                  </a:lnTo>
                  <a:lnTo>
                    <a:pt x="904" y="364"/>
                  </a:lnTo>
                  <a:lnTo>
                    <a:pt x="838" y="199"/>
                  </a:lnTo>
                  <a:lnTo>
                    <a:pt x="717" y="78"/>
                  </a:lnTo>
                  <a:lnTo>
                    <a:pt x="552" y="12"/>
                  </a:lnTo>
                  <a:lnTo>
                    <a:pt x="4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0"/>
            <p:cNvSpPr/>
            <p:nvPr/>
          </p:nvSpPr>
          <p:spPr>
            <a:xfrm>
              <a:off x="1842290" y="861389"/>
              <a:ext cx="85534" cy="20114"/>
            </a:xfrm>
            <a:custGeom>
              <a:rect b="b" l="l" r="r" t="t"/>
              <a:pathLst>
                <a:path extrusionOk="0" h="915" w="3891">
                  <a:moveTo>
                    <a:pt x="453" y="0"/>
                  </a:moveTo>
                  <a:lnTo>
                    <a:pt x="365" y="11"/>
                  </a:lnTo>
                  <a:lnTo>
                    <a:pt x="199" y="77"/>
                  </a:lnTo>
                  <a:lnTo>
                    <a:pt x="78" y="210"/>
                  </a:lnTo>
                  <a:lnTo>
                    <a:pt x="1" y="375"/>
                  </a:lnTo>
                  <a:lnTo>
                    <a:pt x="1" y="463"/>
                  </a:lnTo>
                  <a:lnTo>
                    <a:pt x="1" y="551"/>
                  </a:lnTo>
                  <a:lnTo>
                    <a:pt x="78" y="717"/>
                  </a:lnTo>
                  <a:lnTo>
                    <a:pt x="199" y="849"/>
                  </a:lnTo>
                  <a:lnTo>
                    <a:pt x="365" y="915"/>
                  </a:lnTo>
                  <a:lnTo>
                    <a:pt x="3527" y="915"/>
                  </a:lnTo>
                  <a:lnTo>
                    <a:pt x="3692" y="849"/>
                  </a:lnTo>
                  <a:lnTo>
                    <a:pt x="3814" y="717"/>
                  </a:lnTo>
                  <a:lnTo>
                    <a:pt x="3891" y="551"/>
                  </a:lnTo>
                  <a:lnTo>
                    <a:pt x="3891" y="463"/>
                  </a:lnTo>
                  <a:lnTo>
                    <a:pt x="3891" y="375"/>
                  </a:lnTo>
                  <a:lnTo>
                    <a:pt x="3814" y="210"/>
                  </a:lnTo>
                  <a:lnTo>
                    <a:pt x="3692" y="77"/>
                  </a:lnTo>
                  <a:lnTo>
                    <a:pt x="3527" y="11"/>
                  </a:lnTo>
                  <a:lnTo>
                    <a:pt x="34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0"/>
            <p:cNvSpPr/>
            <p:nvPr/>
          </p:nvSpPr>
          <p:spPr>
            <a:xfrm>
              <a:off x="3000438" y="2837088"/>
              <a:ext cx="73663" cy="73905"/>
            </a:xfrm>
            <a:custGeom>
              <a:rect b="b" l="l" r="r" t="t"/>
              <a:pathLst>
                <a:path extrusionOk="0" h="3362" w="3351">
                  <a:moveTo>
                    <a:pt x="1687" y="915"/>
                  </a:moveTo>
                  <a:lnTo>
                    <a:pt x="1841" y="926"/>
                  </a:lnTo>
                  <a:lnTo>
                    <a:pt x="2117" y="1047"/>
                  </a:lnTo>
                  <a:lnTo>
                    <a:pt x="2315" y="1246"/>
                  </a:lnTo>
                  <a:lnTo>
                    <a:pt x="2425" y="1521"/>
                  </a:lnTo>
                  <a:lnTo>
                    <a:pt x="2436" y="1675"/>
                  </a:lnTo>
                  <a:lnTo>
                    <a:pt x="2425" y="1830"/>
                  </a:lnTo>
                  <a:lnTo>
                    <a:pt x="2315" y="2105"/>
                  </a:lnTo>
                  <a:lnTo>
                    <a:pt x="2105" y="2314"/>
                  </a:lnTo>
                  <a:lnTo>
                    <a:pt x="1830" y="2436"/>
                  </a:lnTo>
                  <a:lnTo>
                    <a:pt x="1676" y="2447"/>
                  </a:lnTo>
                  <a:lnTo>
                    <a:pt x="1521" y="2436"/>
                  </a:lnTo>
                  <a:lnTo>
                    <a:pt x="1246" y="2314"/>
                  </a:lnTo>
                  <a:lnTo>
                    <a:pt x="1037" y="2105"/>
                  </a:lnTo>
                  <a:lnTo>
                    <a:pt x="926" y="1830"/>
                  </a:lnTo>
                  <a:lnTo>
                    <a:pt x="915" y="1675"/>
                  </a:lnTo>
                  <a:lnTo>
                    <a:pt x="926" y="1521"/>
                  </a:lnTo>
                  <a:lnTo>
                    <a:pt x="1037" y="1246"/>
                  </a:lnTo>
                  <a:lnTo>
                    <a:pt x="1246" y="1036"/>
                  </a:lnTo>
                  <a:lnTo>
                    <a:pt x="1521" y="926"/>
                  </a:lnTo>
                  <a:lnTo>
                    <a:pt x="1676" y="915"/>
                  </a:lnTo>
                  <a:close/>
                  <a:moveTo>
                    <a:pt x="1676" y="0"/>
                  </a:moveTo>
                  <a:lnTo>
                    <a:pt x="1499" y="11"/>
                  </a:lnTo>
                  <a:lnTo>
                    <a:pt x="1180" y="77"/>
                  </a:lnTo>
                  <a:lnTo>
                    <a:pt x="871" y="199"/>
                  </a:lnTo>
                  <a:lnTo>
                    <a:pt x="607" y="386"/>
                  </a:lnTo>
                  <a:lnTo>
                    <a:pt x="375" y="606"/>
                  </a:lnTo>
                  <a:lnTo>
                    <a:pt x="199" y="882"/>
                  </a:lnTo>
                  <a:lnTo>
                    <a:pt x="67" y="1179"/>
                  </a:lnTo>
                  <a:lnTo>
                    <a:pt x="1" y="1510"/>
                  </a:lnTo>
                  <a:lnTo>
                    <a:pt x="1" y="1675"/>
                  </a:lnTo>
                  <a:lnTo>
                    <a:pt x="1" y="1852"/>
                  </a:lnTo>
                  <a:lnTo>
                    <a:pt x="67" y="2182"/>
                  </a:lnTo>
                  <a:lnTo>
                    <a:pt x="199" y="2480"/>
                  </a:lnTo>
                  <a:lnTo>
                    <a:pt x="375" y="2744"/>
                  </a:lnTo>
                  <a:lnTo>
                    <a:pt x="607" y="2976"/>
                  </a:lnTo>
                  <a:lnTo>
                    <a:pt x="871" y="3152"/>
                  </a:lnTo>
                  <a:lnTo>
                    <a:pt x="1180" y="3284"/>
                  </a:lnTo>
                  <a:lnTo>
                    <a:pt x="1499" y="3350"/>
                  </a:lnTo>
                  <a:lnTo>
                    <a:pt x="1676" y="3361"/>
                  </a:lnTo>
                  <a:lnTo>
                    <a:pt x="1852" y="3350"/>
                  </a:lnTo>
                  <a:lnTo>
                    <a:pt x="2172" y="3284"/>
                  </a:lnTo>
                  <a:lnTo>
                    <a:pt x="2480" y="3152"/>
                  </a:lnTo>
                  <a:lnTo>
                    <a:pt x="2745" y="2976"/>
                  </a:lnTo>
                  <a:lnTo>
                    <a:pt x="2976" y="2744"/>
                  </a:lnTo>
                  <a:lnTo>
                    <a:pt x="3152" y="2480"/>
                  </a:lnTo>
                  <a:lnTo>
                    <a:pt x="3285" y="2182"/>
                  </a:lnTo>
                  <a:lnTo>
                    <a:pt x="3351" y="1852"/>
                  </a:lnTo>
                  <a:lnTo>
                    <a:pt x="3351" y="1675"/>
                  </a:lnTo>
                  <a:lnTo>
                    <a:pt x="3351" y="1510"/>
                  </a:lnTo>
                  <a:lnTo>
                    <a:pt x="3285" y="1179"/>
                  </a:lnTo>
                  <a:lnTo>
                    <a:pt x="3152" y="882"/>
                  </a:lnTo>
                  <a:lnTo>
                    <a:pt x="2976" y="606"/>
                  </a:lnTo>
                  <a:lnTo>
                    <a:pt x="2745" y="386"/>
                  </a:lnTo>
                  <a:lnTo>
                    <a:pt x="2480" y="199"/>
                  </a:lnTo>
                  <a:lnTo>
                    <a:pt x="2172" y="77"/>
                  </a:lnTo>
                  <a:lnTo>
                    <a:pt x="1852"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0"/>
            <p:cNvSpPr/>
            <p:nvPr/>
          </p:nvSpPr>
          <p:spPr>
            <a:xfrm>
              <a:off x="4622482" y="1797030"/>
              <a:ext cx="150676" cy="150676"/>
            </a:xfrm>
            <a:custGeom>
              <a:rect b="b" l="l" r="r" t="t"/>
              <a:pathLst>
                <a:path extrusionOk="0" h="3362" w="3362">
                  <a:moveTo>
                    <a:pt x="1687" y="915"/>
                  </a:moveTo>
                  <a:lnTo>
                    <a:pt x="1841" y="926"/>
                  </a:lnTo>
                  <a:lnTo>
                    <a:pt x="2117" y="1047"/>
                  </a:lnTo>
                  <a:lnTo>
                    <a:pt x="2326" y="1257"/>
                  </a:lnTo>
                  <a:lnTo>
                    <a:pt x="2436" y="1532"/>
                  </a:lnTo>
                  <a:lnTo>
                    <a:pt x="2447" y="1686"/>
                  </a:lnTo>
                  <a:lnTo>
                    <a:pt x="2436" y="1841"/>
                  </a:lnTo>
                  <a:lnTo>
                    <a:pt x="2315" y="2116"/>
                  </a:lnTo>
                  <a:lnTo>
                    <a:pt x="2106" y="2326"/>
                  </a:lnTo>
                  <a:lnTo>
                    <a:pt x="1841" y="2436"/>
                  </a:lnTo>
                  <a:lnTo>
                    <a:pt x="1676" y="2447"/>
                  </a:lnTo>
                  <a:lnTo>
                    <a:pt x="1522" y="2436"/>
                  </a:lnTo>
                  <a:lnTo>
                    <a:pt x="1246" y="2326"/>
                  </a:lnTo>
                  <a:lnTo>
                    <a:pt x="1048" y="2116"/>
                  </a:lnTo>
                  <a:lnTo>
                    <a:pt x="927" y="1841"/>
                  </a:lnTo>
                  <a:lnTo>
                    <a:pt x="916" y="1686"/>
                  </a:lnTo>
                  <a:lnTo>
                    <a:pt x="927" y="1532"/>
                  </a:lnTo>
                  <a:lnTo>
                    <a:pt x="1048" y="1257"/>
                  </a:lnTo>
                  <a:lnTo>
                    <a:pt x="1246" y="1047"/>
                  </a:lnTo>
                  <a:lnTo>
                    <a:pt x="1522" y="937"/>
                  </a:lnTo>
                  <a:lnTo>
                    <a:pt x="1676" y="926"/>
                  </a:lnTo>
                  <a:lnTo>
                    <a:pt x="1676" y="915"/>
                  </a:lnTo>
                  <a:close/>
                  <a:moveTo>
                    <a:pt x="1676" y="0"/>
                  </a:moveTo>
                  <a:lnTo>
                    <a:pt x="1511" y="11"/>
                  </a:lnTo>
                  <a:lnTo>
                    <a:pt x="1180" y="78"/>
                  </a:lnTo>
                  <a:lnTo>
                    <a:pt x="883" y="210"/>
                  </a:lnTo>
                  <a:lnTo>
                    <a:pt x="607" y="386"/>
                  </a:lnTo>
                  <a:lnTo>
                    <a:pt x="387" y="618"/>
                  </a:lnTo>
                  <a:lnTo>
                    <a:pt x="199" y="882"/>
                  </a:lnTo>
                  <a:lnTo>
                    <a:pt x="78" y="1180"/>
                  </a:lnTo>
                  <a:lnTo>
                    <a:pt x="12" y="1510"/>
                  </a:lnTo>
                  <a:lnTo>
                    <a:pt x="1" y="1686"/>
                  </a:lnTo>
                  <a:lnTo>
                    <a:pt x="12" y="1852"/>
                  </a:lnTo>
                  <a:lnTo>
                    <a:pt x="78" y="2182"/>
                  </a:lnTo>
                  <a:lnTo>
                    <a:pt x="199" y="2480"/>
                  </a:lnTo>
                  <a:lnTo>
                    <a:pt x="387" y="2755"/>
                  </a:lnTo>
                  <a:lnTo>
                    <a:pt x="607" y="2976"/>
                  </a:lnTo>
                  <a:lnTo>
                    <a:pt x="883" y="3163"/>
                  </a:lnTo>
                  <a:lnTo>
                    <a:pt x="1180" y="3284"/>
                  </a:lnTo>
                  <a:lnTo>
                    <a:pt x="1511" y="3350"/>
                  </a:lnTo>
                  <a:lnTo>
                    <a:pt x="1676" y="3361"/>
                  </a:lnTo>
                  <a:lnTo>
                    <a:pt x="1852" y="3350"/>
                  </a:lnTo>
                  <a:lnTo>
                    <a:pt x="2183" y="3284"/>
                  </a:lnTo>
                  <a:lnTo>
                    <a:pt x="2480" y="3163"/>
                  </a:lnTo>
                  <a:lnTo>
                    <a:pt x="2745" y="2976"/>
                  </a:lnTo>
                  <a:lnTo>
                    <a:pt x="2976" y="2755"/>
                  </a:lnTo>
                  <a:lnTo>
                    <a:pt x="3153" y="2491"/>
                  </a:lnTo>
                  <a:lnTo>
                    <a:pt x="3285" y="2182"/>
                  </a:lnTo>
                  <a:lnTo>
                    <a:pt x="3351" y="1863"/>
                  </a:lnTo>
                  <a:lnTo>
                    <a:pt x="3362" y="1686"/>
                  </a:lnTo>
                  <a:lnTo>
                    <a:pt x="3351" y="1510"/>
                  </a:lnTo>
                  <a:lnTo>
                    <a:pt x="3285" y="1180"/>
                  </a:lnTo>
                  <a:lnTo>
                    <a:pt x="3153" y="882"/>
                  </a:lnTo>
                  <a:lnTo>
                    <a:pt x="2976" y="618"/>
                  </a:lnTo>
                  <a:lnTo>
                    <a:pt x="2745" y="386"/>
                  </a:lnTo>
                  <a:lnTo>
                    <a:pt x="2480" y="210"/>
                  </a:lnTo>
                  <a:lnTo>
                    <a:pt x="2183" y="78"/>
                  </a:lnTo>
                  <a:lnTo>
                    <a:pt x="1852"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0"/>
            <p:cNvSpPr/>
            <p:nvPr/>
          </p:nvSpPr>
          <p:spPr>
            <a:xfrm>
              <a:off x="2837926" y="894350"/>
              <a:ext cx="134446" cy="134446"/>
            </a:xfrm>
            <a:custGeom>
              <a:rect b="b" l="l" r="r" t="t"/>
              <a:pathLst>
                <a:path extrusionOk="0" h="3362" w="3362">
                  <a:moveTo>
                    <a:pt x="1687" y="915"/>
                  </a:moveTo>
                  <a:lnTo>
                    <a:pt x="1841" y="926"/>
                  </a:lnTo>
                  <a:lnTo>
                    <a:pt x="2117" y="1047"/>
                  </a:lnTo>
                  <a:lnTo>
                    <a:pt x="2326" y="1257"/>
                  </a:lnTo>
                  <a:lnTo>
                    <a:pt x="2436" y="1532"/>
                  </a:lnTo>
                  <a:lnTo>
                    <a:pt x="2447" y="1686"/>
                  </a:lnTo>
                  <a:lnTo>
                    <a:pt x="2436" y="1841"/>
                  </a:lnTo>
                  <a:lnTo>
                    <a:pt x="2315" y="2116"/>
                  </a:lnTo>
                  <a:lnTo>
                    <a:pt x="2106" y="2326"/>
                  </a:lnTo>
                  <a:lnTo>
                    <a:pt x="1841" y="2436"/>
                  </a:lnTo>
                  <a:lnTo>
                    <a:pt x="1676" y="2447"/>
                  </a:lnTo>
                  <a:lnTo>
                    <a:pt x="1522" y="2436"/>
                  </a:lnTo>
                  <a:lnTo>
                    <a:pt x="1246" y="2326"/>
                  </a:lnTo>
                  <a:lnTo>
                    <a:pt x="1048" y="2116"/>
                  </a:lnTo>
                  <a:lnTo>
                    <a:pt x="927" y="1841"/>
                  </a:lnTo>
                  <a:lnTo>
                    <a:pt x="916" y="1686"/>
                  </a:lnTo>
                  <a:lnTo>
                    <a:pt x="927" y="1532"/>
                  </a:lnTo>
                  <a:lnTo>
                    <a:pt x="1048" y="1257"/>
                  </a:lnTo>
                  <a:lnTo>
                    <a:pt x="1246" y="1047"/>
                  </a:lnTo>
                  <a:lnTo>
                    <a:pt x="1522" y="937"/>
                  </a:lnTo>
                  <a:lnTo>
                    <a:pt x="1676" y="926"/>
                  </a:lnTo>
                  <a:lnTo>
                    <a:pt x="1676" y="915"/>
                  </a:lnTo>
                  <a:close/>
                  <a:moveTo>
                    <a:pt x="1676" y="0"/>
                  </a:moveTo>
                  <a:lnTo>
                    <a:pt x="1511" y="11"/>
                  </a:lnTo>
                  <a:lnTo>
                    <a:pt x="1180" y="78"/>
                  </a:lnTo>
                  <a:lnTo>
                    <a:pt x="883" y="210"/>
                  </a:lnTo>
                  <a:lnTo>
                    <a:pt x="607" y="386"/>
                  </a:lnTo>
                  <a:lnTo>
                    <a:pt x="387" y="618"/>
                  </a:lnTo>
                  <a:lnTo>
                    <a:pt x="199" y="882"/>
                  </a:lnTo>
                  <a:lnTo>
                    <a:pt x="78" y="1180"/>
                  </a:lnTo>
                  <a:lnTo>
                    <a:pt x="12" y="1510"/>
                  </a:lnTo>
                  <a:lnTo>
                    <a:pt x="1" y="1686"/>
                  </a:lnTo>
                  <a:lnTo>
                    <a:pt x="12" y="1852"/>
                  </a:lnTo>
                  <a:lnTo>
                    <a:pt x="78" y="2182"/>
                  </a:lnTo>
                  <a:lnTo>
                    <a:pt x="199" y="2480"/>
                  </a:lnTo>
                  <a:lnTo>
                    <a:pt x="387" y="2755"/>
                  </a:lnTo>
                  <a:lnTo>
                    <a:pt x="607" y="2976"/>
                  </a:lnTo>
                  <a:lnTo>
                    <a:pt x="883" y="3163"/>
                  </a:lnTo>
                  <a:lnTo>
                    <a:pt x="1180" y="3284"/>
                  </a:lnTo>
                  <a:lnTo>
                    <a:pt x="1511" y="3350"/>
                  </a:lnTo>
                  <a:lnTo>
                    <a:pt x="1676" y="3361"/>
                  </a:lnTo>
                  <a:lnTo>
                    <a:pt x="1852" y="3350"/>
                  </a:lnTo>
                  <a:lnTo>
                    <a:pt x="2183" y="3284"/>
                  </a:lnTo>
                  <a:lnTo>
                    <a:pt x="2480" y="3163"/>
                  </a:lnTo>
                  <a:lnTo>
                    <a:pt x="2745" y="2976"/>
                  </a:lnTo>
                  <a:lnTo>
                    <a:pt x="2976" y="2755"/>
                  </a:lnTo>
                  <a:lnTo>
                    <a:pt x="3153" y="2491"/>
                  </a:lnTo>
                  <a:lnTo>
                    <a:pt x="3285" y="2182"/>
                  </a:lnTo>
                  <a:lnTo>
                    <a:pt x="3351" y="1863"/>
                  </a:lnTo>
                  <a:lnTo>
                    <a:pt x="3362" y="1686"/>
                  </a:lnTo>
                  <a:lnTo>
                    <a:pt x="3351" y="1510"/>
                  </a:lnTo>
                  <a:lnTo>
                    <a:pt x="3285" y="1180"/>
                  </a:lnTo>
                  <a:lnTo>
                    <a:pt x="3153" y="882"/>
                  </a:lnTo>
                  <a:lnTo>
                    <a:pt x="2976" y="618"/>
                  </a:lnTo>
                  <a:lnTo>
                    <a:pt x="2745" y="386"/>
                  </a:lnTo>
                  <a:lnTo>
                    <a:pt x="2480" y="210"/>
                  </a:lnTo>
                  <a:lnTo>
                    <a:pt x="2183" y="78"/>
                  </a:lnTo>
                  <a:lnTo>
                    <a:pt x="1852"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0"/>
            <p:cNvSpPr/>
            <p:nvPr/>
          </p:nvSpPr>
          <p:spPr>
            <a:xfrm>
              <a:off x="2539950" y="1352875"/>
              <a:ext cx="89177" cy="89177"/>
            </a:xfrm>
            <a:custGeom>
              <a:rect b="b" l="l" r="r" t="t"/>
              <a:pathLst>
                <a:path extrusionOk="0" h="3362" w="3362">
                  <a:moveTo>
                    <a:pt x="1687" y="915"/>
                  </a:moveTo>
                  <a:lnTo>
                    <a:pt x="1841" y="926"/>
                  </a:lnTo>
                  <a:lnTo>
                    <a:pt x="2117" y="1047"/>
                  </a:lnTo>
                  <a:lnTo>
                    <a:pt x="2326" y="1257"/>
                  </a:lnTo>
                  <a:lnTo>
                    <a:pt x="2436" y="1532"/>
                  </a:lnTo>
                  <a:lnTo>
                    <a:pt x="2447" y="1686"/>
                  </a:lnTo>
                  <a:lnTo>
                    <a:pt x="2436" y="1841"/>
                  </a:lnTo>
                  <a:lnTo>
                    <a:pt x="2315" y="2116"/>
                  </a:lnTo>
                  <a:lnTo>
                    <a:pt x="2106" y="2326"/>
                  </a:lnTo>
                  <a:lnTo>
                    <a:pt x="1841" y="2436"/>
                  </a:lnTo>
                  <a:lnTo>
                    <a:pt x="1676" y="2447"/>
                  </a:lnTo>
                  <a:lnTo>
                    <a:pt x="1522" y="2436"/>
                  </a:lnTo>
                  <a:lnTo>
                    <a:pt x="1246" y="2326"/>
                  </a:lnTo>
                  <a:lnTo>
                    <a:pt x="1048" y="2116"/>
                  </a:lnTo>
                  <a:lnTo>
                    <a:pt x="927" y="1841"/>
                  </a:lnTo>
                  <a:lnTo>
                    <a:pt x="916" y="1686"/>
                  </a:lnTo>
                  <a:lnTo>
                    <a:pt x="927" y="1532"/>
                  </a:lnTo>
                  <a:lnTo>
                    <a:pt x="1048" y="1257"/>
                  </a:lnTo>
                  <a:lnTo>
                    <a:pt x="1246" y="1047"/>
                  </a:lnTo>
                  <a:lnTo>
                    <a:pt x="1522" y="937"/>
                  </a:lnTo>
                  <a:lnTo>
                    <a:pt x="1676" y="926"/>
                  </a:lnTo>
                  <a:lnTo>
                    <a:pt x="1676" y="915"/>
                  </a:lnTo>
                  <a:close/>
                  <a:moveTo>
                    <a:pt x="1676" y="0"/>
                  </a:moveTo>
                  <a:lnTo>
                    <a:pt x="1511" y="11"/>
                  </a:lnTo>
                  <a:lnTo>
                    <a:pt x="1180" y="78"/>
                  </a:lnTo>
                  <a:lnTo>
                    <a:pt x="883" y="210"/>
                  </a:lnTo>
                  <a:lnTo>
                    <a:pt x="607" y="386"/>
                  </a:lnTo>
                  <a:lnTo>
                    <a:pt x="387" y="618"/>
                  </a:lnTo>
                  <a:lnTo>
                    <a:pt x="199" y="882"/>
                  </a:lnTo>
                  <a:lnTo>
                    <a:pt x="78" y="1180"/>
                  </a:lnTo>
                  <a:lnTo>
                    <a:pt x="12" y="1510"/>
                  </a:lnTo>
                  <a:lnTo>
                    <a:pt x="1" y="1686"/>
                  </a:lnTo>
                  <a:lnTo>
                    <a:pt x="12" y="1852"/>
                  </a:lnTo>
                  <a:lnTo>
                    <a:pt x="78" y="2182"/>
                  </a:lnTo>
                  <a:lnTo>
                    <a:pt x="199" y="2480"/>
                  </a:lnTo>
                  <a:lnTo>
                    <a:pt x="387" y="2755"/>
                  </a:lnTo>
                  <a:lnTo>
                    <a:pt x="607" y="2976"/>
                  </a:lnTo>
                  <a:lnTo>
                    <a:pt x="883" y="3163"/>
                  </a:lnTo>
                  <a:lnTo>
                    <a:pt x="1180" y="3284"/>
                  </a:lnTo>
                  <a:lnTo>
                    <a:pt x="1511" y="3350"/>
                  </a:lnTo>
                  <a:lnTo>
                    <a:pt x="1676" y="3361"/>
                  </a:lnTo>
                  <a:lnTo>
                    <a:pt x="1852" y="3350"/>
                  </a:lnTo>
                  <a:lnTo>
                    <a:pt x="2183" y="3284"/>
                  </a:lnTo>
                  <a:lnTo>
                    <a:pt x="2480" y="3163"/>
                  </a:lnTo>
                  <a:lnTo>
                    <a:pt x="2745" y="2976"/>
                  </a:lnTo>
                  <a:lnTo>
                    <a:pt x="2976" y="2755"/>
                  </a:lnTo>
                  <a:lnTo>
                    <a:pt x="3153" y="2491"/>
                  </a:lnTo>
                  <a:lnTo>
                    <a:pt x="3285" y="2182"/>
                  </a:lnTo>
                  <a:lnTo>
                    <a:pt x="3351" y="1863"/>
                  </a:lnTo>
                  <a:lnTo>
                    <a:pt x="3362" y="1686"/>
                  </a:lnTo>
                  <a:lnTo>
                    <a:pt x="3351" y="1510"/>
                  </a:lnTo>
                  <a:lnTo>
                    <a:pt x="3285" y="1180"/>
                  </a:lnTo>
                  <a:lnTo>
                    <a:pt x="3153" y="882"/>
                  </a:lnTo>
                  <a:lnTo>
                    <a:pt x="2976" y="618"/>
                  </a:lnTo>
                  <a:lnTo>
                    <a:pt x="2745" y="386"/>
                  </a:lnTo>
                  <a:lnTo>
                    <a:pt x="2480" y="210"/>
                  </a:lnTo>
                  <a:lnTo>
                    <a:pt x="2183" y="78"/>
                  </a:lnTo>
                  <a:lnTo>
                    <a:pt x="1852"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5" name="Google Shape;1795;p50"/>
          <p:cNvGrpSpPr/>
          <p:nvPr/>
        </p:nvGrpSpPr>
        <p:grpSpPr>
          <a:xfrm>
            <a:off x="8109528" y="3999944"/>
            <a:ext cx="332866" cy="343148"/>
            <a:chOff x="588716" y="954397"/>
            <a:chExt cx="1890209" cy="1948595"/>
          </a:xfrm>
        </p:grpSpPr>
        <p:sp>
          <p:nvSpPr>
            <p:cNvPr id="1796" name="Google Shape;1796;p50"/>
            <p:cNvSpPr/>
            <p:nvPr/>
          </p:nvSpPr>
          <p:spPr>
            <a:xfrm>
              <a:off x="588716" y="1012782"/>
              <a:ext cx="1890209" cy="1889967"/>
            </a:xfrm>
            <a:custGeom>
              <a:rect b="b" l="l" r="r" t="t"/>
              <a:pathLst>
                <a:path extrusionOk="0" h="85976" w="85987">
                  <a:moveTo>
                    <a:pt x="41963" y="1"/>
                  </a:moveTo>
                  <a:lnTo>
                    <a:pt x="39902" y="89"/>
                  </a:lnTo>
                  <a:lnTo>
                    <a:pt x="37842" y="287"/>
                  </a:lnTo>
                  <a:lnTo>
                    <a:pt x="35792" y="585"/>
                  </a:lnTo>
                  <a:lnTo>
                    <a:pt x="33764" y="981"/>
                  </a:lnTo>
                  <a:lnTo>
                    <a:pt x="31748" y="1466"/>
                  </a:lnTo>
                  <a:lnTo>
                    <a:pt x="29753" y="2061"/>
                  </a:lnTo>
                  <a:lnTo>
                    <a:pt x="27781" y="2756"/>
                  </a:lnTo>
                  <a:lnTo>
                    <a:pt x="25841" y="3538"/>
                  </a:lnTo>
                  <a:lnTo>
                    <a:pt x="23935" y="4419"/>
                  </a:lnTo>
                  <a:lnTo>
                    <a:pt x="22062" y="5411"/>
                  </a:lnTo>
                  <a:lnTo>
                    <a:pt x="20232" y="6491"/>
                  </a:lnTo>
                  <a:lnTo>
                    <a:pt x="18436" y="7670"/>
                  </a:lnTo>
                  <a:lnTo>
                    <a:pt x="16695" y="8949"/>
                  </a:lnTo>
                  <a:lnTo>
                    <a:pt x="15009" y="10326"/>
                  </a:lnTo>
                  <a:lnTo>
                    <a:pt x="13378" y="11803"/>
                  </a:lnTo>
                  <a:lnTo>
                    <a:pt x="12585" y="12585"/>
                  </a:lnTo>
                  <a:lnTo>
                    <a:pt x="11802" y="13378"/>
                  </a:lnTo>
                  <a:lnTo>
                    <a:pt x="10326" y="15009"/>
                  </a:lnTo>
                  <a:lnTo>
                    <a:pt x="8948" y="16695"/>
                  </a:lnTo>
                  <a:lnTo>
                    <a:pt x="7670" y="18436"/>
                  </a:lnTo>
                  <a:lnTo>
                    <a:pt x="6491" y="20222"/>
                  </a:lnTo>
                  <a:lnTo>
                    <a:pt x="5411" y="22062"/>
                  </a:lnTo>
                  <a:lnTo>
                    <a:pt x="4430" y="23924"/>
                  </a:lnTo>
                  <a:lnTo>
                    <a:pt x="3538" y="25842"/>
                  </a:lnTo>
                  <a:lnTo>
                    <a:pt x="2755" y="27781"/>
                  </a:lnTo>
                  <a:lnTo>
                    <a:pt x="2061" y="29754"/>
                  </a:lnTo>
                  <a:lnTo>
                    <a:pt x="1477" y="31748"/>
                  </a:lnTo>
                  <a:lnTo>
                    <a:pt x="981" y="33754"/>
                  </a:lnTo>
                  <a:lnTo>
                    <a:pt x="584" y="35792"/>
                  </a:lnTo>
                  <a:lnTo>
                    <a:pt x="298" y="37842"/>
                  </a:lnTo>
                  <a:lnTo>
                    <a:pt x="99" y="39892"/>
                  </a:lnTo>
                  <a:lnTo>
                    <a:pt x="0" y="41952"/>
                  </a:lnTo>
                  <a:lnTo>
                    <a:pt x="0" y="44013"/>
                  </a:lnTo>
                  <a:lnTo>
                    <a:pt x="99" y="46085"/>
                  </a:lnTo>
                  <a:lnTo>
                    <a:pt x="298" y="48134"/>
                  </a:lnTo>
                  <a:lnTo>
                    <a:pt x="584" y="50184"/>
                  </a:lnTo>
                  <a:lnTo>
                    <a:pt x="981" y="52212"/>
                  </a:lnTo>
                  <a:lnTo>
                    <a:pt x="1477" y="54228"/>
                  </a:lnTo>
                  <a:lnTo>
                    <a:pt x="2061" y="56223"/>
                  </a:lnTo>
                  <a:lnTo>
                    <a:pt x="2755" y="58195"/>
                  </a:lnTo>
                  <a:lnTo>
                    <a:pt x="3538" y="60135"/>
                  </a:lnTo>
                  <a:lnTo>
                    <a:pt x="4430" y="62041"/>
                  </a:lnTo>
                  <a:lnTo>
                    <a:pt x="5411" y="63914"/>
                  </a:lnTo>
                  <a:lnTo>
                    <a:pt x="6491" y="65744"/>
                  </a:lnTo>
                  <a:lnTo>
                    <a:pt x="7670" y="67540"/>
                  </a:lnTo>
                  <a:lnTo>
                    <a:pt x="8948" y="69281"/>
                  </a:lnTo>
                  <a:lnTo>
                    <a:pt x="10326" y="70967"/>
                  </a:lnTo>
                  <a:lnTo>
                    <a:pt x="11802" y="72598"/>
                  </a:lnTo>
                  <a:lnTo>
                    <a:pt x="12585" y="73391"/>
                  </a:lnTo>
                  <a:lnTo>
                    <a:pt x="13378" y="74174"/>
                  </a:lnTo>
                  <a:lnTo>
                    <a:pt x="15009" y="75650"/>
                  </a:lnTo>
                  <a:lnTo>
                    <a:pt x="16695" y="77028"/>
                  </a:lnTo>
                  <a:lnTo>
                    <a:pt x="18436" y="78306"/>
                  </a:lnTo>
                  <a:lnTo>
                    <a:pt x="20232" y="79485"/>
                  </a:lnTo>
                  <a:lnTo>
                    <a:pt x="22062" y="80565"/>
                  </a:lnTo>
                  <a:lnTo>
                    <a:pt x="23935" y="81546"/>
                  </a:lnTo>
                  <a:lnTo>
                    <a:pt x="25841" y="82438"/>
                  </a:lnTo>
                  <a:lnTo>
                    <a:pt x="27781" y="83221"/>
                  </a:lnTo>
                  <a:lnTo>
                    <a:pt x="29753" y="83915"/>
                  </a:lnTo>
                  <a:lnTo>
                    <a:pt x="31748" y="84499"/>
                  </a:lnTo>
                  <a:lnTo>
                    <a:pt x="33764" y="84995"/>
                  </a:lnTo>
                  <a:lnTo>
                    <a:pt x="35792" y="85392"/>
                  </a:lnTo>
                  <a:lnTo>
                    <a:pt x="37842" y="85678"/>
                  </a:lnTo>
                  <a:lnTo>
                    <a:pt x="39902" y="85876"/>
                  </a:lnTo>
                  <a:lnTo>
                    <a:pt x="41963" y="85976"/>
                  </a:lnTo>
                  <a:lnTo>
                    <a:pt x="44024" y="85976"/>
                  </a:lnTo>
                  <a:lnTo>
                    <a:pt x="46084" y="85876"/>
                  </a:lnTo>
                  <a:lnTo>
                    <a:pt x="48134" y="85678"/>
                  </a:lnTo>
                  <a:lnTo>
                    <a:pt x="50184" y="85392"/>
                  </a:lnTo>
                  <a:lnTo>
                    <a:pt x="52222" y="84995"/>
                  </a:lnTo>
                  <a:lnTo>
                    <a:pt x="54239" y="84499"/>
                  </a:lnTo>
                  <a:lnTo>
                    <a:pt x="56233" y="83915"/>
                  </a:lnTo>
                  <a:lnTo>
                    <a:pt x="58195" y="83221"/>
                  </a:lnTo>
                  <a:lnTo>
                    <a:pt x="60134" y="82438"/>
                  </a:lnTo>
                  <a:lnTo>
                    <a:pt x="62052" y="81546"/>
                  </a:lnTo>
                  <a:lnTo>
                    <a:pt x="63925" y="80565"/>
                  </a:lnTo>
                  <a:lnTo>
                    <a:pt x="65754" y="79485"/>
                  </a:lnTo>
                  <a:lnTo>
                    <a:pt x="67540" y="78306"/>
                  </a:lnTo>
                  <a:lnTo>
                    <a:pt x="69281" y="77028"/>
                  </a:lnTo>
                  <a:lnTo>
                    <a:pt x="70967" y="75650"/>
                  </a:lnTo>
                  <a:lnTo>
                    <a:pt x="72609" y="74174"/>
                  </a:lnTo>
                  <a:lnTo>
                    <a:pt x="73391" y="73391"/>
                  </a:lnTo>
                  <a:lnTo>
                    <a:pt x="74173" y="72598"/>
                  </a:lnTo>
                  <a:lnTo>
                    <a:pt x="75650" y="70967"/>
                  </a:lnTo>
                  <a:lnTo>
                    <a:pt x="77028" y="69281"/>
                  </a:lnTo>
                  <a:lnTo>
                    <a:pt x="78306" y="67540"/>
                  </a:lnTo>
                  <a:lnTo>
                    <a:pt x="79485" y="65744"/>
                  </a:lnTo>
                  <a:lnTo>
                    <a:pt x="80565" y="63914"/>
                  </a:lnTo>
                  <a:lnTo>
                    <a:pt x="81557" y="62041"/>
                  </a:lnTo>
                  <a:lnTo>
                    <a:pt x="82438" y="60135"/>
                  </a:lnTo>
                  <a:lnTo>
                    <a:pt x="83232" y="58195"/>
                  </a:lnTo>
                  <a:lnTo>
                    <a:pt x="83915" y="56223"/>
                  </a:lnTo>
                  <a:lnTo>
                    <a:pt x="84510" y="54228"/>
                  </a:lnTo>
                  <a:lnTo>
                    <a:pt x="84995" y="52212"/>
                  </a:lnTo>
                  <a:lnTo>
                    <a:pt x="85391" y="50184"/>
                  </a:lnTo>
                  <a:lnTo>
                    <a:pt x="85689" y="48134"/>
                  </a:lnTo>
                  <a:lnTo>
                    <a:pt x="85887" y="46085"/>
                  </a:lnTo>
                  <a:lnTo>
                    <a:pt x="85986" y="44013"/>
                  </a:lnTo>
                  <a:lnTo>
                    <a:pt x="85986" y="41952"/>
                  </a:lnTo>
                  <a:lnTo>
                    <a:pt x="85887" y="39892"/>
                  </a:lnTo>
                  <a:lnTo>
                    <a:pt x="85689" y="37842"/>
                  </a:lnTo>
                  <a:lnTo>
                    <a:pt x="85391" y="35792"/>
                  </a:lnTo>
                  <a:lnTo>
                    <a:pt x="84995" y="33754"/>
                  </a:lnTo>
                  <a:lnTo>
                    <a:pt x="84510" y="31748"/>
                  </a:lnTo>
                  <a:lnTo>
                    <a:pt x="83915" y="29754"/>
                  </a:lnTo>
                  <a:lnTo>
                    <a:pt x="83232" y="27781"/>
                  </a:lnTo>
                  <a:lnTo>
                    <a:pt x="82438" y="25842"/>
                  </a:lnTo>
                  <a:lnTo>
                    <a:pt x="81557" y="23924"/>
                  </a:lnTo>
                  <a:lnTo>
                    <a:pt x="80565" y="22062"/>
                  </a:lnTo>
                  <a:lnTo>
                    <a:pt x="79485" y="20222"/>
                  </a:lnTo>
                  <a:lnTo>
                    <a:pt x="78306" y="18436"/>
                  </a:lnTo>
                  <a:lnTo>
                    <a:pt x="77028" y="16695"/>
                  </a:lnTo>
                  <a:lnTo>
                    <a:pt x="75650" y="15009"/>
                  </a:lnTo>
                  <a:lnTo>
                    <a:pt x="74173" y="13378"/>
                  </a:lnTo>
                  <a:lnTo>
                    <a:pt x="73391" y="12585"/>
                  </a:lnTo>
                  <a:lnTo>
                    <a:pt x="72609" y="11803"/>
                  </a:lnTo>
                  <a:lnTo>
                    <a:pt x="70967" y="10326"/>
                  </a:lnTo>
                  <a:lnTo>
                    <a:pt x="69281" y="8949"/>
                  </a:lnTo>
                  <a:lnTo>
                    <a:pt x="67540" y="7670"/>
                  </a:lnTo>
                  <a:lnTo>
                    <a:pt x="65754" y="6491"/>
                  </a:lnTo>
                  <a:lnTo>
                    <a:pt x="63925" y="5411"/>
                  </a:lnTo>
                  <a:lnTo>
                    <a:pt x="62052" y="4419"/>
                  </a:lnTo>
                  <a:lnTo>
                    <a:pt x="60134" y="3538"/>
                  </a:lnTo>
                  <a:lnTo>
                    <a:pt x="58195" y="2756"/>
                  </a:lnTo>
                  <a:lnTo>
                    <a:pt x="56233" y="2061"/>
                  </a:lnTo>
                  <a:lnTo>
                    <a:pt x="54239" y="1466"/>
                  </a:lnTo>
                  <a:lnTo>
                    <a:pt x="52222" y="981"/>
                  </a:lnTo>
                  <a:lnTo>
                    <a:pt x="50184" y="585"/>
                  </a:lnTo>
                  <a:lnTo>
                    <a:pt x="48134" y="287"/>
                  </a:lnTo>
                  <a:lnTo>
                    <a:pt x="46084" y="89"/>
                  </a:lnTo>
                  <a:lnTo>
                    <a:pt x="44024"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0"/>
            <p:cNvSpPr/>
            <p:nvPr/>
          </p:nvSpPr>
          <p:spPr>
            <a:xfrm>
              <a:off x="699420" y="1632425"/>
              <a:ext cx="1640950" cy="1270567"/>
            </a:xfrm>
            <a:custGeom>
              <a:rect b="b" l="l" r="r" t="t"/>
              <a:pathLst>
                <a:path extrusionOk="0" h="57799" w="74648">
                  <a:moveTo>
                    <a:pt x="9389" y="1"/>
                  </a:moveTo>
                  <a:lnTo>
                    <a:pt x="0" y="5852"/>
                  </a:lnTo>
                  <a:lnTo>
                    <a:pt x="959" y="9235"/>
                  </a:lnTo>
                  <a:lnTo>
                    <a:pt x="5400" y="24497"/>
                  </a:lnTo>
                  <a:lnTo>
                    <a:pt x="7306" y="30569"/>
                  </a:lnTo>
                  <a:lnTo>
                    <a:pt x="7945" y="32387"/>
                  </a:lnTo>
                  <a:lnTo>
                    <a:pt x="8232" y="33005"/>
                  </a:lnTo>
                  <a:lnTo>
                    <a:pt x="8309" y="33071"/>
                  </a:lnTo>
                  <a:lnTo>
                    <a:pt x="8585" y="33060"/>
                  </a:lnTo>
                  <a:lnTo>
                    <a:pt x="10403" y="32718"/>
                  </a:lnTo>
                  <a:lnTo>
                    <a:pt x="15031" y="31726"/>
                  </a:lnTo>
                  <a:lnTo>
                    <a:pt x="26359" y="29159"/>
                  </a:lnTo>
                  <a:lnTo>
                    <a:pt x="28839" y="28586"/>
                  </a:lnTo>
                  <a:lnTo>
                    <a:pt x="26458" y="56234"/>
                  </a:lnTo>
                  <a:lnTo>
                    <a:pt x="27792" y="56586"/>
                  </a:lnTo>
                  <a:lnTo>
                    <a:pt x="30470" y="57148"/>
                  </a:lnTo>
                  <a:lnTo>
                    <a:pt x="33180" y="57534"/>
                  </a:lnTo>
                  <a:lnTo>
                    <a:pt x="35891" y="57755"/>
                  </a:lnTo>
                  <a:lnTo>
                    <a:pt x="38624" y="57799"/>
                  </a:lnTo>
                  <a:lnTo>
                    <a:pt x="41346" y="57666"/>
                  </a:lnTo>
                  <a:lnTo>
                    <a:pt x="44057" y="57369"/>
                  </a:lnTo>
                  <a:lnTo>
                    <a:pt x="46757" y="56895"/>
                  </a:lnTo>
                  <a:lnTo>
                    <a:pt x="49423" y="56256"/>
                  </a:lnTo>
                  <a:lnTo>
                    <a:pt x="52046" y="55440"/>
                  </a:lnTo>
                  <a:lnTo>
                    <a:pt x="54636" y="54449"/>
                  </a:lnTo>
                  <a:lnTo>
                    <a:pt x="57159" y="53292"/>
                  </a:lnTo>
                  <a:lnTo>
                    <a:pt x="59616" y="51958"/>
                  </a:lnTo>
                  <a:lnTo>
                    <a:pt x="62008" y="50460"/>
                  </a:lnTo>
                  <a:lnTo>
                    <a:pt x="64322" y="48785"/>
                  </a:lnTo>
                  <a:lnTo>
                    <a:pt x="66537" y="46933"/>
                  </a:lnTo>
                  <a:lnTo>
                    <a:pt x="67606" y="45942"/>
                  </a:lnTo>
                  <a:lnTo>
                    <a:pt x="67760" y="40895"/>
                  </a:lnTo>
                  <a:lnTo>
                    <a:pt x="67914" y="35605"/>
                  </a:lnTo>
                  <a:lnTo>
                    <a:pt x="70228" y="28255"/>
                  </a:lnTo>
                  <a:lnTo>
                    <a:pt x="73909" y="16398"/>
                  </a:lnTo>
                  <a:lnTo>
                    <a:pt x="74537" y="14282"/>
                  </a:lnTo>
                  <a:lnTo>
                    <a:pt x="74592" y="14040"/>
                  </a:lnTo>
                  <a:lnTo>
                    <a:pt x="74647" y="13533"/>
                  </a:lnTo>
                  <a:lnTo>
                    <a:pt x="74625" y="13015"/>
                  </a:lnTo>
                  <a:lnTo>
                    <a:pt x="74548" y="12486"/>
                  </a:lnTo>
                  <a:lnTo>
                    <a:pt x="74317" y="11682"/>
                  </a:lnTo>
                  <a:lnTo>
                    <a:pt x="73821" y="10613"/>
                  </a:lnTo>
                  <a:lnTo>
                    <a:pt x="73149" y="9577"/>
                  </a:lnTo>
                  <a:lnTo>
                    <a:pt x="72322" y="8618"/>
                  </a:lnTo>
                  <a:lnTo>
                    <a:pt x="71407" y="7770"/>
                  </a:lnTo>
                  <a:lnTo>
                    <a:pt x="70416" y="7075"/>
                  </a:lnTo>
                  <a:lnTo>
                    <a:pt x="69909" y="6811"/>
                  </a:lnTo>
                  <a:lnTo>
                    <a:pt x="69523" y="6624"/>
                  </a:lnTo>
                  <a:lnTo>
                    <a:pt x="68708" y="6315"/>
                  </a:lnTo>
                  <a:lnTo>
                    <a:pt x="67440" y="5973"/>
                  </a:lnTo>
                  <a:lnTo>
                    <a:pt x="65787" y="5709"/>
                  </a:lnTo>
                  <a:lnTo>
                    <a:pt x="64366" y="5599"/>
                  </a:lnTo>
                  <a:lnTo>
                    <a:pt x="63837" y="5577"/>
                  </a:lnTo>
                  <a:lnTo>
                    <a:pt x="63506" y="5411"/>
                  </a:lnTo>
                  <a:lnTo>
                    <a:pt x="62867" y="5202"/>
                  </a:lnTo>
                  <a:lnTo>
                    <a:pt x="62570" y="5169"/>
                  </a:lnTo>
                  <a:lnTo>
                    <a:pt x="59165" y="5059"/>
                  </a:lnTo>
                  <a:lnTo>
                    <a:pt x="46448" y="4794"/>
                  </a:lnTo>
                  <a:lnTo>
                    <a:pt x="44476" y="4761"/>
                  </a:lnTo>
                  <a:lnTo>
                    <a:pt x="43186" y="4750"/>
                  </a:lnTo>
                  <a:lnTo>
                    <a:pt x="37214" y="4761"/>
                  </a:lnTo>
                  <a:lnTo>
                    <a:pt x="34712" y="4860"/>
                  </a:lnTo>
                  <a:lnTo>
                    <a:pt x="33665" y="4960"/>
                  </a:lnTo>
                  <a:lnTo>
                    <a:pt x="33467" y="5037"/>
                  </a:lnTo>
                  <a:lnTo>
                    <a:pt x="23814" y="10668"/>
                  </a:lnTo>
                  <a:lnTo>
                    <a:pt x="14844" y="15902"/>
                  </a:lnTo>
                  <a:lnTo>
                    <a:pt x="93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0"/>
            <p:cNvSpPr/>
            <p:nvPr/>
          </p:nvSpPr>
          <p:spPr>
            <a:xfrm>
              <a:off x="699420" y="1632425"/>
              <a:ext cx="1640950" cy="1270567"/>
            </a:xfrm>
            <a:custGeom>
              <a:rect b="b" l="l" r="r" t="t"/>
              <a:pathLst>
                <a:path extrusionOk="0" fill="none" h="57799" w="74648">
                  <a:moveTo>
                    <a:pt x="69909" y="6811"/>
                  </a:moveTo>
                  <a:lnTo>
                    <a:pt x="69523" y="6624"/>
                  </a:lnTo>
                  <a:lnTo>
                    <a:pt x="68708" y="6315"/>
                  </a:lnTo>
                  <a:lnTo>
                    <a:pt x="67440" y="5973"/>
                  </a:lnTo>
                  <a:lnTo>
                    <a:pt x="65787" y="5709"/>
                  </a:lnTo>
                  <a:lnTo>
                    <a:pt x="64366" y="5599"/>
                  </a:lnTo>
                  <a:lnTo>
                    <a:pt x="63837" y="5577"/>
                  </a:lnTo>
                  <a:lnTo>
                    <a:pt x="63506" y="5411"/>
                  </a:lnTo>
                  <a:lnTo>
                    <a:pt x="62867" y="5202"/>
                  </a:lnTo>
                  <a:lnTo>
                    <a:pt x="62570" y="5169"/>
                  </a:lnTo>
                  <a:lnTo>
                    <a:pt x="59165" y="5059"/>
                  </a:lnTo>
                  <a:lnTo>
                    <a:pt x="46448" y="4794"/>
                  </a:lnTo>
                  <a:lnTo>
                    <a:pt x="44476" y="4761"/>
                  </a:lnTo>
                  <a:lnTo>
                    <a:pt x="43186" y="4750"/>
                  </a:lnTo>
                  <a:lnTo>
                    <a:pt x="37214" y="4761"/>
                  </a:lnTo>
                  <a:lnTo>
                    <a:pt x="34712" y="4860"/>
                  </a:lnTo>
                  <a:lnTo>
                    <a:pt x="33665" y="4960"/>
                  </a:lnTo>
                  <a:lnTo>
                    <a:pt x="33467" y="5037"/>
                  </a:lnTo>
                  <a:lnTo>
                    <a:pt x="23814" y="10668"/>
                  </a:lnTo>
                  <a:lnTo>
                    <a:pt x="14844" y="15902"/>
                  </a:lnTo>
                  <a:lnTo>
                    <a:pt x="9389" y="1"/>
                  </a:lnTo>
                  <a:lnTo>
                    <a:pt x="0" y="5852"/>
                  </a:lnTo>
                  <a:lnTo>
                    <a:pt x="959" y="9235"/>
                  </a:lnTo>
                  <a:lnTo>
                    <a:pt x="5400" y="24497"/>
                  </a:lnTo>
                  <a:lnTo>
                    <a:pt x="7306" y="30569"/>
                  </a:lnTo>
                  <a:lnTo>
                    <a:pt x="7945" y="32387"/>
                  </a:lnTo>
                  <a:lnTo>
                    <a:pt x="8232" y="33005"/>
                  </a:lnTo>
                  <a:lnTo>
                    <a:pt x="8309" y="33071"/>
                  </a:lnTo>
                  <a:lnTo>
                    <a:pt x="8585" y="33060"/>
                  </a:lnTo>
                  <a:lnTo>
                    <a:pt x="10403" y="32718"/>
                  </a:lnTo>
                  <a:lnTo>
                    <a:pt x="15031" y="31726"/>
                  </a:lnTo>
                  <a:lnTo>
                    <a:pt x="26359" y="29159"/>
                  </a:lnTo>
                  <a:lnTo>
                    <a:pt x="28839" y="28586"/>
                  </a:lnTo>
                  <a:lnTo>
                    <a:pt x="26458" y="56234"/>
                  </a:lnTo>
                  <a:lnTo>
                    <a:pt x="27792" y="56586"/>
                  </a:lnTo>
                  <a:lnTo>
                    <a:pt x="30470" y="57148"/>
                  </a:lnTo>
                  <a:lnTo>
                    <a:pt x="33180" y="57534"/>
                  </a:lnTo>
                  <a:lnTo>
                    <a:pt x="35891" y="57755"/>
                  </a:lnTo>
                  <a:lnTo>
                    <a:pt x="38624" y="57799"/>
                  </a:lnTo>
                  <a:lnTo>
                    <a:pt x="41346" y="57666"/>
                  </a:lnTo>
                  <a:lnTo>
                    <a:pt x="44057" y="57369"/>
                  </a:lnTo>
                  <a:lnTo>
                    <a:pt x="46757" y="56895"/>
                  </a:lnTo>
                  <a:lnTo>
                    <a:pt x="49423" y="56256"/>
                  </a:lnTo>
                  <a:lnTo>
                    <a:pt x="52046" y="55440"/>
                  </a:lnTo>
                  <a:lnTo>
                    <a:pt x="54636" y="54449"/>
                  </a:lnTo>
                  <a:lnTo>
                    <a:pt x="57159" y="53292"/>
                  </a:lnTo>
                  <a:lnTo>
                    <a:pt x="59616" y="51958"/>
                  </a:lnTo>
                  <a:lnTo>
                    <a:pt x="62008" y="50460"/>
                  </a:lnTo>
                  <a:lnTo>
                    <a:pt x="64322" y="48785"/>
                  </a:lnTo>
                  <a:lnTo>
                    <a:pt x="66537" y="46933"/>
                  </a:lnTo>
                  <a:lnTo>
                    <a:pt x="67606" y="45942"/>
                  </a:lnTo>
                  <a:lnTo>
                    <a:pt x="67760" y="40895"/>
                  </a:lnTo>
                  <a:lnTo>
                    <a:pt x="67914" y="35605"/>
                  </a:lnTo>
                  <a:lnTo>
                    <a:pt x="70228" y="28255"/>
                  </a:lnTo>
                  <a:lnTo>
                    <a:pt x="73909" y="16398"/>
                  </a:lnTo>
                  <a:lnTo>
                    <a:pt x="74537" y="14282"/>
                  </a:lnTo>
                  <a:lnTo>
                    <a:pt x="74592" y="14040"/>
                  </a:lnTo>
                  <a:lnTo>
                    <a:pt x="74647" y="13533"/>
                  </a:lnTo>
                  <a:lnTo>
                    <a:pt x="74625" y="13015"/>
                  </a:lnTo>
                  <a:lnTo>
                    <a:pt x="74548" y="12486"/>
                  </a:lnTo>
                  <a:lnTo>
                    <a:pt x="74317" y="11682"/>
                  </a:lnTo>
                  <a:lnTo>
                    <a:pt x="73821" y="10613"/>
                  </a:lnTo>
                  <a:lnTo>
                    <a:pt x="73149" y="9577"/>
                  </a:lnTo>
                  <a:lnTo>
                    <a:pt x="72322" y="8618"/>
                  </a:lnTo>
                  <a:lnTo>
                    <a:pt x="71407" y="7770"/>
                  </a:lnTo>
                  <a:lnTo>
                    <a:pt x="70416" y="7075"/>
                  </a:lnTo>
                  <a:lnTo>
                    <a:pt x="69909" y="6811"/>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0"/>
            <p:cNvSpPr/>
            <p:nvPr/>
          </p:nvSpPr>
          <p:spPr>
            <a:xfrm>
              <a:off x="1303323" y="954397"/>
              <a:ext cx="948391" cy="1279294"/>
            </a:xfrm>
            <a:custGeom>
              <a:rect b="b" l="l" r="r" t="t"/>
              <a:pathLst>
                <a:path extrusionOk="0" h="58196" w="43143">
                  <a:moveTo>
                    <a:pt x="14348" y="1"/>
                  </a:moveTo>
                  <a:lnTo>
                    <a:pt x="13709" y="12"/>
                  </a:lnTo>
                  <a:lnTo>
                    <a:pt x="13069" y="45"/>
                  </a:lnTo>
                  <a:lnTo>
                    <a:pt x="11802" y="232"/>
                  </a:lnTo>
                  <a:lnTo>
                    <a:pt x="10557" y="585"/>
                  </a:lnTo>
                  <a:lnTo>
                    <a:pt x="9334" y="1059"/>
                  </a:lnTo>
                  <a:lnTo>
                    <a:pt x="8155" y="1654"/>
                  </a:lnTo>
                  <a:lnTo>
                    <a:pt x="7020" y="2337"/>
                  </a:lnTo>
                  <a:lnTo>
                    <a:pt x="5929" y="3097"/>
                  </a:lnTo>
                  <a:lnTo>
                    <a:pt x="4915" y="3913"/>
                  </a:lnTo>
                  <a:lnTo>
                    <a:pt x="3967" y="4761"/>
                  </a:lnTo>
                  <a:lnTo>
                    <a:pt x="3097" y="5621"/>
                  </a:lnTo>
                  <a:lnTo>
                    <a:pt x="2325" y="6491"/>
                  </a:lnTo>
                  <a:lnTo>
                    <a:pt x="1642" y="7329"/>
                  </a:lnTo>
                  <a:lnTo>
                    <a:pt x="1069" y="8122"/>
                  </a:lnTo>
                  <a:lnTo>
                    <a:pt x="606" y="8850"/>
                  </a:lnTo>
                  <a:lnTo>
                    <a:pt x="276" y="9500"/>
                  </a:lnTo>
                  <a:lnTo>
                    <a:pt x="77" y="10051"/>
                  </a:lnTo>
                  <a:lnTo>
                    <a:pt x="33" y="10271"/>
                  </a:lnTo>
                  <a:lnTo>
                    <a:pt x="0" y="10525"/>
                  </a:lnTo>
                  <a:lnTo>
                    <a:pt x="44" y="11054"/>
                  </a:lnTo>
                  <a:lnTo>
                    <a:pt x="177" y="11605"/>
                  </a:lnTo>
                  <a:lnTo>
                    <a:pt x="386" y="12167"/>
                  </a:lnTo>
                  <a:lnTo>
                    <a:pt x="816" y="13015"/>
                  </a:lnTo>
                  <a:lnTo>
                    <a:pt x="1565" y="14117"/>
                  </a:lnTo>
                  <a:lnTo>
                    <a:pt x="2380" y="15120"/>
                  </a:lnTo>
                  <a:lnTo>
                    <a:pt x="3152" y="15968"/>
                  </a:lnTo>
                  <a:lnTo>
                    <a:pt x="4044" y="16839"/>
                  </a:lnTo>
                  <a:lnTo>
                    <a:pt x="4188" y="16971"/>
                  </a:lnTo>
                  <a:lnTo>
                    <a:pt x="4320" y="16993"/>
                  </a:lnTo>
                  <a:lnTo>
                    <a:pt x="5190" y="17225"/>
                  </a:lnTo>
                  <a:lnTo>
                    <a:pt x="5995" y="17522"/>
                  </a:lnTo>
                  <a:lnTo>
                    <a:pt x="6899" y="17963"/>
                  </a:lnTo>
                  <a:lnTo>
                    <a:pt x="7824" y="18580"/>
                  </a:lnTo>
                  <a:lnTo>
                    <a:pt x="8474" y="19186"/>
                  </a:lnTo>
                  <a:lnTo>
                    <a:pt x="8871" y="19649"/>
                  </a:lnTo>
                  <a:lnTo>
                    <a:pt x="9235" y="20167"/>
                  </a:lnTo>
                  <a:lnTo>
                    <a:pt x="9532" y="20740"/>
                  </a:lnTo>
                  <a:lnTo>
                    <a:pt x="9653" y="21059"/>
                  </a:lnTo>
                  <a:lnTo>
                    <a:pt x="9775" y="21390"/>
                  </a:lnTo>
                  <a:lnTo>
                    <a:pt x="9918" y="22139"/>
                  </a:lnTo>
                  <a:lnTo>
                    <a:pt x="9995" y="23010"/>
                  </a:lnTo>
                  <a:lnTo>
                    <a:pt x="10006" y="23991"/>
                  </a:lnTo>
                  <a:lnTo>
                    <a:pt x="9918" y="25677"/>
                  </a:lnTo>
                  <a:lnTo>
                    <a:pt x="9653" y="28365"/>
                  </a:lnTo>
                  <a:lnTo>
                    <a:pt x="9312" y="31550"/>
                  </a:lnTo>
                  <a:lnTo>
                    <a:pt x="8970" y="35242"/>
                  </a:lnTo>
                  <a:lnTo>
                    <a:pt x="8706" y="39440"/>
                  </a:lnTo>
                  <a:lnTo>
                    <a:pt x="8618" y="42955"/>
                  </a:lnTo>
                  <a:lnTo>
                    <a:pt x="8618" y="45457"/>
                  </a:lnTo>
                  <a:lnTo>
                    <a:pt x="8651" y="46768"/>
                  </a:lnTo>
                  <a:lnTo>
                    <a:pt x="8673" y="47418"/>
                  </a:lnTo>
                  <a:lnTo>
                    <a:pt x="8805" y="48652"/>
                  </a:lnTo>
                  <a:lnTo>
                    <a:pt x="9036" y="49787"/>
                  </a:lnTo>
                  <a:lnTo>
                    <a:pt x="9356" y="50845"/>
                  </a:lnTo>
                  <a:lnTo>
                    <a:pt x="9764" y="51815"/>
                  </a:lnTo>
                  <a:lnTo>
                    <a:pt x="10248" y="52697"/>
                  </a:lnTo>
                  <a:lnTo>
                    <a:pt x="10810" y="53512"/>
                  </a:lnTo>
                  <a:lnTo>
                    <a:pt x="11439" y="54239"/>
                  </a:lnTo>
                  <a:lnTo>
                    <a:pt x="12133" y="54912"/>
                  </a:lnTo>
                  <a:lnTo>
                    <a:pt x="12893" y="55496"/>
                  </a:lnTo>
                  <a:lnTo>
                    <a:pt x="13709" y="56025"/>
                  </a:lnTo>
                  <a:lnTo>
                    <a:pt x="14568" y="56487"/>
                  </a:lnTo>
                  <a:lnTo>
                    <a:pt x="15472" y="56884"/>
                  </a:lnTo>
                  <a:lnTo>
                    <a:pt x="16419" y="57226"/>
                  </a:lnTo>
                  <a:lnTo>
                    <a:pt x="17400" y="57512"/>
                  </a:lnTo>
                  <a:lnTo>
                    <a:pt x="18403" y="57744"/>
                  </a:lnTo>
                  <a:lnTo>
                    <a:pt x="19968" y="58008"/>
                  </a:lnTo>
                  <a:lnTo>
                    <a:pt x="22106" y="58184"/>
                  </a:lnTo>
                  <a:lnTo>
                    <a:pt x="24287" y="58195"/>
                  </a:lnTo>
                  <a:lnTo>
                    <a:pt x="26447" y="58063"/>
                  </a:lnTo>
                  <a:lnTo>
                    <a:pt x="28563" y="57799"/>
                  </a:lnTo>
                  <a:lnTo>
                    <a:pt x="30591" y="57446"/>
                  </a:lnTo>
                  <a:lnTo>
                    <a:pt x="32486" y="57016"/>
                  </a:lnTo>
                  <a:lnTo>
                    <a:pt x="34216" y="56531"/>
                  </a:lnTo>
                  <a:lnTo>
                    <a:pt x="34999" y="56267"/>
                  </a:lnTo>
                  <a:lnTo>
                    <a:pt x="35737" y="56003"/>
                  </a:lnTo>
                  <a:lnTo>
                    <a:pt x="37103" y="55452"/>
                  </a:lnTo>
                  <a:lnTo>
                    <a:pt x="38315" y="54879"/>
                  </a:lnTo>
                  <a:lnTo>
                    <a:pt x="39373" y="54283"/>
                  </a:lnTo>
                  <a:lnTo>
                    <a:pt x="40288" y="53666"/>
                  </a:lnTo>
                  <a:lnTo>
                    <a:pt x="41070" y="53016"/>
                  </a:lnTo>
                  <a:lnTo>
                    <a:pt x="41721" y="52355"/>
                  </a:lnTo>
                  <a:lnTo>
                    <a:pt x="42238" y="51672"/>
                  </a:lnTo>
                  <a:lnTo>
                    <a:pt x="42635" y="50956"/>
                  </a:lnTo>
                  <a:lnTo>
                    <a:pt x="42922" y="50239"/>
                  </a:lnTo>
                  <a:lnTo>
                    <a:pt x="43087" y="49490"/>
                  </a:lnTo>
                  <a:lnTo>
                    <a:pt x="43142" y="48730"/>
                  </a:lnTo>
                  <a:lnTo>
                    <a:pt x="43098" y="47958"/>
                  </a:lnTo>
                  <a:lnTo>
                    <a:pt x="42966" y="47165"/>
                  </a:lnTo>
                  <a:lnTo>
                    <a:pt x="42723" y="46360"/>
                  </a:lnTo>
                  <a:lnTo>
                    <a:pt x="42404" y="45534"/>
                  </a:lnTo>
                  <a:lnTo>
                    <a:pt x="42216" y="45126"/>
                  </a:lnTo>
                  <a:lnTo>
                    <a:pt x="39880" y="40410"/>
                  </a:lnTo>
                  <a:lnTo>
                    <a:pt x="32618" y="25886"/>
                  </a:lnTo>
                  <a:lnTo>
                    <a:pt x="30690" y="21941"/>
                  </a:lnTo>
                  <a:lnTo>
                    <a:pt x="30414" y="21346"/>
                  </a:lnTo>
                  <a:lnTo>
                    <a:pt x="29963" y="20145"/>
                  </a:lnTo>
                  <a:lnTo>
                    <a:pt x="29599" y="18911"/>
                  </a:lnTo>
                  <a:lnTo>
                    <a:pt x="29312" y="17566"/>
                  </a:lnTo>
                  <a:lnTo>
                    <a:pt x="28938" y="15307"/>
                  </a:lnTo>
                  <a:lnTo>
                    <a:pt x="28464" y="11450"/>
                  </a:lnTo>
                  <a:lnTo>
                    <a:pt x="28155" y="9004"/>
                  </a:lnTo>
                  <a:lnTo>
                    <a:pt x="28056" y="8376"/>
                  </a:lnTo>
                  <a:lnTo>
                    <a:pt x="27759" y="7197"/>
                  </a:lnTo>
                  <a:lnTo>
                    <a:pt x="27340" y="6128"/>
                  </a:lnTo>
                  <a:lnTo>
                    <a:pt x="26800" y="5147"/>
                  </a:lnTo>
                  <a:lnTo>
                    <a:pt x="26150" y="4265"/>
                  </a:lnTo>
                  <a:lnTo>
                    <a:pt x="25400" y="3483"/>
                  </a:lnTo>
                  <a:lnTo>
                    <a:pt x="24574" y="2778"/>
                  </a:lnTo>
                  <a:lnTo>
                    <a:pt x="23648" y="2172"/>
                  </a:lnTo>
                  <a:lnTo>
                    <a:pt x="22657" y="1643"/>
                  </a:lnTo>
                  <a:lnTo>
                    <a:pt x="21599" y="1191"/>
                  </a:lnTo>
                  <a:lnTo>
                    <a:pt x="20486" y="816"/>
                  </a:lnTo>
                  <a:lnTo>
                    <a:pt x="19318" y="519"/>
                  </a:lnTo>
                  <a:lnTo>
                    <a:pt x="18116" y="298"/>
                  </a:lnTo>
                  <a:lnTo>
                    <a:pt x="16882" y="133"/>
                  </a:lnTo>
                  <a:lnTo>
                    <a:pt x="15626" y="34"/>
                  </a:lnTo>
                  <a:lnTo>
                    <a:pt x="14348" y="1"/>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0"/>
            <p:cNvSpPr/>
            <p:nvPr/>
          </p:nvSpPr>
          <p:spPr>
            <a:xfrm>
              <a:off x="1303323" y="954397"/>
              <a:ext cx="948391" cy="1279294"/>
            </a:xfrm>
            <a:custGeom>
              <a:rect b="b" l="l" r="r" t="t"/>
              <a:pathLst>
                <a:path extrusionOk="0" fill="none" h="58196" w="43143">
                  <a:moveTo>
                    <a:pt x="4188" y="16971"/>
                  </a:moveTo>
                  <a:lnTo>
                    <a:pt x="4044" y="16839"/>
                  </a:lnTo>
                  <a:lnTo>
                    <a:pt x="3152" y="15968"/>
                  </a:lnTo>
                  <a:lnTo>
                    <a:pt x="2380" y="15120"/>
                  </a:lnTo>
                  <a:lnTo>
                    <a:pt x="1565" y="14117"/>
                  </a:lnTo>
                  <a:lnTo>
                    <a:pt x="816" y="13015"/>
                  </a:lnTo>
                  <a:lnTo>
                    <a:pt x="386" y="12167"/>
                  </a:lnTo>
                  <a:lnTo>
                    <a:pt x="177" y="11605"/>
                  </a:lnTo>
                  <a:lnTo>
                    <a:pt x="44" y="11054"/>
                  </a:lnTo>
                  <a:lnTo>
                    <a:pt x="0" y="10525"/>
                  </a:lnTo>
                  <a:lnTo>
                    <a:pt x="33" y="10271"/>
                  </a:lnTo>
                  <a:lnTo>
                    <a:pt x="77" y="10051"/>
                  </a:lnTo>
                  <a:lnTo>
                    <a:pt x="276" y="9500"/>
                  </a:lnTo>
                  <a:lnTo>
                    <a:pt x="606" y="8850"/>
                  </a:lnTo>
                  <a:lnTo>
                    <a:pt x="1069" y="8122"/>
                  </a:lnTo>
                  <a:lnTo>
                    <a:pt x="1642" y="7329"/>
                  </a:lnTo>
                  <a:lnTo>
                    <a:pt x="2325" y="6491"/>
                  </a:lnTo>
                  <a:lnTo>
                    <a:pt x="3097" y="5621"/>
                  </a:lnTo>
                  <a:lnTo>
                    <a:pt x="3967" y="4761"/>
                  </a:lnTo>
                  <a:lnTo>
                    <a:pt x="4915" y="3913"/>
                  </a:lnTo>
                  <a:lnTo>
                    <a:pt x="5929" y="3097"/>
                  </a:lnTo>
                  <a:lnTo>
                    <a:pt x="7020" y="2337"/>
                  </a:lnTo>
                  <a:lnTo>
                    <a:pt x="8155" y="1654"/>
                  </a:lnTo>
                  <a:lnTo>
                    <a:pt x="9334" y="1059"/>
                  </a:lnTo>
                  <a:lnTo>
                    <a:pt x="10557" y="585"/>
                  </a:lnTo>
                  <a:lnTo>
                    <a:pt x="11802" y="232"/>
                  </a:lnTo>
                  <a:lnTo>
                    <a:pt x="13069" y="45"/>
                  </a:lnTo>
                  <a:lnTo>
                    <a:pt x="13709" y="12"/>
                  </a:lnTo>
                  <a:lnTo>
                    <a:pt x="14348" y="1"/>
                  </a:lnTo>
                  <a:lnTo>
                    <a:pt x="15626" y="34"/>
                  </a:lnTo>
                  <a:lnTo>
                    <a:pt x="16882" y="133"/>
                  </a:lnTo>
                  <a:lnTo>
                    <a:pt x="18116" y="298"/>
                  </a:lnTo>
                  <a:lnTo>
                    <a:pt x="19318" y="519"/>
                  </a:lnTo>
                  <a:lnTo>
                    <a:pt x="20486" y="816"/>
                  </a:lnTo>
                  <a:lnTo>
                    <a:pt x="21599" y="1191"/>
                  </a:lnTo>
                  <a:lnTo>
                    <a:pt x="22657" y="1643"/>
                  </a:lnTo>
                  <a:lnTo>
                    <a:pt x="23648" y="2172"/>
                  </a:lnTo>
                  <a:lnTo>
                    <a:pt x="24574" y="2778"/>
                  </a:lnTo>
                  <a:lnTo>
                    <a:pt x="25400" y="3483"/>
                  </a:lnTo>
                  <a:lnTo>
                    <a:pt x="26150" y="4265"/>
                  </a:lnTo>
                  <a:lnTo>
                    <a:pt x="26800" y="5147"/>
                  </a:lnTo>
                  <a:lnTo>
                    <a:pt x="27340" y="6128"/>
                  </a:lnTo>
                  <a:lnTo>
                    <a:pt x="27759" y="7197"/>
                  </a:lnTo>
                  <a:lnTo>
                    <a:pt x="28056" y="8376"/>
                  </a:lnTo>
                  <a:lnTo>
                    <a:pt x="28155" y="9004"/>
                  </a:lnTo>
                  <a:lnTo>
                    <a:pt x="28464" y="11450"/>
                  </a:lnTo>
                  <a:lnTo>
                    <a:pt x="28938" y="15307"/>
                  </a:lnTo>
                  <a:lnTo>
                    <a:pt x="29312" y="17566"/>
                  </a:lnTo>
                  <a:lnTo>
                    <a:pt x="29599" y="18911"/>
                  </a:lnTo>
                  <a:lnTo>
                    <a:pt x="29963" y="20145"/>
                  </a:lnTo>
                  <a:lnTo>
                    <a:pt x="30414" y="21346"/>
                  </a:lnTo>
                  <a:lnTo>
                    <a:pt x="30690" y="21941"/>
                  </a:lnTo>
                  <a:lnTo>
                    <a:pt x="32618" y="25886"/>
                  </a:lnTo>
                  <a:lnTo>
                    <a:pt x="39880" y="40410"/>
                  </a:lnTo>
                  <a:lnTo>
                    <a:pt x="42216" y="45126"/>
                  </a:lnTo>
                  <a:lnTo>
                    <a:pt x="42404" y="45534"/>
                  </a:lnTo>
                  <a:lnTo>
                    <a:pt x="42723" y="46360"/>
                  </a:lnTo>
                  <a:lnTo>
                    <a:pt x="42966" y="47165"/>
                  </a:lnTo>
                  <a:lnTo>
                    <a:pt x="43098" y="47958"/>
                  </a:lnTo>
                  <a:lnTo>
                    <a:pt x="43142" y="48730"/>
                  </a:lnTo>
                  <a:lnTo>
                    <a:pt x="43087" y="49490"/>
                  </a:lnTo>
                  <a:lnTo>
                    <a:pt x="42922" y="50239"/>
                  </a:lnTo>
                  <a:lnTo>
                    <a:pt x="42635" y="50956"/>
                  </a:lnTo>
                  <a:lnTo>
                    <a:pt x="42238" y="51672"/>
                  </a:lnTo>
                  <a:lnTo>
                    <a:pt x="41721" y="52355"/>
                  </a:lnTo>
                  <a:lnTo>
                    <a:pt x="41070" y="53016"/>
                  </a:lnTo>
                  <a:lnTo>
                    <a:pt x="40288" y="53666"/>
                  </a:lnTo>
                  <a:lnTo>
                    <a:pt x="39373" y="54283"/>
                  </a:lnTo>
                  <a:lnTo>
                    <a:pt x="38315" y="54879"/>
                  </a:lnTo>
                  <a:lnTo>
                    <a:pt x="37103" y="55452"/>
                  </a:lnTo>
                  <a:lnTo>
                    <a:pt x="35737" y="56003"/>
                  </a:lnTo>
                  <a:lnTo>
                    <a:pt x="34999" y="56267"/>
                  </a:lnTo>
                  <a:lnTo>
                    <a:pt x="34216" y="56531"/>
                  </a:lnTo>
                  <a:lnTo>
                    <a:pt x="32486" y="57016"/>
                  </a:lnTo>
                  <a:lnTo>
                    <a:pt x="30591" y="57446"/>
                  </a:lnTo>
                  <a:lnTo>
                    <a:pt x="28563" y="57799"/>
                  </a:lnTo>
                  <a:lnTo>
                    <a:pt x="26447" y="58063"/>
                  </a:lnTo>
                  <a:lnTo>
                    <a:pt x="24287" y="58195"/>
                  </a:lnTo>
                  <a:lnTo>
                    <a:pt x="22106" y="58184"/>
                  </a:lnTo>
                  <a:lnTo>
                    <a:pt x="19968" y="58008"/>
                  </a:lnTo>
                  <a:lnTo>
                    <a:pt x="18403" y="57744"/>
                  </a:lnTo>
                  <a:lnTo>
                    <a:pt x="17400" y="57512"/>
                  </a:lnTo>
                  <a:lnTo>
                    <a:pt x="16419" y="57226"/>
                  </a:lnTo>
                  <a:lnTo>
                    <a:pt x="15472" y="56884"/>
                  </a:lnTo>
                  <a:lnTo>
                    <a:pt x="14568" y="56487"/>
                  </a:lnTo>
                  <a:lnTo>
                    <a:pt x="13709" y="56025"/>
                  </a:lnTo>
                  <a:lnTo>
                    <a:pt x="12893" y="55496"/>
                  </a:lnTo>
                  <a:lnTo>
                    <a:pt x="12133" y="54912"/>
                  </a:lnTo>
                  <a:lnTo>
                    <a:pt x="11439" y="54239"/>
                  </a:lnTo>
                  <a:lnTo>
                    <a:pt x="10810" y="53512"/>
                  </a:lnTo>
                  <a:lnTo>
                    <a:pt x="10248" y="52697"/>
                  </a:lnTo>
                  <a:lnTo>
                    <a:pt x="9764" y="51815"/>
                  </a:lnTo>
                  <a:lnTo>
                    <a:pt x="9356" y="50845"/>
                  </a:lnTo>
                  <a:lnTo>
                    <a:pt x="9036" y="49787"/>
                  </a:lnTo>
                  <a:lnTo>
                    <a:pt x="8805" y="48652"/>
                  </a:lnTo>
                  <a:lnTo>
                    <a:pt x="8673" y="47418"/>
                  </a:lnTo>
                  <a:lnTo>
                    <a:pt x="8651" y="46768"/>
                  </a:lnTo>
                  <a:lnTo>
                    <a:pt x="8618" y="45457"/>
                  </a:lnTo>
                  <a:lnTo>
                    <a:pt x="8618" y="42955"/>
                  </a:lnTo>
                  <a:lnTo>
                    <a:pt x="8706" y="39440"/>
                  </a:lnTo>
                  <a:lnTo>
                    <a:pt x="8970" y="35242"/>
                  </a:lnTo>
                  <a:lnTo>
                    <a:pt x="9312" y="31550"/>
                  </a:lnTo>
                  <a:lnTo>
                    <a:pt x="9653" y="28365"/>
                  </a:lnTo>
                  <a:lnTo>
                    <a:pt x="9918" y="25677"/>
                  </a:lnTo>
                  <a:lnTo>
                    <a:pt x="10006" y="23991"/>
                  </a:lnTo>
                  <a:lnTo>
                    <a:pt x="9995" y="23010"/>
                  </a:lnTo>
                  <a:lnTo>
                    <a:pt x="9918" y="22139"/>
                  </a:lnTo>
                  <a:lnTo>
                    <a:pt x="9775" y="21390"/>
                  </a:lnTo>
                  <a:lnTo>
                    <a:pt x="9653" y="21059"/>
                  </a:lnTo>
                  <a:lnTo>
                    <a:pt x="9532" y="20740"/>
                  </a:lnTo>
                  <a:lnTo>
                    <a:pt x="9235" y="20167"/>
                  </a:lnTo>
                  <a:lnTo>
                    <a:pt x="8871" y="19649"/>
                  </a:lnTo>
                  <a:lnTo>
                    <a:pt x="8474" y="19186"/>
                  </a:lnTo>
                  <a:lnTo>
                    <a:pt x="7824" y="18580"/>
                  </a:lnTo>
                  <a:lnTo>
                    <a:pt x="6899" y="17963"/>
                  </a:lnTo>
                  <a:lnTo>
                    <a:pt x="5995" y="17522"/>
                  </a:lnTo>
                  <a:lnTo>
                    <a:pt x="5190" y="17225"/>
                  </a:lnTo>
                  <a:lnTo>
                    <a:pt x="4320" y="16993"/>
                  </a:lnTo>
                  <a:lnTo>
                    <a:pt x="4188" y="16971"/>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0"/>
            <p:cNvSpPr/>
            <p:nvPr/>
          </p:nvSpPr>
          <p:spPr>
            <a:xfrm>
              <a:off x="1534403" y="1754999"/>
              <a:ext cx="805966" cy="1052302"/>
            </a:xfrm>
            <a:custGeom>
              <a:rect b="b" l="l" r="r" t="t"/>
              <a:pathLst>
                <a:path extrusionOk="0" fill="none" h="47870" w="36664">
                  <a:moveTo>
                    <a:pt x="25126" y="1"/>
                  </a:moveTo>
                  <a:lnTo>
                    <a:pt x="25258" y="1"/>
                  </a:lnTo>
                  <a:lnTo>
                    <a:pt x="26525" y="23"/>
                  </a:lnTo>
                  <a:lnTo>
                    <a:pt x="28024" y="166"/>
                  </a:lnTo>
                  <a:lnTo>
                    <a:pt x="29137" y="342"/>
                  </a:lnTo>
                  <a:lnTo>
                    <a:pt x="30283" y="607"/>
                  </a:lnTo>
                  <a:lnTo>
                    <a:pt x="31407" y="981"/>
                  </a:lnTo>
                  <a:lnTo>
                    <a:pt x="31925" y="1235"/>
                  </a:lnTo>
                  <a:lnTo>
                    <a:pt x="32432" y="1499"/>
                  </a:lnTo>
                  <a:lnTo>
                    <a:pt x="33423" y="2194"/>
                  </a:lnTo>
                  <a:lnTo>
                    <a:pt x="34338" y="3042"/>
                  </a:lnTo>
                  <a:lnTo>
                    <a:pt x="35165" y="4001"/>
                  </a:lnTo>
                  <a:lnTo>
                    <a:pt x="35837" y="5037"/>
                  </a:lnTo>
                  <a:lnTo>
                    <a:pt x="36333" y="6106"/>
                  </a:lnTo>
                  <a:lnTo>
                    <a:pt x="36564" y="6910"/>
                  </a:lnTo>
                  <a:lnTo>
                    <a:pt x="36641" y="7439"/>
                  </a:lnTo>
                  <a:lnTo>
                    <a:pt x="36663" y="7957"/>
                  </a:lnTo>
                  <a:lnTo>
                    <a:pt x="36608" y="8464"/>
                  </a:lnTo>
                  <a:lnTo>
                    <a:pt x="36553" y="8706"/>
                  </a:lnTo>
                  <a:lnTo>
                    <a:pt x="35958" y="10745"/>
                  </a:lnTo>
                  <a:lnTo>
                    <a:pt x="32421" y="22117"/>
                  </a:lnTo>
                  <a:lnTo>
                    <a:pt x="25754" y="43297"/>
                  </a:lnTo>
                  <a:lnTo>
                    <a:pt x="24310" y="47870"/>
                  </a:lnTo>
                  <a:lnTo>
                    <a:pt x="1" y="31814"/>
                  </a:lnTo>
                  <a:lnTo>
                    <a:pt x="4541" y="21324"/>
                  </a:lnTo>
                  <a:lnTo>
                    <a:pt x="17676" y="29831"/>
                  </a:lnTo>
                  <a:lnTo>
                    <a:pt x="23759" y="992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0"/>
            <p:cNvSpPr/>
            <p:nvPr/>
          </p:nvSpPr>
          <p:spPr>
            <a:xfrm>
              <a:off x="1534400" y="1755000"/>
              <a:ext cx="805966" cy="1052302"/>
            </a:xfrm>
            <a:custGeom>
              <a:rect b="b" l="l" r="r" t="t"/>
              <a:pathLst>
                <a:path extrusionOk="0" fill="none" h="47870" w="36664">
                  <a:moveTo>
                    <a:pt x="25126" y="1"/>
                  </a:moveTo>
                  <a:lnTo>
                    <a:pt x="25258" y="1"/>
                  </a:lnTo>
                  <a:lnTo>
                    <a:pt x="26525" y="23"/>
                  </a:lnTo>
                  <a:lnTo>
                    <a:pt x="28024" y="166"/>
                  </a:lnTo>
                  <a:lnTo>
                    <a:pt x="29137" y="342"/>
                  </a:lnTo>
                  <a:lnTo>
                    <a:pt x="30283" y="607"/>
                  </a:lnTo>
                  <a:lnTo>
                    <a:pt x="31407" y="981"/>
                  </a:lnTo>
                  <a:lnTo>
                    <a:pt x="31925" y="1235"/>
                  </a:lnTo>
                  <a:lnTo>
                    <a:pt x="32432" y="1499"/>
                  </a:lnTo>
                  <a:lnTo>
                    <a:pt x="33423" y="2194"/>
                  </a:lnTo>
                  <a:lnTo>
                    <a:pt x="34338" y="3042"/>
                  </a:lnTo>
                  <a:lnTo>
                    <a:pt x="35165" y="4001"/>
                  </a:lnTo>
                  <a:lnTo>
                    <a:pt x="35837" y="5037"/>
                  </a:lnTo>
                  <a:lnTo>
                    <a:pt x="36333" y="6106"/>
                  </a:lnTo>
                  <a:lnTo>
                    <a:pt x="36564" y="6910"/>
                  </a:lnTo>
                  <a:lnTo>
                    <a:pt x="36641" y="7439"/>
                  </a:lnTo>
                  <a:lnTo>
                    <a:pt x="36663" y="7957"/>
                  </a:lnTo>
                  <a:lnTo>
                    <a:pt x="36608" y="8464"/>
                  </a:lnTo>
                  <a:lnTo>
                    <a:pt x="36553" y="8706"/>
                  </a:lnTo>
                  <a:lnTo>
                    <a:pt x="35958" y="10745"/>
                  </a:lnTo>
                  <a:lnTo>
                    <a:pt x="32421" y="22117"/>
                  </a:lnTo>
                  <a:lnTo>
                    <a:pt x="25754" y="43297"/>
                  </a:lnTo>
                  <a:lnTo>
                    <a:pt x="24310" y="47870"/>
                  </a:lnTo>
                  <a:lnTo>
                    <a:pt x="1" y="31814"/>
                  </a:lnTo>
                  <a:lnTo>
                    <a:pt x="4541" y="21324"/>
                  </a:lnTo>
                  <a:lnTo>
                    <a:pt x="17676" y="29831"/>
                  </a:lnTo>
                  <a:lnTo>
                    <a:pt x="23759" y="992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0"/>
            <p:cNvSpPr/>
            <p:nvPr/>
          </p:nvSpPr>
          <p:spPr>
            <a:xfrm>
              <a:off x="1025706" y="1981991"/>
              <a:ext cx="89161" cy="142205"/>
            </a:xfrm>
            <a:custGeom>
              <a:rect b="b" l="l" r="r" t="t"/>
              <a:pathLst>
                <a:path extrusionOk="0" fill="none" h="6469" w="4056">
                  <a:moveTo>
                    <a:pt x="1566" y="6116"/>
                  </a:moveTo>
                  <a:lnTo>
                    <a:pt x="1" y="0"/>
                  </a:lnTo>
                  <a:lnTo>
                    <a:pt x="4056" y="646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0"/>
            <p:cNvSpPr/>
            <p:nvPr/>
          </p:nvSpPr>
          <p:spPr>
            <a:xfrm>
              <a:off x="1493471" y="1678698"/>
              <a:ext cx="481593" cy="732787"/>
            </a:xfrm>
            <a:custGeom>
              <a:rect b="b" l="l" r="r" t="t"/>
              <a:pathLst>
                <a:path extrusionOk="0" h="33335" w="21908">
                  <a:moveTo>
                    <a:pt x="15197" y="1"/>
                  </a:moveTo>
                  <a:lnTo>
                    <a:pt x="14701" y="12"/>
                  </a:lnTo>
                  <a:lnTo>
                    <a:pt x="13610" y="78"/>
                  </a:lnTo>
                  <a:lnTo>
                    <a:pt x="12431" y="221"/>
                  </a:lnTo>
                  <a:lnTo>
                    <a:pt x="11230" y="419"/>
                  </a:lnTo>
                  <a:lnTo>
                    <a:pt x="10084" y="673"/>
                  </a:lnTo>
                  <a:lnTo>
                    <a:pt x="9037" y="992"/>
                  </a:lnTo>
                  <a:lnTo>
                    <a:pt x="8166" y="1367"/>
                  </a:lnTo>
                  <a:lnTo>
                    <a:pt x="7681" y="1687"/>
                  </a:lnTo>
                  <a:lnTo>
                    <a:pt x="7439" y="1907"/>
                  </a:lnTo>
                  <a:lnTo>
                    <a:pt x="7340" y="2028"/>
                  </a:lnTo>
                  <a:lnTo>
                    <a:pt x="7252" y="2182"/>
                  </a:lnTo>
                  <a:lnTo>
                    <a:pt x="6249" y="3703"/>
                  </a:lnTo>
                  <a:lnTo>
                    <a:pt x="5444" y="4816"/>
                  </a:lnTo>
                  <a:lnTo>
                    <a:pt x="5213" y="5114"/>
                  </a:lnTo>
                  <a:lnTo>
                    <a:pt x="4585" y="5764"/>
                  </a:lnTo>
                  <a:lnTo>
                    <a:pt x="3428" y="6811"/>
                  </a:lnTo>
                  <a:lnTo>
                    <a:pt x="1092" y="8662"/>
                  </a:lnTo>
                  <a:lnTo>
                    <a:pt x="629" y="8993"/>
                  </a:lnTo>
                  <a:lnTo>
                    <a:pt x="3924" y="10634"/>
                  </a:lnTo>
                  <a:lnTo>
                    <a:pt x="1" y="13808"/>
                  </a:lnTo>
                  <a:lnTo>
                    <a:pt x="155" y="15031"/>
                  </a:lnTo>
                  <a:lnTo>
                    <a:pt x="563" y="17456"/>
                  </a:lnTo>
                  <a:lnTo>
                    <a:pt x="1070" y="19869"/>
                  </a:lnTo>
                  <a:lnTo>
                    <a:pt x="1676" y="22249"/>
                  </a:lnTo>
                  <a:lnTo>
                    <a:pt x="2028" y="23439"/>
                  </a:lnTo>
                  <a:lnTo>
                    <a:pt x="2392" y="24651"/>
                  </a:lnTo>
                  <a:lnTo>
                    <a:pt x="3053" y="27120"/>
                  </a:lnTo>
                  <a:lnTo>
                    <a:pt x="3659" y="29588"/>
                  </a:lnTo>
                  <a:lnTo>
                    <a:pt x="4188" y="32079"/>
                  </a:lnTo>
                  <a:lnTo>
                    <a:pt x="4431" y="33335"/>
                  </a:lnTo>
                  <a:lnTo>
                    <a:pt x="20508" y="14690"/>
                  </a:lnTo>
                  <a:lnTo>
                    <a:pt x="17467" y="11780"/>
                  </a:lnTo>
                  <a:lnTo>
                    <a:pt x="21908" y="10767"/>
                  </a:lnTo>
                  <a:lnTo>
                    <a:pt x="21842" y="10039"/>
                  </a:lnTo>
                  <a:lnTo>
                    <a:pt x="21324" y="6194"/>
                  </a:lnTo>
                  <a:lnTo>
                    <a:pt x="20905" y="4177"/>
                  </a:lnTo>
                  <a:lnTo>
                    <a:pt x="20574" y="3020"/>
                  </a:lnTo>
                  <a:lnTo>
                    <a:pt x="20387" y="2535"/>
                  </a:lnTo>
                  <a:lnTo>
                    <a:pt x="20189" y="2105"/>
                  </a:lnTo>
                  <a:lnTo>
                    <a:pt x="19748" y="1411"/>
                  </a:lnTo>
                  <a:lnTo>
                    <a:pt x="19252" y="882"/>
                  </a:lnTo>
                  <a:lnTo>
                    <a:pt x="18679" y="507"/>
                  </a:lnTo>
                  <a:lnTo>
                    <a:pt x="18029" y="254"/>
                  </a:lnTo>
                  <a:lnTo>
                    <a:pt x="17323" y="111"/>
                  </a:lnTo>
                  <a:lnTo>
                    <a:pt x="16111" y="12"/>
                  </a:lnTo>
                  <a:lnTo>
                    <a:pt x="151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0"/>
            <p:cNvSpPr/>
            <p:nvPr/>
          </p:nvSpPr>
          <p:spPr>
            <a:xfrm>
              <a:off x="1493471" y="1678698"/>
              <a:ext cx="481593" cy="732787"/>
            </a:xfrm>
            <a:custGeom>
              <a:rect b="b" l="l" r="r" t="t"/>
              <a:pathLst>
                <a:path extrusionOk="0" fill="none" h="33335" w="21908">
                  <a:moveTo>
                    <a:pt x="7340" y="2028"/>
                  </a:moveTo>
                  <a:lnTo>
                    <a:pt x="7252" y="2182"/>
                  </a:lnTo>
                  <a:lnTo>
                    <a:pt x="6249" y="3703"/>
                  </a:lnTo>
                  <a:lnTo>
                    <a:pt x="5444" y="4816"/>
                  </a:lnTo>
                  <a:lnTo>
                    <a:pt x="5213" y="5114"/>
                  </a:lnTo>
                  <a:lnTo>
                    <a:pt x="4585" y="5764"/>
                  </a:lnTo>
                  <a:lnTo>
                    <a:pt x="3428" y="6811"/>
                  </a:lnTo>
                  <a:lnTo>
                    <a:pt x="1092" y="8662"/>
                  </a:lnTo>
                  <a:lnTo>
                    <a:pt x="629" y="8993"/>
                  </a:lnTo>
                  <a:lnTo>
                    <a:pt x="3924" y="10634"/>
                  </a:lnTo>
                  <a:lnTo>
                    <a:pt x="1" y="13808"/>
                  </a:lnTo>
                  <a:lnTo>
                    <a:pt x="155" y="15031"/>
                  </a:lnTo>
                  <a:lnTo>
                    <a:pt x="563" y="17456"/>
                  </a:lnTo>
                  <a:lnTo>
                    <a:pt x="1070" y="19869"/>
                  </a:lnTo>
                  <a:lnTo>
                    <a:pt x="1676" y="22249"/>
                  </a:lnTo>
                  <a:lnTo>
                    <a:pt x="2028" y="23439"/>
                  </a:lnTo>
                  <a:lnTo>
                    <a:pt x="2392" y="24651"/>
                  </a:lnTo>
                  <a:lnTo>
                    <a:pt x="3053" y="27120"/>
                  </a:lnTo>
                  <a:lnTo>
                    <a:pt x="3659" y="29588"/>
                  </a:lnTo>
                  <a:lnTo>
                    <a:pt x="4188" y="32079"/>
                  </a:lnTo>
                  <a:lnTo>
                    <a:pt x="4431" y="33335"/>
                  </a:lnTo>
                  <a:lnTo>
                    <a:pt x="20508" y="14690"/>
                  </a:lnTo>
                  <a:lnTo>
                    <a:pt x="17467" y="11780"/>
                  </a:lnTo>
                  <a:lnTo>
                    <a:pt x="21908" y="10767"/>
                  </a:lnTo>
                  <a:lnTo>
                    <a:pt x="21842" y="10039"/>
                  </a:lnTo>
                  <a:lnTo>
                    <a:pt x="21324" y="6194"/>
                  </a:lnTo>
                  <a:lnTo>
                    <a:pt x="20905" y="4177"/>
                  </a:lnTo>
                  <a:lnTo>
                    <a:pt x="20574" y="3020"/>
                  </a:lnTo>
                  <a:lnTo>
                    <a:pt x="20387" y="2535"/>
                  </a:lnTo>
                  <a:lnTo>
                    <a:pt x="20189" y="2105"/>
                  </a:lnTo>
                  <a:lnTo>
                    <a:pt x="19748" y="1411"/>
                  </a:lnTo>
                  <a:lnTo>
                    <a:pt x="19252" y="882"/>
                  </a:lnTo>
                  <a:lnTo>
                    <a:pt x="18679" y="507"/>
                  </a:lnTo>
                  <a:lnTo>
                    <a:pt x="18029" y="254"/>
                  </a:lnTo>
                  <a:lnTo>
                    <a:pt x="17323" y="111"/>
                  </a:lnTo>
                  <a:lnTo>
                    <a:pt x="16111" y="12"/>
                  </a:lnTo>
                  <a:lnTo>
                    <a:pt x="15197" y="1"/>
                  </a:lnTo>
                  <a:lnTo>
                    <a:pt x="14701" y="12"/>
                  </a:lnTo>
                  <a:lnTo>
                    <a:pt x="13610" y="78"/>
                  </a:lnTo>
                  <a:lnTo>
                    <a:pt x="12431" y="221"/>
                  </a:lnTo>
                  <a:lnTo>
                    <a:pt x="11230" y="419"/>
                  </a:lnTo>
                  <a:lnTo>
                    <a:pt x="10084" y="673"/>
                  </a:lnTo>
                  <a:lnTo>
                    <a:pt x="9037" y="992"/>
                  </a:lnTo>
                  <a:lnTo>
                    <a:pt x="8166" y="1367"/>
                  </a:lnTo>
                  <a:lnTo>
                    <a:pt x="7681" y="1687"/>
                  </a:lnTo>
                  <a:lnTo>
                    <a:pt x="7439" y="1907"/>
                  </a:lnTo>
                  <a:lnTo>
                    <a:pt x="7340" y="2028"/>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0"/>
            <p:cNvSpPr/>
            <p:nvPr/>
          </p:nvSpPr>
          <p:spPr>
            <a:xfrm>
              <a:off x="1610968" y="1492176"/>
              <a:ext cx="258250" cy="760397"/>
            </a:xfrm>
            <a:custGeom>
              <a:rect b="b" l="l" r="r" t="t"/>
              <a:pathLst>
                <a:path extrusionOk="0" h="34591" w="11748">
                  <a:moveTo>
                    <a:pt x="9973" y="0"/>
                  </a:moveTo>
                  <a:lnTo>
                    <a:pt x="9885" y="265"/>
                  </a:lnTo>
                  <a:lnTo>
                    <a:pt x="9157" y="1995"/>
                  </a:lnTo>
                  <a:lnTo>
                    <a:pt x="8353" y="3527"/>
                  </a:lnTo>
                  <a:lnTo>
                    <a:pt x="7560" y="4761"/>
                  </a:lnTo>
                  <a:lnTo>
                    <a:pt x="6954" y="5576"/>
                  </a:lnTo>
                  <a:lnTo>
                    <a:pt x="6270" y="6370"/>
                  </a:lnTo>
                  <a:lnTo>
                    <a:pt x="5521" y="7097"/>
                  </a:lnTo>
                  <a:lnTo>
                    <a:pt x="4695" y="7736"/>
                  </a:lnTo>
                  <a:lnTo>
                    <a:pt x="3802" y="8276"/>
                  </a:lnTo>
                  <a:lnTo>
                    <a:pt x="2832" y="8684"/>
                  </a:lnTo>
                  <a:lnTo>
                    <a:pt x="1785" y="8937"/>
                  </a:lnTo>
                  <a:lnTo>
                    <a:pt x="1234" y="8992"/>
                  </a:lnTo>
                  <a:lnTo>
                    <a:pt x="1411" y="9687"/>
                  </a:lnTo>
                  <a:lnTo>
                    <a:pt x="1664" y="11108"/>
                  </a:lnTo>
                  <a:lnTo>
                    <a:pt x="1796" y="12530"/>
                  </a:lnTo>
                  <a:lnTo>
                    <a:pt x="1796" y="13973"/>
                  </a:lnTo>
                  <a:lnTo>
                    <a:pt x="1741" y="14690"/>
                  </a:lnTo>
                  <a:lnTo>
                    <a:pt x="1576" y="16320"/>
                  </a:lnTo>
                  <a:lnTo>
                    <a:pt x="805" y="22260"/>
                  </a:lnTo>
                  <a:lnTo>
                    <a:pt x="243" y="27351"/>
                  </a:lnTo>
                  <a:lnTo>
                    <a:pt x="22" y="30437"/>
                  </a:lnTo>
                  <a:lnTo>
                    <a:pt x="0" y="32321"/>
                  </a:lnTo>
                  <a:lnTo>
                    <a:pt x="66" y="33324"/>
                  </a:lnTo>
                  <a:lnTo>
                    <a:pt x="210" y="34062"/>
                  </a:lnTo>
                  <a:lnTo>
                    <a:pt x="386" y="34415"/>
                  </a:lnTo>
                  <a:lnTo>
                    <a:pt x="529" y="34547"/>
                  </a:lnTo>
                  <a:lnTo>
                    <a:pt x="606" y="34580"/>
                  </a:lnTo>
                  <a:lnTo>
                    <a:pt x="694" y="34591"/>
                  </a:lnTo>
                  <a:lnTo>
                    <a:pt x="904" y="34503"/>
                  </a:lnTo>
                  <a:lnTo>
                    <a:pt x="1289" y="34161"/>
                  </a:lnTo>
                  <a:lnTo>
                    <a:pt x="1918" y="33302"/>
                  </a:lnTo>
                  <a:lnTo>
                    <a:pt x="2678" y="32045"/>
                  </a:lnTo>
                  <a:lnTo>
                    <a:pt x="3967" y="29632"/>
                  </a:lnTo>
                  <a:lnTo>
                    <a:pt x="5874" y="25621"/>
                  </a:lnTo>
                  <a:lnTo>
                    <a:pt x="7802" y="21257"/>
                  </a:lnTo>
                  <a:lnTo>
                    <a:pt x="9543" y="17081"/>
                  </a:lnTo>
                  <a:lnTo>
                    <a:pt x="10899" y="13588"/>
                  </a:lnTo>
                  <a:lnTo>
                    <a:pt x="11527" y="11791"/>
                  </a:lnTo>
                  <a:lnTo>
                    <a:pt x="11736" y="11064"/>
                  </a:lnTo>
                  <a:lnTo>
                    <a:pt x="11747" y="10888"/>
                  </a:lnTo>
                  <a:lnTo>
                    <a:pt x="11736" y="10568"/>
                  </a:lnTo>
                  <a:lnTo>
                    <a:pt x="11593" y="9389"/>
                  </a:lnTo>
                  <a:lnTo>
                    <a:pt x="11196" y="6855"/>
                  </a:lnTo>
                  <a:lnTo>
                    <a:pt x="10193" y="1180"/>
                  </a:lnTo>
                  <a:lnTo>
                    <a:pt x="997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0"/>
            <p:cNvSpPr/>
            <p:nvPr/>
          </p:nvSpPr>
          <p:spPr>
            <a:xfrm>
              <a:off x="1610968" y="1492176"/>
              <a:ext cx="258250" cy="760397"/>
            </a:xfrm>
            <a:custGeom>
              <a:rect b="b" l="l" r="r" t="t"/>
              <a:pathLst>
                <a:path extrusionOk="0" fill="none" h="34591" w="11748">
                  <a:moveTo>
                    <a:pt x="1234" y="8992"/>
                  </a:moveTo>
                  <a:lnTo>
                    <a:pt x="1411" y="9687"/>
                  </a:lnTo>
                  <a:lnTo>
                    <a:pt x="1664" y="11108"/>
                  </a:lnTo>
                  <a:lnTo>
                    <a:pt x="1796" y="12530"/>
                  </a:lnTo>
                  <a:lnTo>
                    <a:pt x="1796" y="13973"/>
                  </a:lnTo>
                  <a:lnTo>
                    <a:pt x="1741" y="14690"/>
                  </a:lnTo>
                  <a:lnTo>
                    <a:pt x="1576" y="16320"/>
                  </a:lnTo>
                  <a:lnTo>
                    <a:pt x="805" y="22260"/>
                  </a:lnTo>
                  <a:lnTo>
                    <a:pt x="243" y="27351"/>
                  </a:lnTo>
                  <a:lnTo>
                    <a:pt x="22" y="30437"/>
                  </a:lnTo>
                  <a:lnTo>
                    <a:pt x="0" y="32321"/>
                  </a:lnTo>
                  <a:lnTo>
                    <a:pt x="66" y="33324"/>
                  </a:lnTo>
                  <a:lnTo>
                    <a:pt x="210" y="34062"/>
                  </a:lnTo>
                  <a:lnTo>
                    <a:pt x="386" y="34415"/>
                  </a:lnTo>
                  <a:lnTo>
                    <a:pt x="529" y="34547"/>
                  </a:lnTo>
                  <a:lnTo>
                    <a:pt x="606" y="34580"/>
                  </a:lnTo>
                  <a:lnTo>
                    <a:pt x="694" y="34591"/>
                  </a:lnTo>
                  <a:lnTo>
                    <a:pt x="904" y="34503"/>
                  </a:lnTo>
                  <a:lnTo>
                    <a:pt x="1289" y="34161"/>
                  </a:lnTo>
                  <a:lnTo>
                    <a:pt x="1918" y="33302"/>
                  </a:lnTo>
                  <a:lnTo>
                    <a:pt x="2678" y="32045"/>
                  </a:lnTo>
                  <a:lnTo>
                    <a:pt x="3967" y="29632"/>
                  </a:lnTo>
                  <a:lnTo>
                    <a:pt x="5874" y="25621"/>
                  </a:lnTo>
                  <a:lnTo>
                    <a:pt x="7802" y="21257"/>
                  </a:lnTo>
                  <a:lnTo>
                    <a:pt x="9543" y="17081"/>
                  </a:lnTo>
                  <a:lnTo>
                    <a:pt x="10899" y="13588"/>
                  </a:lnTo>
                  <a:lnTo>
                    <a:pt x="11527" y="11791"/>
                  </a:lnTo>
                  <a:lnTo>
                    <a:pt x="11736" y="11064"/>
                  </a:lnTo>
                  <a:lnTo>
                    <a:pt x="11747" y="10888"/>
                  </a:lnTo>
                  <a:lnTo>
                    <a:pt x="11736" y="10568"/>
                  </a:lnTo>
                  <a:lnTo>
                    <a:pt x="11593" y="9389"/>
                  </a:lnTo>
                  <a:lnTo>
                    <a:pt x="11196" y="6855"/>
                  </a:lnTo>
                  <a:lnTo>
                    <a:pt x="10193" y="1180"/>
                  </a:lnTo>
                  <a:lnTo>
                    <a:pt x="9973" y="0"/>
                  </a:lnTo>
                  <a:lnTo>
                    <a:pt x="9885" y="265"/>
                  </a:lnTo>
                  <a:lnTo>
                    <a:pt x="9157" y="1995"/>
                  </a:lnTo>
                  <a:lnTo>
                    <a:pt x="8353" y="3527"/>
                  </a:lnTo>
                  <a:lnTo>
                    <a:pt x="7560" y="4761"/>
                  </a:lnTo>
                  <a:lnTo>
                    <a:pt x="6954" y="5576"/>
                  </a:lnTo>
                  <a:lnTo>
                    <a:pt x="6270" y="6370"/>
                  </a:lnTo>
                  <a:lnTo>
                    <a:pt x="5521" y="7097"/>
                  </a:lnTo>
                  <a:lnTo>
                    <a:pt x="4695" y="7736"/>
                  </a:lnTo>
                  <a:lnTo>
                    <a:pt x="3802" y="8276"/>
                  </a:lnTo>
                  <a:lnTo>
                    <a:pt x="2832" y="8684"/>
                  </a:lnTo>
                  <a:lnTo>
                    <a:pt x="1785" y="8937"/>
                  </a:lnTo>
                  <a:lnTo>
                    <a:pt x="1234" y="899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0"/>
            <p:cNvSpPr/>
            <p:nvPr/>
          </p:nvSpPr>
          <p:spPr>
            <a:xfrm>
              <a:off x="1638094" y="1492176"/>
              <a:ext cx="204217" cy="268187"/>
            </a:xfrm>
            <a:custGeom>
              <a:rect b="b" l="l" r="r" t="t"/>
              <a:pathLst>
                <a:path extrusionOk="0" h="12200" w="9290">
                  <a:moveTo>
                    <a:pt x="8739" y="0"/>
                  </a:moveTo>
                  <a:lnTo>
                    <a:pt x="8651" y="265"/>
                  </a:lnTo>
                  <a:lnTo>
                    <a:pt x="7923" y="1995"/>
                  </a:lnTo>
                  <a:lnTo>
                    <a:pt x="7119" y="3527"/>
                  </a:lnTo>
                  <a:lnTo>
                    <a:pt x="6326" y="4761"/>
                  </a:lnTo>
                  <a:lnTo>
                    <a:pt x="5720" y="5576"/>
                  </a:lnTo>
                  <a:lnTo>
                    <a:pt x="5036" y="6370"/>
                  </a:lnTo>
                  <a:lnTo>
                    <a:pt x="4287" y="7097"/>
                  </a:lnTo>
                  <a:lnTo>
                    <a:pt x="3461" y="7736"/>
                  </a:lnTo>
                  <a:lnTo>
                    <a:pt x="2568" y="8276"/>
                  </a:lnTo>
                  <a:lnTo>
                    <a:pt x="1598" y="8684"/>
                  </a:lnTo>
                  <a:lnTo>
                    <a:pt x="551" y="8937"/>
                  </a:lnTo>
                  <a:lnTo>
                    <a:pt x="0" y="8992"/>
                  </a:lnTo>
                  <a:lnTo>
                    <a:pt x="199" y="9764"/>
                  </a:lnTo>
                  <a:lnTo>
                    <a:pt x="463" y="11340"/>
                  </a:lnTo>
                  <a:lnTo>
                    <a:pt x="518" y="12144"/>
                  </a:lnTo>
                  <a:lnTo>
                    <a:pt x="893" y="12188"/>
                  </a:lnTo>
                  <a:lnTo>
                    <a:pt x="1279" y="12199"/>
                  </a:lnTo>
                  <a:lnTo>
                    <a:pt x="1642" y="12188"/>
                  </a:lnTo>
                  <a:lnTo>
                    <a:pt x="2381" y="12045"/>
                  </a:lnTo>
                  <a:lnTo>
                    <a:pt x="3119" y="11780"/>
                  </a:lnTo>
                  <a:lnTo>
                    <a:pt x="3835" y="11395"/>
                  </a:lnTo>
                  <a:lnTo>
                    <a:pt x="4529" y="10921"/>
                  </a:lnTo>
                  <a:lnTo>
                    <a:pt x="5213" y="10370"/>
                  </a:lnTo>
                  <a:lnTo>
                    <a:pt x="5863" y="9753"/>
                  </a:lnTo>
                  <a:lnTo>
                    <a:pt x="6469" y="9092"/>
                  </a:lnTo>
                  <a:lnTo>
                    <a:pt x="7306" y="8056"/>
                  </a:lnTo>
                  <a:lnTo>
                    <a:pt x="8232" y="6667"/>
                  </a:lnTo>
                  <a:lnTo>
                    <a:pt x="8893" y="5378"/>
                  </a:lnTo>
                  <a:lnTo>
                    <a:pt x="9191" y="4585"/>
                  </a:lnTo>
                  <a:lnTo>
                    <a:pt x="9279" y="4155"/>
                  </a:lnTo>
                  <a:lnTo>
                    <a:pt x="9290" y="3978"/>
                  </a:lnTo>
                  <a:lnTo>
                    <a:pt x="9290" y="3064"/>
                  </a:lnTo>
                  <a:lnTo>
                    <a:pt x="8860" y="662"/>
                  </a:lnTo>
                  <a:lnTo>
                    <a:pt x="8739" y="0"/>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0"/>
            <p:cNvSpPr/>
            <p:nvPr/>
          </p:nvSpPr>
          <p:spPr>
            <a:xfrm>
              <a:off x="1638094" y="1492176"/>
              <a:ext cx="204217" cy="268187"/>
            </a:xfrm>
            <a:custGeom>
              <a:rect b="b" l="l" r="r" t="t"/>
              <a:pathLst>
                <a:path extrusionOk="0" fill="none" h="12200" w="9290">
                  <a:moveTo>
                    <a:pt x="8739" y="0"/>
                  </a:moveTo>
                  <a:lnTo>
                    <a:pt x="8651" y="265"/>
                  </a:lnTo>
                  <a:lnTo>
                    <a:pt x="7923" y="1995"/>
                  </a:lnTo>
                  <a:lnTo>
                    <a:pt x="7119" y="3527"/>
                  </a:lnTo>
                  <a:lnTo>
                    <a:pt x="6326" y="4761"/>
                  </a:lnTo>
                  <a:lnTo>
                    <a:pt x="5720" y="5576"/>
                  </a:lnTo>
                  <a:lnTo>
                    <a:pt x="5036" y="6370"/>
                  </a:lnTo>
                  <a:lnTo>
                    <a:pt x="4287" y="7097"/>
                  </a:lnTo>
                  <a:lnTo>
                    <a:pt x="3461" y="7736"/>
                  </a:lnTo>
                  <a:lnTo>
                    <a:pt x="2568" y="8276"/>
                  </a:lnTo>
                  <a:lnTo>
                    <a:pt x="1598" y="8684"/>
                  </a:lnTo>
                  <a:lnTo>
                    <a:pt x="551" y="8937"/>
                  </a:lnTo>
                  <a:lnTo>
                    <a:pt x="0" y="8992"/>
                  </a:lnTo>
                  <a:lnTo>
                    <a:pt x="199" y="9764"/>
                  </a:lnTo>
                  <a:lnTo>
                    <a:pt x="463" y="11340"/>
                  </a:lnTo>
                  <a:lnTo>
                    <a:pt x="518" y="12144"/>
                  </a:lnTo>
                  <a:lnTo>
                    <a:pt x="893" y="12188"/>
                  </a:lnTo>
                  <a:lnTo>
                    <a:pt x="1279" y="12199"/>
                  </a:lnTo>
                  <a:lnTo>
                    <a:pt x="1642" y="12188"/>
                  </a:lnTo>
                  <a:lnTo>
                    <a:pt x="2381" y="12045"/>
                  </a:lnTo>
                  <a:lnTo>
                    <a:pt x="3119" y="11780"/>
                  </a:lnTo>
                  <a:lnTo>
                    <a:pt x="3835" y="11395"/>
                  </a:lnTo>
                  <a:lnTo>
                    <a:pt x="4529" y="10921"/>
                  </a:lnTo>
                  <a:lnTo>
                    <a:pt x="5213" y="10370"/>
                  </a:lnTo>
                  <a:lnTo>
                    <a:pt x="5863" y="9753"/>
                  </a:lnTo>
                  <a:lnTo>
                    <a:pt x="6469" y="9092"/>
                  </a:lnTo>
                  <a:lnTo>
                    <a:pt x="7306" y="8056"/>
                  </a:lnTo>
                  <a:lnTo>
                    <a:pt x="8232" y="6667"/>
                  </a:lnTo>
                  <a:lnTo>
                    <a:pt x="8893" y="5378"/>
                  </a:lnTo>
                  <a:lnTo>
                    <a:pt x="9191" y="4585"/>
                  </a:lnTo>
                  <a:lnTo>
                    <a:pt x="9279" y="4155"/>
                  </a:lnTo>
                  <a:lnTo>
                    <a:pt x="9290" y="3978"/>
                  </a:lnTo>
                  <a:lnTo>
                    <a:pt x="9290" y="3064"/>
                  </a:lnTo>
                  <a:lnTo>
                    <a:pt x="8860" y="662"/>
                  </a:lnTo>
                  <a:lnTo>
                    <a:pt x="8739"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0"/>
            <p:cNvSpPr/>
            <p:nvPr/>
          </p:nvSpPr>
          <p:spPr>
            <a:xfrm>
              <a:off x="1610968" y="2002566"/>
              <a:ext cx="151899" cy="250007"/>
            </a:xfrm>
            <a:custGeom>
              <a:rect b="b" l="l" r="r" t="t"/>
              <a:pathLst>
                <a:path extrusionOk="0" h="11373" w="6910">
                  <a:moveTo>
                    <a:pt x="694" y="1"/>
                  </a:moveTo>
                  <a:lnTo>
                    <a:pt x="463" y="2017"/>
                  </a:lnTo>
                  <a:lnTo>
                    <a:pt x="110" y="5896"/>
                  </a:lnTo>
                  <a:lnTo>
                    <a:pt x="0" y="8354"/>
                  </a:lnTo>
                  <a:lnTo>
                    <a:pt x="33" y="9687"/>
                  </a:lnTo>
                  <a:lnTo>
                    <a:pt x="121" y="10447"/>
                  </a:lnTo>
                  <a:lnTo>
                    <a:pt x="221" y="10855"/>
                  </a:lnTo>
                  <a:lnTo>
                    <a:pt x="353" y="11142"/>
                  </a:lnTo>
                  <a:lnTo>
                    <a:pt x="507" y="11318"/>
                  </a:lnTo>
                  <a:lnTo>
                    <a:pt x="606" y="11362"/>
                  </a:lnTo>
                  <a:lnTo>
                    <a:pt x="694" y="11373"/>
                  </a:lnTo>
                  <a:lnTo>
                    <a:pt x="904" y="11285"/>
                  </a:lnTo>
                  <a:lnTo>
                    <a:pt x="1300" y="10932"/>
                  </a:lnTo>
                  <a:lnTo>
                    <a:pt x="1951" y="10051"/>
                  </a:lnTo>
                  <a:lnTo>
                    <a:pt x="2711" y="8783"/>
                  </a:lnTo>
                  <a:lnTo>
                    <a:pt x="4011" y="6326"/>
                  </a:lnTo>
                  <a:lnTo>
                    <a:pt x="5940" y="2260"/>
                  </a:lnTo>
                  <a:lnTo>
                    <a:pt x="6909" y="67"/>
                  </a:lnTo>
                  <a:lnTo>
                    <a:pt x="6535" y="166"/>
                  </a:lnTo>
                  <a:lnTo>
                    <a:pt x="5752" y="331"/>
                  </a:lnTo>
                  <a:lnTo>
                    <a:pt x="4970" y="431"/>
                  </a:lnTo>
                  <a:lnTo>
                    <a:pt x="4188" y="486"/>
                  </a:lnTo>
                  <a:lnTo>
                    <a:pt x="3405" y="475"/>
                  </a:lnTo>
                  <a:lnTo>
                    <a:pt x="2623" y="408"/>
                  </a:lnTo>
                  <a:lnTo>
                    <a:pt x="1840" y="287"/>
                  </a:lnTo>
                  <a:lnTo>
                    <a:pt x="1069" y="111"/>
                  </a:lnTo>
                  <a:lnTo>
                    <a:pt x="694"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0"/>
            <p:cNvSpPr/>
            <p:nvPr/>
          </p:nvSpPr>
          <p:spPr>
            <a:xfrm>
              <a:off x="1610968" y="2002566"/>
              <a:ext cx="151899" cy="250007"/>
            </a:xfrm>
            <a:custGeom>
              <a:rect b="b" l="l" r="r" t="t"/>
              <a:pathLst>
                <a:path extrusionOk="0" fill="none" h="11373" w="6910">
                  <a:moveTo>
                    <a:pt x="606" y="11362"/>
                  </a:moveTo>
                  <a:lnTo>
                    <a:pt x="694" y="11373"/>
                  </a:lnTo>
                  <a:lnTo>
                    <a:pt x="904" y="11285"/>
                  </a:lnTo>
                  <a:lnTo>
                    <a:pt x="1300" y="10932"/>
                  </a:lnTo>
                  <a:lnTo>
                    <a:pt x="1951" y="10051"/>
                  </a:lnTo>
                  <a:lnTo>
                    <a:pt x="2711" y="8783"/>
                  </a:lnTo>
                  <a:lnTo>
                    <a:pt x="4011" y="6326"/>
                  </a:lnTo>
                  <a:lnTo>
                    <a:pt x="5940" y="2260"/>
                  </a:lnTo>
                  <a:lnTo>
                    <a:pt x="6909" y="67"/>
                  </a:lnTo>
                  <a:lnTo>
                    <a:pt x="6535" y="166"/>
                  </a:lnTo>
                  <a:lnTo>
                    <a:pt x="5752" y="331"/>
                  </a:lnTo>
                  <a:lnTo>
                    <a:pt x="4970" y="431"/>
                  </a:lnTo>
                  <a:lnTo>
                    <a:pt x="4188" y="486"/>
                  </a:lnTo>
                  <a:lnTo>
                    <a:pt x="3405" y="475"/>
                  </a:lnTo>
                  <a:lnTo>
                    <a:pt x="2623" y="408"/>
                  </a:lnTo>
                  <a:lnTo>
                    <a:pt x="1840" y="287"/>
                  </a:lnTo>
                  <a:lnTo>
                    <a:pt x="1069" y="111"/>
                  </a:lnTo>
                  <a:lnTo>
                    <a:pt x="694" y="1"/>
                  </a:lnTo>
                  <a:lnTo>
                    <a:pt x="463" y="2017"/>
                  </a:lnTo>
                  <a:lnTo>
                    <a:pt x="110" y="5896"/>
                  </a:lnTo>
                  <a:lnTo>
                    <a:pt x="0" y="8354"/>
                  </a:lnTo>
                  <a:lnTo>
                    <a:pt x="33" y="9687"/>
                  </a:lnTo>
                  <a:lnTo>
                    <a:pt x="121" y="10447"/>
                  </a:lnTo>
                  <a:lnTo>
                    <a:pt x="221" y="10855"/>
                  </a:lnTo>
                  <a:lnTo>
                    <a:pt x="353" y="11142"/>
                  </a:lnTo>
                  <a:lnTo>
                    <a:pt x="507" y="11318"/>
                  </a:lnTo>
                  <a:lnTo>
                    <a:pt x="606" y="1136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0"/>
            <p:cNvSpPr/>
            <p:nvPr/>
          </p:nvSpPr>
          <p:spPr>
            <a:xfrm>
              <a:off x="1390769" y="1183081"/>
              <a:ext cx="480384" cy="548441"/>
            </a:xfrm>
            <a:custGeom>
              <a:rect b="b" l="l" r="r" t="t"/>
              <a:pathLst>
                <a:path extrusionOk="0" h="24949" w="21853">
                  <a:moveTo>
                    <a:pt x="1631" y="0"/>
                  </a:moveTo>
                  <a:lnTo>
                    <a:pt x="1422" y="419"/>
                  </a:lnTo>
                  <a:lnTo>
                    <a:pt x="507" y="2799"/>
                  </a:lnTo>
                  <a:lnTo>
                    <a:pt x="144" y="4155"/>
                  </a:lnTo>
                  <a:lnTo>
                    <a:pt x="11" y="5014"/>
                  </a:lnTo>
                  <a:lnTo>
                    <a:pt x="0" y="5400"/>
                  </a:lnTo>
                  <a:lnTo>
                    <a:pt x="11" y="5819"/>
                  </a:lnTo>
                  <a:lnTo>
                    <a:pt x="166" y="6998"/>
                  </a:lnTo>
                  <a:lnTo>
                    <a:pt x="463" y="8474"/>
                  </a:lnTo>
                  <a:lnTo>
                    <a:pt x="871" y="10138"/>
                  </a:lnTo>
                  <a:lnTo>
                    <a:pt x="1378" y="11891"/>
                  </a:lnTo>
                  <a:lnTo>
                    <a:pt x="1962" y="13621"/>
                  </a:lnTo>
                  <a:lnTo>
                    <a:pt x="2612" y="15218"/>
                  </a:lnTo>
                  <a:lnTo>
                    <a:pt x="3306" y="16563"/>
                  </a:lnTo>
                  <a:lnTo>
                    <a:pt x="3659" y="17103"/>
                  </a:lnTo>
                  <a:lnTo>
                    <a:pt x="4408" y="18172"/>
                  </a:lnTo>
                  <a:lnTo>
                    <a:pt x="5731" y="20100"/>
                  </a:lnTo>
                  <a:lnTo>
                    <a:pt x="6722" y="21400"/>
                  </a:lnTo>
                  <a:lnTo>
                    <a:pt x="7802" y="22624"/>
                  </a:lnTo>
                  <a:lnTo>
                    <a:pt x="8684" y="23428"/>
                  </a:lnTo>
                  <a:lnTo>
                    <a:pt x="9301" y="23891"/>
                  </a:lnTo>
                  <a:lnTo>
                    <a:pt x="9940" y="24288"/>
                  </a:lnTo>
                  <a:lnTo>
                    <a:pt x="10601" y="24596"/>
                  </a:lnTo>
                  <a:lnTo>
                    <a:pt x="11295" y="24817"/>
                  </a:lnTo>
                  <a:lnTo>
                    <a:pt x="12001" y="24938"/>
                  </a:lnTo>
                  <a:lnTo>
                    <a:pt x="12364" y="24949"/>
                  </a:lnTo>
                  <a:lnTo>
                    <a:pt x="12739" y="24938"/>
                  </a:lnTo>
                  <a:lnTo>
                    <a:pt x="13477" y="24795"/>
                  </a:lnTo>
                  <a:lnTo>
                    <a:pt x="14205" y="24519"/>
                  </a:lnTo>
                  <a:lnTo>
                    <a:pt x="14921" y="24144"/>
                  </a:lnTo>
                  <a:lnTo>
                    <a:pt x="15626" y="23671"/>
                  </a:lnTo>
                  <a:lnTo>
                    <a:pt x="16298" y="23109"/>
                  </a:lnTo>
                  <a:lnTo>
                    <a:pt x="16948" y="22502"/>
                  </a:lnTo>
                  <a:lnTo>
                    <a:pt x="17555" y="21841"/>
                  </a:lnTo>
                  <a:lnTo>
                    <a:pt x="18392" y="20805"/>
                  </a:lnTo>
                  <a:lnTo>
                    <a:pt x="19318" y="19406"/>
                  </a:lnTo>
                  <a:lnTo>
                    <a:pt x="19990" y="18128"/>
                  </a:lnTo>
                  <a:lnTo>
                    <a:pt x="20276" y="17323"/>
                  </a:lnTo>
                  <a:lnTo>
                    <a:pt x="20365" y="16893"/>
                  </a:lnTo>
                  <a:lnTo>
                    <a:pt x="20376" y="16717"/>
                  </a:lnTo>
                  <a:lnTo>
                    <a:pt x="20442" y="13863"/>
                  </a:lnTo>
                  <a:lnTo>
                    <a:pt x="20508" y="12794"/>
                  </a:lnTo>
                  <a:lnTo>
                    <a:pt x="20563" y="12728"/>
                  </a:lnTo>
                  <a:lnTo>
                    <a:pt x="21037" y="12034"/>
                  </a:lnTo>
                  <a:lnTo>
                    <a:pt x="21467" y="11196"/>
                  </a:lnTo>
                  <a:lnTo>
                    <a:pt x="21709" y="10568"/>
                  </a:lnTo>
                  <a:lnTo>
                    <a:pt x="21852" y="9885"/>
                  </a:lnTo>
                  <a:lnTo>
                    <a:pt x="21852" y="9202"/>
                  </a:lnTo>
                  <a:lnTo>
                    <a:pt x="21775" y="8860"/>
                  </a:lnTo>
                  <a:lnTo>
                    <a:pt x="21577" y="8254"/>
                  </a:lnTo>
                  <a:lnTo>
                    <a:pt x="21224" y="7472"/>
                  </a:lnTo>
                  <a:lnTo>
                    <a:pt x="20827" y="6987"/>
                  </a:lnTo>
                  <a:lnTo>
                    <a:pt x="20761" y="6965"/>
                  </a:lnTo>
                  <a:lnTo>
                    <a:pt x="20530" y="6987"/>
                  </a:lnTo>
                  <a:lnTo>
                    <a:pt x="18921" y="7020"/>
                  </a:lnTo>
                  <a:lnTo>
                    <a:pt x="17389" y="6987"/>
                  </a:lnTo>
                  <a:lnTo>
                    <a:pt x="15615" y="6866"/>
                  </a:lnTo>
                  <a:lnTo>
                    <a:pt x="13698" y="6623"/>
                  </a:lnTo>
                  <a:lnTo>
                    <a:pt x="12265" y="6326"/>
                  </a:lnTo>
                  <a:lnTo>
                    <a:pt x="11340" y="6072"/>
                  </a:lnTo>
                  <a:lnTo>
                    <a:pt x="10447" y="5764"/>
                  </a:lnTo>
                  <a:lnTo>
                    <a:pt x="9620" y="5400"/>
                  </a:lnTo>
                  <a:lnTo>
                    <a:pt x="9235" y="5191"/>
                  </a:lnTo>
                  <a:lnTo>
                    <a:pt x="8232" y="4618"/>
                  </a:lnTo>
                  <a:lnTo>
                    <a:pt x="6281" y="3383"/>
                  </a:lnTo>
                  <a:lnTo>
                    <a:pt x="4386" y="2083"/>
                  </a:lnTo>
                  <a:lnTo>
                    <a:pt x="2535" y="717"/>
                  </a:lnTo>
                  <a:lnTo>
                    <a:pt x="16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0"/>
            <p:cNvSpPr/>
            <p:nvPr/>
          </p:nvSpPr>
          <p:spPr>
            <a:xfrm>
              <a:off x="1390769" y="1183081"/>
              <a:ext cx="480384" cy="548441"/>
            </a:xfrm>
            <a:custGeom>
              <a:rect b="b" l="l" r="r" t="t"/>
              <a:pathLst>
                <a:path extrusionOk="0" fill="none" h="24949" w="21853">
                  <a:moveTo>
                    <a:pt x="1631" y="0"/>
                  </a:moveTo>
                  <a:lnTo>
                    <a:pt x="1422" y="419"/>
                  </a:lnTo>
                  <a:lnTo>
                    <a:pt x="507" y="2799"/>
                  </a:lnTo>
                  <a:lnTo>
                    <a:pt x="144" y="4155"/>
                  </a:lnTo>
                  <a:lnTo>
                    <a:pt x="11" y="5014"/>
                  </a:lnTo>
                  <a:lnTo>
                    <a:pt x="0" y="5400"/>
                  </a:lnTo>
                  <a:lnTo>
                    <a:pt x="11" y="5819"/>
                  </a:lnTo>
                  <a:lnTo>
                    <a:pt x="166" y="6998"/>
                  </a:lnTo>
                  <a:lnTo>
                    <a:pt x="463" y="8474"/>
                  </a:lnTo>
                  <a:lnTo>
                    <a:pt x="871" y="10138"/>
                  </a:lnTo>
                  <a:lnTo>
                    <a:pt x="1378" y="11891"/>
                  </a:lnTo>
                  <a:lnTo>
                    <a:pt x="1962" y="13621"/>
                  </a:lnTo>
                  <a:lnTo>
                    <a:pt x="2612" y="15218"/>
                  </a:lnTo>
                  <a:lnTo>
                    <a:pt x="3306" y="16563"/>
                  </a:lnTo>
                  <a:lnTo>
                    <a:pt x="3659" y="17103"/>
                  </a:lnTo>
                  <a:lnTo>
                    <a:pt x="4408" y="18172"/>
                  </a:lnTo>
                  <a:lnTo>
                    <a:pt x="5731" y="20100"/>
                  </a:lnTo>
                  <a:lnTo>
                    <a:pt x="6722" y="21400"/>
                  </a:lnTo>
                  <a:lnTo>
                    <a:pt x="7802" y="22624"/>
                  </a:lnTo>
                  <a:lnTo>
                    <a:pt x="8684" y="23428"/>
                  </a:lnTo>
                  <a:lnTo>
                    <a:pt x="9301" y="23891"/>
                  </a:lnTo>
                  <a:lnTo>
                    <a:pt x="9940" y="24288"/>
                  </a:lnTo>
                  <a:lnTo>
                    <a:pt x="10601" y="24596"/>
                  </a:lnTo>
                  <a:lnTo>
                    <a:pt x="11295" y="24817"/>
                  </a:lnTo>
                  <a:lnTo>
                    <a:pt x="12001" y="24938"/>
                  </a:lnTo>
                  <a:lnTo>
                    <a:pt x="12364" y="24949"/>
                  </a:lnTo>
                  <a:lnTo>
                    <a:pt x="12739" y="24938"/>
                  </a:lnTo>
                  <a:lnTo>
                    <a:pt x="13477" y="24795"/>
                  </a:lnTo>
                  <a:lnTo>
                    <a:pt x="14205" y="24519"/>
                  </a:lnTo>
                  <a:lnTo>
                    <a:pt x="14921" y="24144"/>
                  </a:lnTo>
                  <a:lnTo>
                    <a:pt x="15626" y="23671"/>
                  </a:lnTo>
                  <a:lnTo>
                    <a:pt x="16298" y="23109"/>
                  </a:lnTo>
                  <a:lnTo>
                    <a:pt x="16948" y="22502"/>
                  </a:lnTo>
                  <a:lnTo>
                    <a:pt x="17555" y="21841"/>
                  </a:lnTo>
                  <a:lnTo>
                    <a:pt x="18392" y="20805"/>
                  </a:lnTo>
                  <a:lnTo>
                    <a:pt x="19318" y="19406"/>
                  </a:lnTo>
                  <a:lnTo>
                    <a:pt x="19990" y="18128"/>
                  </a:lnTo>
                  <a:lnTo>
                    <a:pt x="20276" y="17323"/>
                  </a:lnTo>
                  <a:lnTo>
                    <a:pt x="20365" y="16893"/>
                  </a:lnTo>
                  <a:lnTo>
                    <a:pt x="20376" y="16717"/>
                  </a:lnTo>
                  <a:lnTo>
                    <a:pt x="20442" y="13863"/>
                  </a:lnTo>
                  <a:lnTo>
                    <a:pt x="20508" y="12794"/>
                  </a:lnTo>
                  <a:lnTo>
                    <a:pt x="20563" y="12728"/>
                  </a:lnTo>
                  <a:lnTo>
                    <a:pt x="21037" y="12034"/>
                  </a:lnTo>
                  <a:lnTo>
                    <a:pt x="21467" y="11196"/>
                  </a:lnTo>
                  <a:lnTo>
                    <a:pt x="21709" y="10568"/>
                  </a:lnTo>
                  <a:lnTo>
                    <a:pt x="21852" y="9885"/>
                  </a:lnTo>
                  <a:lnTo>
                    <a:pt x="21852" y="9202"/>
                  </a:lnTo>
                  <a:lnTo>
                    <a:pt x="21775" y="8860"/>
                  </a:lnTo>
                  <a:lnTo>
                    <a:pt x="21577" y="8254"/>
                  </a:lnTo>
                  <a:lnTo>
                    <a:pt x="21224" y="7472"/>
                  </a:lnTo>
                  <a:lnTo>
                    <a:pt x="20827" y="6987"/>
                  </a:lnTo>
                  <a:lnTo>
                    <a:pt x="20761" y="6965"/>
                  </a:lnTo>
                  <a:lnTo>
                    <a:pt x="20530" y="6987"/>
                  </a:lnTo>
                  <a:lnTo>
                    <a:pt x="18921" y="7020"/>
                  </a:lnTo>
                  <a:lnTo>
                    <a:pt x="17389" y="6987"/>
                  </a:lnTo>
                  <a:lnTo>
                    <a:pt x="15615" y="6866"/>
                  </a:lnTo>
                  <a:lnTo>
                    <a:pt x="13698" y="6623"/>
                  </a:lnTo>
                  <a:lnTo>
                    <a:pt x="12265" y="6326"/>
                  </a:lnTo>
                  <a:lnTo>
                    <a:pt x="11340" y="6072"/>
                  </a:lnTo>
                  <a:lnTo>
                    <a:pt x="10447" y="5764"/>
                  </a:lnTo>
                  <a:lnTo>
                    <a:pt x="9620" y="5400"/>
                  </a:lnTo>
                  <a:lnTo>
                    <a:pt x="9235" y="5191"/>
                  </a:lnTo>
                  <a:lnTo>
                    <a:pt x="8232" y="4618"/>
                  </a:lnTo>
                  <a:lnTo>
                    <a:pt x="6281" y="3383"/>
                  </a:lnTo>
                  <a:lnTo>
                    <a:pt x="4386" y="2083"/>
                  </a:lnTo>
                  <a:lnTo>
                    <a:pt x="2535" y="717"/>
                  </a:lnTo>
                  <a:lnTo>
                    <a:pt x="1631"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0"/>
            <p:cNvSpPr/>
            <p:nvPr/>
          </p:nvSpPr>
          <p:spPr>
            <a:xfrm>
              <a:off x="1505826" y="1538691"/>
              <a:ext cx="36843" cy="16245"/>
            </a:xfrm>
            <a:custGeom>
              <a:rect b="b" l="l" r="r" t="t"/>
              <a:pathLst>
                <a:path extrusionOk="0" fill="none" h="739" w="1676">
                  <a:moveTo>
                    <a:pt x="1" y="0"/>
                  </a:moveTo>
                  <a:lnTo>
                    <a:pt x="166" y="176"/>
                  </a:lnTo>
                  <a:lnTo>
                    <a:pt x="541" y="452"/>
                  </a:lnTo>
                  <a:lnTo>
                    <a:pt x="970" y="650"/>
                  </a:lnTo>
                  <a:lnTo>
                    <a:pt x="1444" y="738"/>
                  </a:lnTo>
                  <a:lnTo>
                    <a:pt x="1676" y="738"/>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0"/>
            <p:cNvSpPr/>
            <p:nvPr/>
          </p:nvSpPr>
          <p:spPr>
            <a:xfrm>
              <a:off x="1349090" y="1330847"/>
              <a:ext cx="425647" cy="217297"/>
            </a:xfrm>
            <a:custGeom>
              <a:rect b="b" l="l" r="r" t="t"/>
              <a:pathLst>
                <a:path extrusionOk="0" h="9885" w="19363">
                  <a:moveTo>
                    <a:pt x="18635" y="0"/>
                  </a:moveTo>
                  <a:lnTo>
                    <a:pt x="18249" y="33"/>
                  </a:lnTo>
                  <a:lnTo>
                    <a:pt x="15627" y="342"/>
                  </a:lnTo>
                  <a:lnTo>
                    <a:pt x="13136" y="706"/>
                  </a:lnTo>
                  <a:lnTo>
                    <a:pt x="10238" y="1224"/>
                  </a:lnTo>
                  <a:lnTo>
                    <a:pt x="7153" y="1907"/>
                  </a:lnTo>
                  <a:lnTo>
                    <a:pt x="4850" y="2546"/>
                  </a:lnTo>
                  <a:lnTo>
                    <a:pt x="3362" y="3020"/>
                  </a:lnTo>
                  <a:lnTo>
                    <a:pt x="1940" y="3549"/>
                  </a:lnTo>
                  <a:lnTo>
                    <a:pt x="618" y="4122"/>
                  </a:lnTo>
                  <a:lnTo>
                    <a:pt x="1" y="4441"/>
                  </a:lnTo>
                  <a:lnTo>
                    <a:pt x="221" y="5091"/>
                  </a:lnTo>
                  <a:lnTo>
                    <a:pt x="1202" y="7571"/>
                  </a:lnTo>
                  <a:lnTo>
                    <a:pt x="1643" y="8519"/>
                  </a:lnTo>
                  <a:lnTo>
                    <a:pt x="2095" y="9290"/>
                  </a:lnTo>
                  <a:lnTo>
                    <a:pt x="2403" y="9676"/>
                  </a:lnTo>
                  <a:lnTo>
                    <a:pt x="2602" y="9830"/>
                  </a:lnTo>
                  <a:lnTo>
                    <a:pt x="2690" y="9852"/>
                  </a:lnTo>
                  <a:lnTo>
                    <a:pt x="2888" y="9885"/>
                  </a:lnTo>
                  <a:lnTo>
                    <a:pt x="3373" y="9885"/>
                  </a:lnTo>
                  <a:lnTo>
                    <a:pt x="4266" y="9786"/>
                  </a:lnTo>
                  <a:lnTo>
                    <a:pt x="5500" y="9477"/>
                  </a:lnTo>
                  <a:lnTo>
                    <a:pt x="6227" y="9180"/>
                  </a:lnTo>
                  <a:lnTo>
                    <a:pt x="6558" y="8948"/>
                  </a:lnTo>
                  <a:lnTo>
                    <a:pt x="6635" y="8838"/>
                  </a:lnTo>
                  <a:lnTo>
                    <a:pt x="6701" y="8717"/>
                  </a:lnTo>
                  <a:lnTo>
                    <a:pt x="6778" y="8364"/>
                  </a:lnTo>
                  <a:lnTo>
                    <a:pt x="6833" y="7714"/>
                  </a:lnTo>
                  <a:lnTo>
                    <a:pt x="6910" y="6766"/>
                  </a:lnTo>
                  <a:lnTo>
                    <a:pt x="7076" y="6193"/>
                  </a:lnTo>
                  <a:lnTo>
                    <a:pt x="7263" y="5951"/>
                  </a:lnTo>
                  <a:lnTo>
                    <a:pt x="7395" y="5885"/>
                  </a:lnTo>
                  <a:lnTo>
                    <a:pt x="7461" y="5874"/>
                  </a:lnTo>
                  <a:lnTo>
                    <a:pt x="7604" y="5885"/>
                  </a:lnTo>
                  <a:lnTo>
                    <a:pt x="7814" y="6006"/>
                  </a:lnTo>
                  <a:lnTo>
                    <a:pt x="8244" y="6513"/>
                  </a:lnTo>
                  <a:lnTo>
                    <a:pt x="8706" y="7207"/>
                  </a:lnTo>
                  <a:lnTo>
                    <a:pt x="9048" y="7659"/>
                  </a:lnTo>
                  <a:lnTo>
                    <a:pt x="9412" y="8034"/>
                  </a:lnTo>
                  <a:lnTo>
                    <a:pt x="9720" y="8221"/>
                  </a:lnTo>
                  <a:lnTo>
                    <a:pt x="9941" y="8287"/>
                  </a:lnTo>
                  <a:lnTo>
                    <a:pt x="10051" y="8298"/>
                  </a:lnTo>
                  <a:lnTo>
                    <a:pt x="10304" y="8298"/>
                  </a:lnTo>
                  <a:lnTo>
                    <a:pt x="11054" y="8199"/>
                  </a:lnTo>
                  <a:lnTo>
                    <a:pt x="12497" y="7890"/>
                  </a:lnTo>
                  <a:lnTo>
                    <a:pt x="14668" y="7306"/>
                  </a:lnTo>
                  <a:lnTo>
                    <a:pt x="16442" y="6733"/>
                  </a:lnTo>
                  <a:lnTo>
                    <a:pt x="16905" y="6546"/>
                  </a:lnTo>
                  <a:lnTo>
                    <a:pt x="17081" y="6458"/>
                  </a:lnTo>
                  <a:lnTo>
                    <a:pt x="17467" y="6116"/>
                  </a:lnTo>
                  <a:lnTo>
                    <a:pt x="18084" y="5422"/>
                  </a:lnTo>
                  <a:lnTo>
                    <a:pt x="19164" y="3868"/>
                  </a:lnTo>
                  <a:lnTo>
                    <a:pt x="19362" y="3549"/>
                  </a:lnTo>
                  <a:lnTo>
                    <a:pt x="186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0"/>
            <p:cNvSpPr/>
            <p:nvPr/>
          </p:nvSpPr>
          <p:spPr>
            <a:xfrm>
              <a:off x="1349090" y="1330847"/>
              <a:ext cx="425647" cy="217297"/>
            </a:xfrm>
            <a:custGeom>
              <a:rect b="b" l="l" r="r" t="t"/>
              <a:pathLst>
                <a:path extrusionOk="0" fill="none" h="9885" w="19363">
                  <a:moveTo>
                    <a:pt x="18635" y="0"/>
                  </a:moveTo>
                  <a:lnTo>
                    <a:pt x="18249" y="33"/>
                  </a:lnTo>
                  <a:lnTo>
                    <a:pt x="15627" y="342"/>
                  </a:lnTo>
                  <a:lnTo>
                    <a:pt x="13136" y="706"/>
                  </a:lnTo>
                  <a:lnTo>
                    <a:pt x="10238" y="1224"/>
                  </a:lnTo>
                  <a:lnTo>
                    <a:pt x="7153" y="1907"/>
                  </a:lnTo>
                  <a:lnTo>
                    <a:pt x="4850" y="2546"/>
                  </a:lnTo>
                  <a:lnTo>
                    <a:pt x="3362" y="3020"/>
                  </a:lnTo>
                  <a:lnTo>
                    <a:pt x="1940" y="3549"/>
                  </a:lnTo>
                  <a:lnTo>
                    <a:pt x="618" y="4122"/>
                  </a:lnTo>
                  <a:lnTo>
                    <a:pt x="1" y="4441"/>
                  </a:lnTo>
                  <a:lnTo>
                    <a:pt x="221" y="5091"/>
                  </a:lnTo>
                  <a:lnTo>
                    <a:pt x="1202" y="7571"/>
                  </a:lnTo>
                  <a:lnTo>
                    <a:pt x="1643" y="8519"/>
                  </a:lnTo>
                  <a:lnTo>
                    <a:pt x="2095" y="9290"/>
                  </a:lnTo>
                  <a:lnTo>
                    <a:pt x="2403" y="9676"/>
                  </a:lnTo>
                  <a:lnTo>
                    <a:pt x="2602" y="9830"/>
                  </a:lnTo>
                  <a:lnTo>
                    <a:pt x="2690" y="9852"/>
                  </a:lnTo>
                  <a:lnTo>
                    <a:pt x="2888" y="9885"/>
                  </a:lnTo>
                  <a:lnTo>
                    <a:pt x="3373" y="9885"/>
                  </a:lnTo>
                  <a:lnTo>
                    <a:pt x="4266" y="9786"/>
                  </a:lnTo>
                  <a:lnTo>
                    <a:pt x="5500" y="9477"/>
                  </a:lnTo>
                  <a:lnTo>
                    <a:pt x="6227" y="9180"/>
                  </a:lnTo>
                  <a:lnTo>
                    <a:pt x="6558" y="8948"/>
                  </a:lnTo>
                  <a:lnTo>
                    <a:pt x="6635" y="8838"/>
                  </a:lnTo>
                  <a:lnTo>
                    <a:pt x="6701" y="8717"/>
                  </a:lnTo>
                  <a:lnTo>
                    <a:pt x="6778" y="8364"/>
                  </a:lnTo>
                  <a:lnTo>
                    <a:pt x="6833" y="7714"/>
                  </a:lnTo>
                  <a:lnTo>
                    <a:pt x="6910" y="6766"/>
                  </a:lnTo>
                  <a:lnTo>
                    <a:pt x="7076" y="6193"/>
                  </a:lnTo>
                  <a:lnTo>
                    <a:pt x="7263" y="5951"/>
                  </a:lnTo>
                  <a:lnTo>
                    <a:pt x="7395" y="5885"/>
                  </a:lnTo>
                  <a:lnTo>
                    <a:pt x="7461" y="5874"/>
                  </a:lnTo>
                  <a:lnTo>
                    <a:pt x="7604" y="5885"/>
                  </a:lnTo>
                  <a:lnTo>
                    <a:pt x="7814" y="6006"/>
                  </a:lnTo>
                  <a:lnTo>
                    <a:pt x="8244" y="6513"/>
                  </a:lnTo>
                  <a:lnTo>
                    <a:pt x="8706" y="7207"/>
                  </a:lnTo>
                  <a:lnTo>
                    <a:pt x="9048" y="7659"/>
                  </a:lnTo>
                  <a:lnTo>
                    <a:pt x="9412" y="8034"/>
                  </a:lnTo>
                  <a:lnTo>
                    <a:pt x="9720" y="8221"/>
                  </a:lnTo>
                  <a:lnTo>
                    <a:pt x="9941" y="8287"/>
                  </a:lnTo>
                  <a:lnTo>
                    <a:pt x="10051" y="8298"/>
                  </a:lnTo>
                  <a:lnTo>
                    <a:pt x="10304" y="8298"/>
                  </a:lnTo>
                  <a:lnTo>
                    <a:pt x="11054" y="8199"/>
                  </a:lnTo>
                  <a:lnTo>
                    <a:pt x="12497" y="7890"/>
                  </a:lnTo>
                  <a:lnTo>
                    <a:pt x="14668" y="7306"/>
                  </a:lnTo>
                  <a:lnTo>
                    <a:pt x="16442" y="6733"/>
                  </a:lnTo>
                  <a:lnTo>
                    <a:pt x="16905" y="6546"/>
                  </a:lnTo>
                  <a:lnTo>
                    <a:pt x="17081" y="6458"/>
                  </a:lnTo>
                  <a:lnTo>
                    <a:pt x="17467" y="6116"/>
                  </a:lnTo>
                  <a:lnTo>
                    <a:pt x="18084" y="5422"/>
                  </a:lnTo>
                  <a:lnTo>
                    <a:pt x="19164" y="3868"/>
                  </a:lnTo>
                  <a:lnTo>
                    <a:pt x="19362" y="3549"/>
                  </a:lnTo>
                  <a:lnTo>
                    <a:pt x="18635" y="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0"/>
            <p:cNvSpPr/>
            <p:nvPr/>
          </p:nvSpPr>
          <p:spPr>
            <a:xfrm>
              <a:off x="1349090" y="1330847"/>
              <a:ext cx="409666" cy="97646"/>
            </a:xfrm>
            <a:custGeom>
              <a:rect b="b" l="l" r="r" t="t"/>
              <a:pathLst>
                <a:path extrusionOk="0" fill="none" h="4442" w="18636">
                  <a:moveTo>
                    <a:pt x="1" y="4441"/>
                  </a:moveTo>
                  <a:lnTo>
                    <a:pt x="1103" y="3945"/>
                  </a:lnTo>
                  <a:lnTo>
                    <a:pt x="3351" y="3042"/>
                  </a:lnTo>
                  <a:lnTo>
                    <a:pt x="5621" y="2259"/>
                  </a:lnTo>
                  <a:lnTo>
                    <a:pt x="7935" y="1587"/>
                  </a:lnTo>
                  <a:lnTo>
                    <a:pt x="10271" y="1036"/>
                  </a:lnTo>
                  <a:lnTo>
                    <a:pt x="12640" y="595"/>
                  </a:lnTo>
                  <a:lnTo>
                    <a:pt x="15021" y="265"/>
                  </a:lnTo>
                  <a:lnTo>
                    <a:pt x="17423" y="55"/>
                  </a:lnTo>
                  <a:lnTo>
                    <a:pt x="18635" y="0"/>
                  </a:lnTo>
                </a:path>
              </a:pathLst>
            </a:custGeom>
            <a:noFill/>
            <a:ln cap="rnd" cmpd="sng" w="3415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0"/>
            <p:cNvSpPr/>
            <p:nvPr/>
          </p:nvSpPr>
          <p:spPr>
            <a:xfrm>
              <a:off x="1922966" y="2410737"/>
              <a:ext cx="38535" cy="97646"/>
            </a:xfrm>
            <a:custGeom>
              <a:rect b="b" l="l" r="r" t="t"/>
              <a:pathLst>
                <a:path extrusionOk="0" fill="none" h="4442" w="1753">
                  <a:moveTo>
                    <a:pt x="0" y="1"/>
                  </a:moveTo>
                  <a:lnTo>
                    <a:pt x="1753" y="4442"/>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0"/>
            <p:cNvSpPr/>
            <p:nvPr/>
          </p:nvSpPr>
          <p:spPr>
            <a:xfrm>
              <a:off x="1247355" y="1845853"/>
              <a:ext cx="99823" cy="379594"/>
            </a:xfrm>
            <a:custGeom>
              <a:rect b="b" l="l" r="r" t="t"/>
              <a:pathLst>
                <a:path extrusionOk="0" h="17268" w="4541">
                  <a:moveTo>
                    <a:pt x="3946" y="0"/>
                  </a:moveTo>
                  <a:lnTo>
                    <a:pt x="1" y="143"/>
                  </a:lnTo>
                  <a:lnTo>
                    <a:pt x="23" y="143"/>
                  </a:lnTo>
                  <a:lnTo>
                    <a:pt x="618" y="15747"/>
                  </a:lnTo>
                  <a:lnTo>
                    <a:pt x="629" y="15912"/>
                  </a:lnTo>
                  <a:lnTo>
                    <a:pt x="706" y="16221"/>
                  </a:lnTo>
                  <a:lnTo>
                    <a:pt x="838" y="16496"/>
                  </a:lnTo>
                  <a:lnTo>
                    <a:pt x="1014" y="16739"/>
                  </a:lnTo>
                  <a:lnTo>
                    <a:pt x="1235" y="16948"/>
                  </a:lnTo>
                  <a:lnTo>
                    <a:pt x="1499" y="17102"/>
                  </a:lnTo>
                  <a:lnTo>
                    <a:pt x="1786" y="17213"/>
                  </a:lnTo>
                  <a:lnTo>
                    <a:pt x="2094" y="17268"/>
                  </a:lnTo>
                  <a:lnTo>
                    <a:pt x="2260" y="17268"/>
                  </a:lnTo>
                  <a:lnTo>
                    <a:pt x="3020" y="17235"/>
                  </a:lnTo>
                  <a:lnTo>
                    <a:pt x="3174" y="17224"/>
                  </a:lnTo>
                  <a:lnTo>
                    <a:pt x="3483" y="17158"/>
                  </a:lnTo>
                  <a:lnTo>
                    <a:pt x="3769" y="17025"/>
                  </a:lnTo>
                  <a:lnTo>
                    <a:pt x="4012" y="16838"/>
                  </a:lnTo>
                  <a:lnTo>
                    <a:pt x="4221" y="16618"/>
                  </a:lnTo>
                  <a:lnTo>
                    <a:pt x="4375" y="16364"/>
                  </a:lnTo>
                  <a:lnTo>
                    <a:pt x="4486" y="16067"/>
                  </a:lnTo>
                  <a:lnTo>
                    <a:pt x="4541" y="15758"/>
                  </a:lnTo>
                  <a:lnTo>
                    <a:pt x="4541" y="15604"/>
                  </a:lnTo>
                  <a:lnTo>
                    <a:pt x="3946" y="0"/>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0"/>
            <p:cNvSpPr/>
            <p:nvPr/>
          </p:nvSpPr>
          <p:spPr>
            <a:xfrm>
              <a:off x="1247355" y="1845853"/>
              <a:ext cx="99823" cy="379594"/>
            </a:xfrm>
            <a:custGeom>
              <a:rect b="b" l="l" r="r" t="t"/>
              <a:pathLst>
                <a:path extrusionOk="0" fill="none" h="17268" w="4541">
                  <a:moveTo>
                    <a:pt x="1" y="143"/>
                  </a:moveTo>
                  <a:lnTo>
                    <a:pt x="3946" y="0"/>
                  </a:lnTo>
                  <a:lnTo>
                    <a:pt x="4541" y="15604"/>
                  </a:lnTo>
                  <a:lnTo>
                    <a:pt x="4541" y="15758"/>
                  </a:lnTo>
                  <a:lnTo>
                    <a:pt x="4486" y="16067"/>
                  </a:lnTo>
                  <a:lnTo>
                    <a:pt x="4375" y="16364"/>
                  </a:lnTo>
                  <a:lnTo>
                    <a:pt x="4221" y="16618"/>
                  </a:lnTo>
                  <a:lnTo>
                    <a:pt x="4012" y="16838"/>
                  </a:lnTo>
                  <a:lnTo>
                    <a:pt x="3769" y="17025"/>
                  </a:lnTo>
                  <a:lnTo>
                    <a:pt x="3483" y="17158"/>
                  </a:lnTo>
                  <a:lnTo>
                    <a:pt x="3174" y="17224"/>
                  </a:lnTo>
                  <a:lnTo>
                    <a:pt x="3020" y="17235"/>
                  </a:lnTo>
                  <a:lnTo>
                    <a:pt x="2260" y="17268"/>
                  </a:lnTo>
                  <a:lnTo>
                    <a:pt x="2094" y="17268"/>
                  </a:lnTo>
                  <a:lnTo>
                    <a:pt x="1786" y="17213"/>
                  </a:lnTo>
                  <a:lnTo>
                    <a:pt x="1499" y="17102"/>
                  </a:lnTo>
                  <a:lnTo>
                    <a:pt x="1235" y="16948"/>
                  </a:lnTo>
                  <a:lnTo>
                    <a:pt x="1014" y="16739"/>
                  </a:lnTo>
                  <a:lnTo>
                    <a:pt x="838" y="16496"/>
                  </a:lnTo>
                  <a:lnTo>
                    <a:pt x="706" y="16221"/>
                  </a:lnTo>
                  <a:lnTo>
                    <a:pt x="629" y="15912"/>
                  </a:lnTo>
                  <a:lnTo>
                    <a:pt x="618" y="15747"/>
                  </a:lnTo>
                  <a:lnTo>
                    <a:pt x="23" y="143"/>
                  </a:lnTo>
                  <a:lnTo>
                    <a:pt x="1" y="143"/>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0"/>
            <p:cNvSpPr/>
            <p:nvPr/>
          </p:nvSpPr>
          <p:spPr>
            <a:xfrm>
              <a:off x="1236694" y="1830333"/>
              <a:ext cx="107099" cy="24247"/>
            </a:xfrm>
            <a:custGeom>
              <a:rect b="b" l="l" r="r" t="t"/>
              <a:pathLst>
                <a:path extrusionOk="0" h="1103" w="4872">
                  <a:moveTo>
                    <a:pt x="4838" y="1"/>
                  </a:moveTo>
                  <a:lnTo>
                    <a:pt x="1" y="188"/>
                  </a:lnTo>
                  <a:lnTo>
                    <a:pt x="34" y="1103"/>
                  </a:lnTo>
                  <a:lnTo>
                    <a:pt x="4871" y="926"/>
                  </a:lnTo>
                  <a:lnTo>
                    <a:pt x="48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0"/>
            <p:cNvSpPr/>
            <p:nvPr/>
          </p:nvSpPr>
          <p:spPr>
            <a:xfrm>
              <a:off x="1236694" y="1830333"/>
              <a:ext cx="107099" cy="24247"/>
            </a:xfrm>
            <a:custGeom>
              <a:rect b="b" l="l" r="r" t="t"/>
              <a:pathLst>
                <a:path extrusionOk="0" fill="none" h="1103" w="4872">
                  <a:moveTo>
                    <a:pt x="1" y="188"/>
                  </a:moveTo>
                  <a:lnTo>
                    <a:pt x="4838" y="1"/>
                  </a:lnTo>
                  <a:lnTo>
                    <a:pt x="4871" y="926"/>
                  </a:lnTo>
                  <a:lnTo>
                    <a:pt x="34" y="1103"/>
                  </a:lnTo>
                  <a:lnTo>
                    <a:pt x="1" y="188"/>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0"/>
            <p:cNvSpPr/>
            <p:nvPr/>
          </p:nvSpPr>
          <p:spPr>
            <a:xfrm>
              <a:off x="1191652" y="1846337"/>
              <a:ext cx="554025" cy="684095"/>
            </a:xfrm>
            <a:custGeom>
              <a:rect b="b" l="l" r="r" t="t"/>
              <a:pathLst>
                <a:path extrusionOk="0" h="31120" w="25203">
                  <a:moveTo>
                    <a:pt x="1455" y="0"/>
                  </a:moveTo>
                  <a:lnTo>
                    <a:pt x="1300" y="66"/>
                  </a:lnTo>
                  <a:lnTo>
                    <a:pt x="1135" y="220"/>
                  </a:lnTo>
                  <a:lnTo>
                    <a:pt x="970" y="474"/>
                  </a:lnTo>
                  <a:lnTo>
                    <a:pt x="882" y="661"/>
                  </a:lnTo>
                  <a:lnTo>
                    <a:pt x="816" y="860"/>
                  </a:lnTo>
                  <a:lnTo>
                    <a:pt x="738" y="1300"/>
                  </a:lnTo>
                  <a:lnTo>
                    <a:pt x="750" y="2006"/>
                  </a:lnTo>
                  <a:lnTo>
                    <a:pt x="1025" y="3240"/>
                  </a:lnTo>
                  <a:lnTo>
                    <a:pt x="1102" y="3460"/>
                  </a:lnTo>
                  <a:lnTo>
                    <a:pt x="1058" y="3482"/>
                  </a:lnTo>
                  <a:lnTo>
                    <a:pt x="661" y="3824"/>
                  </a:lnTo>
                  <a:lnTo>
                    <a:pt x="309" y="4265"/>
                  </a:lnTo>
                  <a:lnTo>
                    <a:pt x="121" y="4617"/>
                  </a:lnTo>
                  <a:lnTo>
                    <a:pt x="0" y="5036"/>
                  </a:lnTo>
                  <a:lnTo>
                    <a:pt x="11" y="5499"/>
                  </a:lnTo>
                  <a:lnTo>
                    <a:pt x="77" y="5741"/>
                  </a:lnTo>
                  <a:lnTo>
                    <a:pt x="154" y="5995"/>
                  </a:lnTo>
                  <a:lnTo>
                    <a:pt x="265" y="6513"/>
                  </a:lnTo>
                  <a:lnTo>
                    <a:pt x="342" y="7339"/>
                  </a:lnTo>
                  <a:lnTo>
                    <a:pt x="397" y="8551"/>
                  </a:lnTo>
                  <a:lnTo>
                    <a:pt x="529" y="9918"/>
                  </a:lnTo>
                  <a:lnTo>
                    <a:pt x="672" y="10678"/>
                  </a:lnTo>
                  <a:lnTo>
                    <a:pt x="827" y="11438"/>
                  </a:lnTo>
                  <a:lnTo>
                    <a:pt x="1179" y="12816"/>
                  </a:lnTo>
                  <a:lnTo>
                    <a:pt x="1521" y="13731"/>
                  </a:lnTo>
                  <a:lnTo>
                    <a:pt x="1807" y="14282"/>
                  </a:lnTo>
                  <a:lnTo>
                    <a:pt x="2149" y="14799"/>
                  </a:lnTo>
                  <a:lnTo>
                    <a:pt x="2557" y="15262"/>
                  </a:lnTo>
                  <a:lnTo>
                    <a:pt x="2799" y="15472"/>
                  </a:lnTo>
                  <a:lnTo>
                    <a:pt x="3515" y="16001"/>
                  </a:lnTo>
                  <a:lnTo>
                    <a:pt x="4992" y="17003"/>
                  </a:lnTo>
                  <a:lnTo>
                    <a:pt x="6502" y="17940"/>
                  </a:lnTo>
                  <a:lnTo>
                    <a:pt x="8056" y="18822"/>
                  </a:lnTo>
                  <a:lnTo>
                    <a:pt x="8849" y="19229"/>
                  </a:lnTo>
                  <a:lnTo>
                    <a:pt x="9345" y="19472"/>
                  </a:lnTo>
                  <a:lnTo>
                    <a:pt x="10447" y="20089"/>
                  </a:lnTo>
                  <a:lnTo>
                    <a:pt x="11901" y="20981"/>
                  </a:lnTo>
                  <a:lnTo>
                    <a:pt x="12155" y="21147"/>
                  </a:lnTo>
                  <a:lnTo>
                    <a:pt x="16177" y="31119"/>
                  </a:lnTo>
                  <a:lnTo>
                    <a:pt x="25202" y="19229"/>
                  </a:lnTo>
                  <a:lnTo>
                    <a:pt x="17907" y="15538"/>
                  </a:lnTo>
                  <a:lnTo>
                    <a:pt x="17643" y="15284"/>
                  </a:lnTo>
                  <a:lnTo>
                    <a:pt x="16232" y="13675"/>
                  </a:lnTo>
                  <a:lnTo>
                    <a:pt x="15494" y="12640"/>
                  </a:lnTo>
                  <a:lnTo>
                    <a:pt x="15064" y="11923"/>
                  </a:lnTo>
                  <a:lnTo>
                    <a:pt x="14888" y="11560"/>
                  </a:lnTo>
                  <a:lnTo>
                    <a:pt x="14249" y="10039"/>
                  </a:lnTo>
                  <a:lnTo>
                    <a:pt x="13510" y="8210"/>
                  </a:lnTo>
                  <a:lnTo>
                    <a:pt x="13213" y="7604"/>
                  </a:lnTo>
                  <a:lnTo>
                    <a:pt x="12893" y="7108"/>
                  </a:lnTo>
                  <a:lnTo>
                    <a:pt x="12552" y="6788"/>
                  </a:lnTo>
                  <a:lnTo>
                    <a:pt x="12375" y="6700"/>
                  </a:lnTo>
                  <a:lnTo>
                    <a:pt x="11901" y="6491"/>
                  </a:lnTo>
                  <a:lnTo>
                    <a:pt x="10193" y="5631"/>
                  </a:lnTo>
                  <a:lnTo>
                    <a:pt x="7361" y="4143"/>
                  </a:lnTo>
                  <a:lnTo>
                    <a:pt x="6777" y="3824"/>
                  </a:lnTo>
                  <a:lnTo>
                    <a:pt x="6777" y="6259"/>
                  </a:lnTo>
                  <a:lnTo>
                    <a:pt x="4199" y="3978"/>
                  </a:lnTo>
                  <a:lnTo>
                    <a:pt x="3956" y="3471"/>
                  </a:lnTo>
                  <a:lnTo>
                    <a:pt x="2777" y="1256"/>
                  </a:lnTo>
                  <a:lnTo>
                    <a:pt x="2270" y="397"/>
                  </a:lnTo>
                  <a:lnTo>
                    <a:pt x="2050" y="88"/>
                  </a:lnTo>
                  <a:lnTo>
                    <a:pt x="1995" y="66"/>
                  </a:lnTo>
                  <a:lnTo>
                    <a:pt x="1907" y="77"/>
                  </a:lnTo>
                  <a:lnTo>
                    <a:pt x="1664" y="11"/>
                  </a:lnTo>
                  <a:lnTo>
                    <a:pt x="1455" y="0"/>
                  </a:lnTo>
                  <a:close/>
                </a:path>
              </a:pathLst>
            </a:custGeom>
            <a:solidFill>
              <a:srgbClr val="9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0"/>
            <p:cNvSpPr/>
            <p:nvPr/>
          </p:nvSpPr>
          <p:spPr>
            <a:xfrm>
              <a:off x="1191652" y="1846337"/>
              <a:ext cx="554025" cy="684095"/>
            </a:xfrm>
            <a:custGeom>
              <a:rect b="b" l="l" r="r" t="t"/>
              <a:pathLst>
                <a:path extrusionOk="0" fill="none" h="31120" w="25203">
                  <a:moveTo>
                    <a:pt x="17907" y="15538"/>
                  </a:moveTo>
                  <a:lnTo>
                    <a:pt x="17643" y="15284"/>
                  </a:lnTo>
                  <a:lnTo>
                    <a:pt x="16232" y="13675"/>
                  </a:lnTo>
                  <a:lnTo>
                    <a:pt x="15494" y="12640"/>
                  </a:lnTo>
                  <a:lnTo>
                    <a:pt x="15064" y="11923"/>
                  </a:lnTo>
                  <a:lnTo>
                    <a:pt x="14888" y="11560"/>
                  </a:lnTo>
                  <a:lnTo>
                    <a:pt x="14249" y="10039"/>
                  </a:lnTo>
                  <a:lnTo>
                    <a:pt x="13510" y="8210"/>
                  </a:lnTo>
                  <a:lnTo>
                    <a:pt x="13213" y="7604"/>
                  </a:lnTo>
                  <a:lnTo>
                    <a:pt x="12893" y="7108"/>
                  </a:lnTo>
                  <a:lnTo>
                    <a:pt x="12552" y="6788"/>
                  </a:lnTo>
                  <a:lnTo>
                    <a:pt x="12375" y="6700"/>
                  </a:lnTo>
                  <a:lnTo>
                    <a:pt x="11901" y="6491"/>
                  </a:lnTo>
                  <a:lnTo>
                    <a:pt x="10193" y="5631"/>
                  </a:lnTo>
                  <a:lnTo>
                    <a:pt x="7361" y="4143"/>
                  </a:lnTo>
                  <a:lnTo>
                    <a:pt x="6777" y="3824"/>
                  </a:lnTo>
                  <a:lnTo>
                    <a:pt x="6777" y="6259"/>
                  </a:lnTo>
                  <a:lnTo>
                    <a:pt x="4199" y="3978"/>
                  </a:lnTo>
                  <a:lnTo>
                    <a:pt x="3956" y="3471"/>
                  </a:lnTo>
                  <a:lnTo>
                    <a:pt x="2777" y="1256"/>
                  </a:lnTo>
                  <a:lnTo>
                    <a:pt x="2270" y="397"/>
                  </a:lnTo>
                  <a:lnTo>
                    <a:pt x="2050" y="88"/>
                  </a:lnTo>
                  <a:lnTo>
                    <a:pt x="1995" y="66"/>
                  </a:lnTo>
                  <a:lnTo>
                    <a:pt x="1907" y="77"/>
                  </a:lnTo>
                  <a:lnTo>
                    <a:pt x="1664" y="11"/>
                  </a:lnTo>
                  <a:lnTo>
                    <a:pt x="1455" y="0"/>
                  </a:lnTo>
                  <a:lnTo>
                    <a:pt x="1300" y="66"/>
                  </a:lnTo>
                  <a:lnTo>
                    <a:pt x="1135" y="220"/>
                  </a:lnTo>
                  <a:lnTo>
                    <a:pt x="970" y="474"/>
                  </a:lnTo>
                  <a:lnTo>
                    <a:pt x="882" y="661"/>
                  </a:lnTo>
                  <a:lnTo>
                    <a:pt x="816" y="860"/>
                  </a:lnTo>
                  <a:lnTo>
                    <a:pt x="738" y="1300"/>
                  </a:lnTo>
                  <a:lnTo>
                    <a:pt x="750" y="2006"/>
                  </a:lnTo>
                  <a:lnTo>
                    <a:pt x="1025" y="3240"/>
                  </a:lnTo>
                  <a:lnTo>
                    <a:pt x="1102" y="3460"/>
                  </a:lnTo>
                  <a:lnTo>
                    <a:pt x="1058" y="3482"/>
                  </a:lnTo>
                  <a:lnTo>
                    <a:pt x="661" y="3824"/>
                  </a:lnTo>
                  <a:lnTo>
                    <a:pt x="309" y="4265"/>
                  </a:lnTo>
                  <a:lnTo>
                    <a:pt x="121" y="4617"/>
                  </a:lnTo>
                  <a:lnTo>
                    <a:pt x="0" y="5036"/>
                  </a:lnTo>
                  <a:lnTo>
                    <a:pt x="11" y="5499"/>
                  </a:lnTo>
                  <a:lnTo>
                    <a:pt x="77" y="5741"/>
                  </a:lnTo>
                  <a:lnTo>
                    <a:pt x="154" y="5995"/>
                  </a:lnTo>
                  <a:lnTo>
                    <a:pt x="265" y="6513"/>
                  </a:lnTo>
                  <a:lnTo>
                    <a:pt x="342" y="7339"/>
                  </a:lnTo>
                  <a:lnTo>
                    <a:pt x="397" y="8551"/>
                  </a:lnTo>
                  <a:lnTo>
                    <a:pt x="529" y="9918"/>
                  </a:lnTo>
                  <a:lnTo>
                    <a:pt x="672" y="10678"/>
                  </a:lnTo>
                  <a:lnTo>
                    <a:pt x="827" y="11438"/>
                  </a:lnTo>
                  <a:lnTo>
                    <a:pt x="1179" y="12816"/>
                  </a:lnTo>
                  <a:lnTo>
                    <a:pt x="1521" y="13731"/>
                  </a:lnTo>
                  <a:lnTo>
                    <a:pt x="1807" y="14282"/>
                  </a:lnTo>
                  <a:lnTo>
                    <a:pt x="2149" y="14799"/>
                  </a:lnTo>
                  <a:lnTo>
                    <a:pt x="2557" y="15262"/>
                  </a:lnTo>
                  <a:lnTo>
                    <a:pt x="2799" y="15472"/>
                  </a:lnTo>
                  <a:lnTo>
                    <a:pt x="3515" y="16001"/>
                  </a:lnTo>
                  <a:lnTo>
                    <a:pt x="4992" y="17003"/>
                  </a:lnTo>
                  <a:lnTo>
                    <a:pt x="6502" y="17940"/>
                  </a:lnTo>
                  <a:lnTo>
                    <a:pt x="8056" y="18822"/>
                  </a:lnTo>
                  <a:lnTo>
                    <a:pt x="8849" y="19229"/>
                  </a:lnTo>
                  <a:lnTo>
                    <a:pt x="9345" y="19472"/>
                  </a:lnTo>
                  <a:lnTo>
                    <a:pt x="10447" y="20089"/>
                  </a:lnTo>
                  <a:lnTo>
                    <a:pt x="11901" y="20981"/>
                  </a:lnTo>
                  <a:lnTo>
                    <a:pt x="12155" y="21147"/>
                  </a:lnTo>
                  <a:lnTo>
                    <a:pt x="16177" y="31119"/>
                  </a:lnTo>
                  <a:lnTo>
                    <a:pt x="25202" y="19229"/>
                  </a:lnTo>
                  <a:lnTo>
                    <a:pt x="17907" y="15538"/>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0"/>
            <p:cNvSpPr/>
            <p:nvPr/>
          </p:nvSpPr>
          <p:spPr>
            <a:xfrm>
              <a:off x="1340627" y="1983925"/>
              <a:ext cx="60100" cy="38777"/>
            </a:xfrm>
            <a:custGeom>
              <a:rect b="b" l="l" r="r" t="t"/>
              <a:pathLst>
                <a:path extrusionOk="0" fill="none" h="1764" w="2734">
                  <a:moveTo>
                    <a:pt x="0" y="0"/>
                  </a:moveTo>
                  <a:lnTo>
                    <a:pt x="2733" y="1763"/>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0"/>
            <p:cNvSpPr/>
            <p:nvPr/>
          </p:nvSpPr>
          <p:spPr>
            <a:xfrm>
              <a:off x="1215876" y="1922396"/>
              <a:ext cx="128158" cy="155526"/>
            </a:xfrm>
            <a:custGeom>
              <a:rect b="b" l="l" r="r" t="t"/>
              <a:pathLst>
                <a:path extrusionOk="0" fill="none" h="7075" w="5830">
                  <a:moveTo>
                    <a:pt x="0" y="0"/>
                  </a:moveTo>
                  <a:lnTo>
                    <a:pt x="121" y="397"/>
                  </a:lnTo>
                  <a:lnTo>
                    <a:pt x="805" y="2347"/>
                  </a:lnTo>
                  <a:lnTo>
                    <a:pt x="1190" y="3273"/>
                  </a:lnTo>
                  <a:lnTo>
                    <a:pt x="1444" y="3747"/>
                  </a:lnTo>
                  <a:lnTo>
                    <a:pt x="1554" y="3901"/>
                  </a:lnTo>
                  <a:lnTo>
                    <a:pt x="1686" y="4055"/>
                  </a:lnTo>
                  <a:lnTo>
                    <a:pt x="2160" y="4463"/>
                  </a:lnTo>
                  <a:lnTo>
                    <a:pt x="3152" y="5235"/>
                  </a:lnTo>
                  <a:lnTo>
                    <a:pt x="5367" y="6766"/>
                  </a:lnTo>
                  <a:lnTo>
                    <a:pt x="5830" y="7075"/>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0"/>
            <p:cNvSpPr/>
            <p:nvPr/>
          </p:nvSpPr>
          <p:spPr>
            <a:xfrm>
              <a:off x="1196488" y="1998455"/>
              <a:ext cx="134467" cy="148997"/>
            </a:xfrm>
            <a:custGeom>
              <a:rect b="b" l="l" r="r" t="t"/>
              <a:pathLst>
                <a:path extrusionOk="0" fill="none" h="6778" w="6117">
                  <a:moveTo>
                    <a:pt x="1" y="0"/>
                  </a:moveTo>
                  <a:lnTo>
                    <a:pt x="177" y="518"/>
                  </a:lnTo>
                  <a:lnTo>
                    <a:pt x="1158" y="2976"/>
                  </a:lnTo>
                  <a:lnTo>
                    <a:pt x="1709" y="4067"/>
                  </a:lnTo>
                  <a:lnTo>
                    <a:pt x="2050" y="4574"/>
                  </a:lnTo>
                  <a:lnTo>
                    <a:pt x="2216" y="4717"/>
                  </a:lnTo>
                  <a:lnTo>
                    <a:pt x="2590" y="4970"/>
                  </a:lnTo>
                  <a:lnTo>
                    <a:pt x="3802" y="5631"/>
                  </a:lnTo>
                  <a:lnTo>
                    <a:pt x="5731" y="6601"/>
                  </a:lnTo>
                  <a:lnTo>
                    <a:pt x="6116" y="6777"/>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0"/>
            <p:cNvSpPr/>
            <p:nvPr/>
          </p:nvSpPr>
          <p:spPr>
            <a:xfrm>
              <a:off x="1214426" y="2121513"/>
              <a:ext cx="87468" cy="72938"/>
            </a:xfrm>
            <a:custGeom>
              <a:rect b="b" l="l" r="r" t="t"/>
              <a:pathLst>
                <a:path extrusionOk="0" fill="none" h="3318" w="3979">
                  <a:moveTo>
                    <a:pt x="0" y="0"/>
                  </a:moveTo>
                  <a:lnTo>
                    <a:pt x="386" y="529"/>
                  </a:lnTo>
                  <a:lnTo>
                    <a:pt x="1278" y="1488"/>
                  </a:lnTo>
                  <a:lnTo>
                    <a:pt x="2281" y="2326"/>
                  </a:lnTo>
                  <a:lnTo>
                    <a:pt x="3394" y="3031"/>
                  </a:lnTo>
                  <a:lnTo>
                    <a:pt x="3978" y="3317"/>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0"/>
            <p:cNvSpPr/>
            <p:nvPr/>
          </p:nvSpPr>
          <p:spPr>
            <a:xfrm>
              <a:off x="867762" y="1311942"/>
              <a:ext cx="411359" cy="521579"/>
            </a:xfrm>
            <a:custGeom>
              <a:rect b="b" l="l" r="r" t="t"/>
              <a:pathLst>
                <a:path extrusionOk="0" h="23727" w="18713">
                  <a:moveTo>
                    <a:pt x="2932" y="1"/>
                  </a:moveTo>
                  <a:lnTo>
                    <a:pt x="1" y="2172"/>
                  </a:lnTo>
                  <a:lnTo>
                    <a:pt x="17577" y="23726"/>
                  </a:lnTo>
                  <a:lnTo>
                    <a:pt x="18712" y="23627"/>
                  </a:lnTo>
                  <a:lnTo>
                    <a:pt x="29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0"/>
            <p:cNvSpPr/>
            <p:nvPr/>
          </p:nvSpPr>
          <p:spPr>
            <a:xfrm>
              <a:off x="867762" y="1311942"/>
              <a:ext cx="411359" cy="521579"/>
            </a:xfrm>
            <a:custGeom>
              <a:rect b="b" l="l" r="r" t="t"/>
              <a:pathLst>
                <a:path extrusionOk="0" fill="none" h="23727" w="18713">
                  <a:moveTo>
                    <a:pt x="1" y="2172"/>
                  </a:moveTo>
                  <a:lnTo>
                    <a:pt x="17577" y="23726"/>
                  </a:lnTo>
                  <a:lnTo>
                    <a:pt x="18712" y="23627"/>
                  </a:lnTo>
                  <a:lnTo>
                    <a:pt x="2932" y="1"/>
                  </a:lnTo>
                  <a:lnTo>
                    <a:pt x="1" y="217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0"/>
            <p:cNvSpPr/>
            <p:nvPr/>
          </p:nvSpPr>
          <p:spPr>
            <a:xfrm>
              <a:off x="690693" y="1092249"/>
              <a:ext cx="250007" cy="281970"/>
            </a:xfrm>
            <a:custGeom>
              <a:rect b="b" l="l" r="r" t="t"/>
              <a:pathLst>
                <a:path extrusionOk="0" h="12827" w="11373">
                  <a:moveTo>
                    <a:pt x="3593" y="0"/>
                  </a:moveTo>
                  <a:lnTo>
                    <a:pt x="1" y="2645"/>
                  </a:lnTo>
                  <a:lnTo>
                    <a:pt x="7494" y="12827"/>
                  </a:lnTo>
                  <a:lnTo>
                    <a:pt x="11373" y="9796"/>
                  </a:lnTo>
                  <a:lnTo>
                    <a:pt x="3593" y="0"/>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0"/>
            <p:cNvSpPr/>
            <p:nvPr/>
          </p:nvSpPr>
          <p:spPr>
            <a:xfrm>
              <a:off x="690693" y="1092249"/>
              <a:ext cx="250007" cy="281970"/>
            </a:xfrm>
            <a:custGeom>
              <a:rect b="b" l="l" r="r" t="t"/>
              <a:pathLst>
                <a:path extrusionOk="0" fill="none" h="12827" w="11373">
                  <a:moveTo>
                    <a:pt x="7494" y="12827"/>
                  </a:moveTo>
                  <a:lnTo>
                    <a:pt x="11373" y="9796"/>
                  </a:lnTo>
                  <a:lnTo>
                    <a:pt x="3593" y="0"/>
                  </a:lnTo>
                  <a:lnTo>
                    <a:pt x="1" y="2645"/>
                  </a:lnTo>
                  <a:lnTo>
                    <a:pt x="7494" y="12827"/>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0"/>
            <p:cNvSpPr/>
            <p:nvPr/>
          </p:nvSpPr>
          <p:spPr>
            <a:xfrm>
              <a:off x="590892" y="1075278"/>
              <a:ext cx="343521" cy="643648"/>
            </a:xfrm>
            <a:custGeom>
              <a:rect b="b" l="l" r="r" t="t"/>
              <a:pathLst>
                <a:path extrusionOk="0" h="29280" w="15627">
                  <a:moveTo>
                    <a:pt x="7472" y="1"/>
                  </a:moveTo>
                  <a:lnTo>
                    <a:pt x="7318" y="45"/>
                  </a:lnTo>
                  <a:lnTo>
                    <a:pt x="6601" y="497"/>
                  </a:lnTo>
                  <a:lnTo>
                    <a:pt x="4915" y="1764"/>
                  </a:lnTo>
                  <a:lnTo>
                    <a:pt x="2260" y="3979"/>
                  </a:lnTo>
                  <a:lnTo>
                    <a:pt x="684" y="5422"/>
                  </a:lnTo>
                  <a:lnTo>
                    <a:pt x="199" y="5940"/>
                  </a:lnTo>
                  <a:lnTo>
                    <a:pt x="23" y="6172"/>
                  </a:lnTo>
                  <a:lnTo>
                    <a:pt x="0" y="6249"/>
                  </a:lnTo>
                  <a:lnTo>
                    <a:pt x="0" y="6337"/>
                  </a:lnTo>
                  <a:lnTo>
                    <a:pt x="122" y="6623"/>
                  </a:lnTo>
                  <a:lnTo>
                    <a:pt x="529" y="7285"/>
                  </a:lnTo>
                  <a:lnTo>
                    <a:pt x="2006" y="9268"/>
                  </a:lnTo>
                  <a:lnTo>
                    <a:pt x="4607" y="12519"/>
                  </a:lnTo>
                  <a:lnTo>
                    <a:pt x="6282" y="14624"/>
                  </a:lnTo>
                  <a:lnTo>
                    <a:pt x="7020" y="15604"/>
                  </a:lnTo>
                  <a:lnTo>
                    <a:pt x="7185" y="15891"/>
                  </a:lnTo>
                  <a:lnTo>
                    <a:pt x="7273" y="16122"/>
                  </a:lnTo>
                  <a:lnTo>
                    <a:pt x="7439" y="17092"/>
                  </a:lnTo>
                  <a:lnTo>
                    <a:pt x="7637" y="19406"/>
                  </a:lnTo>
                  <a:lnTo>
                    <a:pt x="7924" y="25665"/>
                  </a:lnTo>
                  <a:lnTo>
                    <a:pt x="8012" y="29280"/>
                  </a:lnTo>
                  <a:lnTo>
                    <a:pt x="13500" y="25853"/>
                  </a:lnTo>
                  <a:lnTo>
                    <a:pt x="13290" y="22910"/>
                  </a:lnTo>
                  <a:lnTo>
                    <a:pt x="12794" y="16387"/>
                  </a:lnTo>
                  <a:lnTo>
                    <a:pt x="12640" y="14888"/>
                  </a:lnTo>
                  <a:lnTo>
                    <a:pt x="12574" y="14591"/>
                  </a:lnTo>
                  <a:lnTo>
                    <a:pt x="12287" y="13929"/>
                  </a:lnTo>
                  <a:lnTo>
                    <a:pt x="11847" y="13213"/>
                  </a:lnTo>
                  <a:lnTo>
                    <a:pt x="11318" y="12497"/>
                  </a:lnTo>
                  <a:lnTo>
                    <a:pt x="9973" y="10921"/>
                  </a:lnTo>
                  <a:lnTo>
                    <a:pt x="9621" y="10568"/>
                  </a:lnTo>
                  <a:lnTo>
                    <a:pt x="10061" y="10150"/>
                  </a:lnTo>
                  <a:lnTo>
                    <a:pt x="12188" y="8254"/>
                  </a:lnTo>
                  <a:lnTo>
                    <a:pt x="13169" y="7494"/>
                  </a:lnTo>
                  <a:lnTo>
                    <a:pt x="13643" y="7219"/>
                  </a:lnTo>
                  <a:lnTo>
                    <a:pt x="13786" y="7196"/>
                  </a:lnTo>
                  <a:lnTo>
                    <a:pt x="14051" y="7174"/>
                  </a:lnTo>
                  <a:lnTo>
                    <a:pt x="14723" y="6987"/>
                  </a:lnTo>
                  <a:lnTo>
                    <a:pt x="15186" y="6756"/>
                  </a:lnTo>
                  <a:lnTo>
                    <a:pt x="15428" y="6568"/>
                  </a:lnTo>
                  <a:lnTo>
                    <a:pt x="15582" y="6359"/>
                  </a:lnTo>
                  <a:lnTo>
                    <a:pt x="15626" y="6150"/>
                  </a:lnTo>
                  <a:lnTo>
                    <a:pt x="15582" y="6039"/>
                  </a:lnTo>
                  <a:lnTo>
                    <a:pt x="15516" y="5940"/>
                  </a:lnTo>
                  <a:lnTo>
                    <a:pt x="15274" y="5764"/>
                  </a:lnTo>
                  <a:lnTo>
                    <a:pt x="14745" y="5577"/>
                  </a:lnTo>
                  <a:lnTo>
                    <a:pt x="13544" y="5411"/>
                  </a:lnTo>
                  <a:lnTo>
                    <a:pt x="13301" y="5400"/>
                  </a:lnTo>
                  <a:lnTo>
                    <a:pt x="12585" y="4750"/>
                  </a:lnTo>
                  <a:lnTo>
                    <a:pt x="9125" y="1367"/>
                  </a:lnTo>
                  <a:lnTo>
                    <a:pt x="8993" y="1202"/>
                  </a:lnTo>
                  <a:lnTo>
                    <a:pt x="8254" y="430"/>
                  </a:lnTo>
                  <a:lnTo>
                    <a:pt x="7835" y="122"/>
                  </a:lnTo>
                  <a:lnTo>
                    <a:pt x="7582" y="12"/>
                  </a:lnTo>
                  <a:lnTo>
                    <a:pt x="7472" y="1"/>
                  </a:lnTo>
                  <a:close/>
                </a:path>
              </a:pathLst>
            </a:custGeom>
            <a:solidFill>
              <a:srgbClr val="9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0"/>
            <p:cNvSpPr/>
            <p:nvPr/>
          </p:nvSpPr>
          <p:spPr>
            <a:xfrm>
              <a:off x="590892" y="1075278"/>
              <a:ext cx="343521" cy="643648"/>
            </a:xfrm>
            <a:custGeom>
              <a:rect b="b" l="l" r="r" t="t"/>
              <a:pathLst>
                <a:path extrusionOk="0" fill="none" h="29280" w="15627">
                  <a:moveTo>
                    <a:pt x="8012" y="29280"/>
                  </a:moveTo>
                  <a:lnTo>
                    <a:pt x="13500" y="25853"/>
                  </a:lnTo>
                  <a:lnTo>
                    <a:pt x="13290" y="22910"/>
                  </a:lnTo>
                  <a:lnTo>
                    <a:pt x="12794" y="16387"/>
                  </a:lnTo>
                  <a:lnTo>
                    <a:pt x="12640" y="14888"/>
                  </a:lnTo>
                  <a:lnTo>
                    <a:pt x="12574" y="14591"/>
                  </a:lnTo>
                  <a:lnTo>
                    <a:pt x="12287" y="13929"/>
                  </a:lnTo>
                  <a:lnTo>
                    <a:pt x="11847" y="13213"/>
                  </a:lnTo>
                  <a:lnTo>
                    <a:pt x="11318" y="12497"/>
                  </a:lnTo>
                  <a:lnTo>
                    <a:pt x="9973" y="10921"/>
                  </a:lnTo>
                  <a:lnTo>
                    <a:pt x="9621" y="10568"/>
                  </a:lnTo>
                  <a:lnTo>
                    <a:pt x="10061" y="10150"/>
                  </a:lnTo>
                  <a:lnTo>
                    <a:pt x="12188" y="8254"/>
                  </a:lnTo>
                  <a:lnTo>
                    <a:pt x="13169" y="7494"/>
                  </a:lnTo>
                  <a:lnTo>
                    <a:pt x="13643" y="7219"/>
                  </a:lnTo>
                  <a:lnTo>
                    <a:pt x="13786" y="7196"/>
                  </a:lnTo>
                  <a:lnTo>
                    <a:pt x="14051" y="7174"/>
                  </a:lnTo>
                  <a:lnTo>
                    <a:pt x="14723" y="6987"/>
                  </a:lnTo>
                  <a:lnTo>
                    <a:pt x="15186" y="6756"/>
                  </a:lnTo>
                  <a:lnTo>
                    <a:pt x="15428" y="6568"/>
                  </a:lnTo>
                  <a:lnTo>
                    <a:pt x="15582" y="6359"/>
                  </a:lnTo>
                  <a:lnTo>
                    <a:pt x="15626" y="6150"/>
                  </a:lnTo>
                  <a:lnTo>
                    <a:pt x="15582" y="6039"/>
                  </a:lnTo>
                  <a:lnTo>
                    <a:pt x="15516" y="5940"/>
                  </a:lnTo>
                  <a:lnTo>
                    <a:pt x="15274" y="5764"/>
                  </a:lnTo>
                  <a:lnTo>
                    <a:pt x="14745" y="5577"/>
                  </a:lnTo>
                  <a:lnTo>
                    <a:pt x="13544" y="5411"/>
                  </a:lnTo>
                  <a:lnTo>
                    <a:pt x="13301" y="5400"/>
                  </a:lnTo>
                  <a:lnTo>
                    <a:pt x="12585" y="4750"/>
                  </a:lnTo>
                  <a:lnTo>
                    <a:pt x="9125" y="1367"/>
                  </a:lnTo>
                  <a:lnTo>
                    <a:pt x="8993" y="1202"/>
                  </a:lnTo>
                  <a:lnTo>
                    <a:pt x="8254" y="430"/>
                  </a:lnTo>
                  <a:lnTo>
                    <a:pt x="7835" y="122"/>
                  </a:lnTo>
                  <a:lnTo>
                    <a:pt x="7582" y="12"/>
                  </a:lnTo>
                  <a:lnTo>
                    <a:pt x="7472" y="1"/>
                  </a:lnTo>
                  <a:lnTo>
                    <a:pt x="7318" y="45"/>
                  </a:lnTo>
                  <a:lnTo>
                    <a:pt x="6601" y="497"/>
                  </a:lnTo>
                  <a:lnTo>
                    <a:pt x="4915" y="1764"/>
                  </a:lnTo>
                  <a:lnTo>
                    <a:pt x="2260" y="3979"/>
                  </a:lnTo>
                  <a:lnTo>
                    <a:pt x="684" y="5422"/>
                  </a:lnTo>
                  <a:lnTo>
                    <a:pt x="199" y="5940"/>
                  </a:lnTo>
                  <a:lnTo>
                    <a:pt x="23" y="6172"/>
                  </a:lnTo>
                  <a:lnTo>
                    <a:pt x="0" y="6249"/>
                  </a:lnTo>
                  <a:lnTo>
                    <a:pt x="0" y="6337"/>
                  </a:lnTo>
                  <a:lnTo>
                    <a:pt x="122" y="6623"/>
                  </a:lnTo>
                  <a:lnTo>
                    <a:pt x="529" y="7285"/>
                  </a:lnTo>
                  <a:lnTo>
                    <a:pt x="2006" y="9268"/>
                  </a:lnTo>
                  <a:lnTo>
                    <a:pt x="4607" y="12519"/>
                  </a:lnTo>
                  <a:lnTo>
                    <a:pt x="6282" y="14624"/>
                  </a:lnTo>
                  <a:lnTo>
                    <a:pt x="7020" y="15604"/>
                  </a:lnTo>
                  <a:lnTo>
                    <a:pt x="7185" y="15891"/>
                  </a:lnTo>
                  <a:lnTo>
                    <a:pt x="7273" y="16122"/>
                  </a:lnTo>
                  <a:lnTo>
                    <a:pt x="7439" y="17092"/>
                  </a:lnTo>
                  <a:lnTo>
                    <a:pt x="7637" y="19406"/>
                  </a:lnTo>
                  <a:lnTo>
                    <a:pt x="7924" y="25665"/>
                  </a:lnTo>
                  <a:lnTo>
                    <a:pt x="8012" y="2928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0"/>
            <p:cNvSpPr/>
            <p:nvPr/>
          </p:nvSpPr>
          <p:spPr>
            <a:xfrm>
              <a:off x="752222" y="1194226"/>
              <a:ext cx="131082" cy="71003"/>
            </a:xfrm>
            <a:custGeom>
              <a:rect b="b" l="l" r="r" t="t"/>
              <a:pathLst>
                <a:path extrusionOk="0" fill="none" h="3230" w="5963">
                  <a:moveTo>
                    <a:pt x="5962" y="0"/>
                  </a:moveTo>
                  <a:lnTo>
                    <a:pt x="5433" y="22"/>
                  </a:lnTo>
                  <a:lnTo>
                    <a:pt x="4386" y="199"/>
                  </a:lnTo>
                  <a:lnTo>
                    <a:pt x="3879" y="353"/>
                  </a:lnTo>
                  <a:lnTo>
                    <a:pt x="3582" y="529"/>
                  </a:lnTo>
                  <a:lnTo>
                    <a:pt x="2403" y="1378"/>
                  </a:lnTo>
                  <a:lnTo>
                    <a:pt x="408" y="2909"/>
                  </a:lnTo>
                  <a:lnTo>
                    <a:pt x="1" y="3229"/>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0"/>
            <p:cNvSpPr/>
            <p:nvPr/>
          </p:nvSpPr>
          <p:spPr>
            <a:xfrm>
              <a:off x="711048" y="1145293"/>
              <a:ext cx="118464" cy="82127"/>
            </a:xfrm>
            <a:custGeom>
              <a:rect b="b" l="l" r="r" t="t"/>
              <a:pathLst>
                <a:path extrusionOk="0" fill="none" h="3736" w="5389">
                  <a:moveTo>
                    <a:pt x="5389" y="0"/>
                  </a:moveTo>
                  <a:lnTo>
                    <a:pt x="5201" y="77"/>
                  </a:lnTo>
                  <a:lnTo>
                    <a:pt x="4287" y="551"/>
                  </a:lnTo>
                  <a:lnTo>
                    <a:pt x="3736" y="915"/>
                  </a:lnTo>
                  <a:lnTo>
                    <a:pt x="3593" y="1080"/>
                  </a:lnTo>
                  <a:lnTo>
                    <a:pt x="3394" y="1301"/>
                  </a:lnTo>
                  <a:lnTo>
                    <a:pt x="2336" y="2105"/>
                  </a:lnTo>
                  <a:lnTo>
                    <a:pt x="419" y="3460"/>
                  </a:lnTo>
                  <a:lnTo>
                    <a:pt x="0" y="3736"/>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0"/>
            <p:cNvSpPr/>
            <p:nvPr/>
          </p:nvSpPr>
          <p:spPr>
            <a:xfrm>
              <a:off x="665259" y="1111857"/>
              <a:ext cx="127916" cy="76081"/>
            </a:xfrm>
            <a:custGeom>
              <a:rect b="b" l="l" r="r" t="t"/>
              <a:pathLst>
                <a:path extrusionOk="0" fill="none" h="3461" w="5819">
                  <a:moveTo>
                    <a:pt x="5819" y="1"/>
                  </a:moveTo>
                  <a:lnTo>
                    <a:pt x="5191" y="331"/>
                  </a:lnTo>
                  <a:lnTo>
                    <a:pt x="2149" y="1984"/>
                  </a:lnTo>
                  <a:lnTo>
                    <a:pt x="794" y="2822"/>
                  </a:lnTo>
                  <a:lnTo>
                    <a:pt x="166" y="3284"/>
                  </a:lnTo>
                  <a:lnTo>
                    <a:pt x="1" y="3461"/>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0"/>
            <p:cNvSpPr/>
            <p:nvPr/>
          </p:nvSpPr>
          <p:spPr>
            <a:xfrm>
              <a:off x="761916" y="1541109"/>
              <a:ext cx="125982" cy="177816"/>
            </a:xfrm>
            <a:custGeom>
              <a:rect b="b" l="l" r="r" t="t"/>
              <a:pathLst>
                <a:path extrusionOk="0" h="8089" w="5731">
                  <a:moveTo>
                    <a:pt x="5400" y="0"/>
                  </a:moveTo>
                  <a:lnTo>
                    <a:pt x="4397" y="353"/>
                  </a:lnTo>
                  <a:lnTo>
                    <a:pt x="2711" y="805"/>
                  </a:lnTo>
                  <a:lnTo>
                    <a:pt x="1389" y="1003"/>
                  </a:lnTo>
                  <a:lnTo>
                    <a:pt x="386" y="1003"/>
                  </a:lnTo>
                  <a:lnTo>
                    <a:pt x="0" y="937"/>
                  </a:lnTo>
                  <a:lnTo>
                    <a:pt x="0" y="937"/>
                  </a:lnTo>
                  <a:lnTo>
                    <a:pt x="155" y="4838"/>
                  </a:lnTo>
                  <a:lnTo>
                    <a:pt x="232" y="8089"/>
                  </a:lnTo>
                  <a:lnTo>
                    <a:pt x="5731" y="4662"/>
                  </a:lnTo>
                  <a:lnTo>
                    <a:pt x="5587" y="2535"/>
                  </a:lnTo>
                  <a:lnTo>
                    <a:pt x="54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0"/>
            <p:cNvSpPr/>
            <p:nvPr/>
          </p:nvSpPr>
          <p:spPr>
            <a:xfrm>
              <a:off x="761916" y="1541109"/>
              <a:ext cx="125982" cy="177816"/>
            </a:xfrm>
            <a:custGeom>
              <a:rect b="b" l="l" r="r" t="t"/>
              <a:pathLst>
                <a:path extrusionOk="0" fill="none" h="8089" w="5731">
                  <a:moveTo>
                    <a:pt x="5731" y="4662"/>
                  </a:moveTo>
                  <a:lnTo>
                    <a:pt x="5587" y="2535"/>
                  </a:lnTo>
                  <a:lnTo>
                    <a:pt x="5400" y="0"/>
                  </a:lnTo>
                  <a:lnTo>
                    <a:pt x="4397" y="353"/>
                  </a:lnTo>
                  <a:lnTo>
                    <a:pt x="2711" y="805"/>
                  </a:lnTo>
                  <a:lnTo>
                    <a:pt x="1389" y="1003"/>
                  </a:lnTo>
                  <a:lnTo>
                    <a:pt x="386" y="1003"/>
                  </a:lnTo>
                  <a:lnTo>
                    <a:pt x="0" y="937"/>
                  </a:lnTo>
                  <a:lnTo>
                    <a:pt x="155" y="4838"/>
                  </a:lnTo>
                  <a:lnTo>
                    <a:pt x="232" y="8089"/>
                  </a:lnTo>
                  <a:lnTo>
                    <a:pt x="5731" y="466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0"/>
            <p:cNvSpPr/>
            <p:nvPr/>
          </p:nvSpPr>
          <p:spPr>
            <a:xfrm>
              <a:off x="1581401" y="2767074"/>
              <a:ext cx="119937" cy="27390"/>
            </a:xfrm>
            <a:custGeom>
              <a:rect b="b" l="l" r="r" t="t"/>
              <a:pathLst>
                <a:path extrusionOk="0" h="1246" w="5456">
                  <a:moveTo>
                    <a:pt x="5422" y="1"/>
                  </a:moveTo>
                  <a:lnTo>
                    <a:pt x="1" y="210"/>
                  </a:lnTo>
                  <a:lnTo>
                    <a:pt x="45" y="1246"/>
                  </a:lnTo>
                  <a:lnTo>
                    <a:pt x="5455" y="1036"/>
                  </a:lnTo>
                  <a:lnTo>
                    <a:pt x="54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0"/>
            <p:cNvSpPr/>
            <p:nvPr/>
          </p:nvSpPr>
          <p:spPr>
            <a:xfrm>
              <a:off x="1981800" y="2701525"/>
              <a:ext cx="113825" cy="96800"/>
            </a:xfrm>
            <a:custGeom>
              <a:rect b="b" l="l" r="r" t="t"/>
              <a:pathLst>
                <a:path extrusionOk="0" h="3872" w="4553">
                  <a:moveTo>
                    <a:pt x="4553" y="0"/>
                  </a:moveTo>
                  <a:lnTo>
                    <a:pt x="3374" y="3872"/>
                  </a:lnTo>
                  <a:lnTo>
                    <a:pt x="0" y="1643"/>
                  </a:lnTo>
                  <a:close/>
                </a:path>
              </a:pathLst>
            </a:custGeom>
            <a:solidFill>
              <a:srgbClr val="FFFFFF"/>
            </a:solidFill>
            <a:ln>
              <a:noFill/>
            </a:ln>
          </p:spPr>
        </p:sp>
      </p:grpSp>
      <p:grpSp>
        <p:nvGrpSpPr>
          <p:cNvPr id="1842" name="Google Shape;1842;p50"/>
          <p:cNvGrpSpPr/>
          <p:nvPr/>
        </p:nvGrpSpPr>
        <p:grpSpPr>
          <a:xfrm>
            <a:off x="8236775" y="4276458"/>
            <a:ext cx="370408" cy="382346"/>
            <a:chOff x="1311302" y="2524607"/>
            <a:chExt cx="2103396" cy="2171190"/>
          </a:xfrm>
        </p:grpSpPr>
        <p:sp>
          <p:nvSpPr>
            <p:cNvPr id="1843" name="Google Shape;1843;p50"/>
            <p:cNvSpPr/>
            <p:nvPr/>
          </p:nvSpPr>
          <p:spPr>
            <a:xfrm>
              <a:off x="1525698" y="2806554"/>
              <a:ext cx="1889000" cy="1889000"/>
            </a:xfrm>
            <a:custGeom>
              <a:rect b="b" l="l" r="r" t="t"/>
              <a:pathLst>
                <a:path extrusionOk="0" h="85932" w="85932">
                  <a:moveTo>
                    <a:pt x="41930" y="1"/>
                  </a:moveTo>
                  <a:lnTo>
                    <a:pt x="39869" y="100"/>
                  </a:lnTo>
                  <a:lnTo>
                    <a:pt x="37820" y="298"/>
                  </a:lnTo>
                  <a:lnTo>
                    <a:pt x="35770" y="596"/>
                  </a:lnTo>
                  <a:lnTo>
                    <a:pt x="33742" y="993"/>
                  </a:lnTo>
                  <a:lnTo>
                    <a:pt x="31726" y="1477"/>
                  </a:lnTo>
                  <a:lnTo>
                    <a:pt x="29731" y="2073"/>
                  </a:lnTo>
                  <a:lnTo>
                    <a:pt x="27770" y="2756"/>
                  </a:lnTo>
                  <a:lnTo>
                    <a:pt x="25830" y="3549"/>
                  </a:lnTo>
                  <a:lnTo>
                    <a:pt x="23924" y="4431"/>
                  </a:lnTo>
                  <a:lnTo>
                    <a:pt x="22051" y="5411"/>
                  </a:lnTo>
                  <a:lnTo>
                    <a:pt x="20221" y="6491"/>
                  </a:lnTo>
                  <a:lnTo>
                    <a:pt x="18425" y="7681"/>
                  </a:lnTo>
                  <a:lnTo>
                    <a:pt x="16695" y="8960"/>
                  </a:lnTo>
                  <a:lnTo>
                    <a:pt x="14998" y="10326"/>
                  </a:lnTo>
                  <a:lnTo>
                    <a:pt x="13367" y="11803"/>
                  </a:lnTo>
                  <a:lnTo>
                    <a:pt x="12574" y="12585"/>
                  </a:lnTo>
                  <a:lnTo>
                    <a:pt x="11802" y="13379"/>
                  </a:lnTo>
                  <a:lnTo>
                    <a:pt x="10326" y="15010"/>
                  </a:lnTo>
                  <a:lnTo>
                    <a:pt x="8948" y="16696"/>
                  </a:lnTo>
                  <a:lnTo>
                    <a:pt x="7670" y="18437"/>
                  </a:lnTo>
                  <a:lnTo>
                    <a:pt x="6491" y="20222"/>
                  </a:lnTo>
                  <a:lnTo>
                    <a:pt x="5411" y="22051"/>
                  </a:lnTo>
                  <a:lnTo>
                    <a:pt x="4430" y="23924"/>
                  </a:lnTo>
                  <a:lnTo>
                    <a:pt x="3538" y="25831"/>
                  </a:lnTo>
                  <a:lnTo>
                    <a:pt x="2755" y="27770"/>
                  </a:lnTo>
                  <a:lnTo>
                    <a:pt x="2061" y="29743"/>
                  </a:lnTo>
                  <a:lnTo>
                    <a:pt x="1477" y="31737"/>
                  </a:lnTo>
                  <a:lnTo>
                    <a:pt x="981" y="33743"/>
                  </a:lnTo>
                  <a:lnTo>
                    <a:pt x="595" y="35782"/>
                  </a:lnTo>
                  <a:lnTo>
                    <a:pt x="298" y="37820"/>
                  </a:lnTo>
                  <a:lnTo>
                    <a:pt x="99" y="39881"/>
                  </a:lnTo>
                  <a:lnTo>
                    <a:pt x="0" y="41941"/>
                  </a:lnTo>
                  <a:lnTo>
                    <a:pt x="0" y="44002"/>
                  </a:lnTo>
                  <a:lnTo>
                    <a:pt x="99" y="46063"/>
                  </a:lnTo>
                  <a:lnTo>
                    <a:pt x="298" y="48112"/>
                  </a:lnTo>
                  <a:lnTo>
                    <a:pt x="595" y="50162"/>
                  </a:lnTo>
                  <a:lnTo>
                    <a:pt x="981" y="52190"/>
                  </a:lnTo>
                  <a:lnTo>
                    <a:pt x="1477" y="54206"/>
                  </a:lnTo>
                  <a:lnTo>
                    <a:pt x="2061" y="56201"/>
                  </a:lnTo>
                  <a:lnTo>
                    <a:pt x="2755" y="58173"/>
                  </a:lnTo>
                  <a:lnTo>
                    <a:pt x="3538" y="60113"/>
                  </a:lnTo>
                  <a:lnTo>
                    <a:pt x="4430" y="62019"/>
                  </a:lnTo>
                  <a:lnTo>
                    <a:pt x="5411" y="63882"/>
                  </a:lnTo>
                  <a:lnTo>
                    <a:pt x="6491" y="65722"/>
                  </a:lnTo>
                  <a:lnTo>
                    <a:pt x="7670" y="67507"/>
                  </a:lnTo>
                  <a:lnTo>
                    <a:pt x="8948" y="69248"/>
                  </a:lnTo>
                  <a:lnTo>
                    <a:pt x="10326" y="70934"/>
                  </a:lnTo>
                  <a:lnTo>
                    <a:pt x="11802" y="72565"/>
                  </a:lnTo>
                  <a:lnTo>
                    <a:pt x="12574" y="73358"/>
                  </a:lnTo>
                  <a:lnTo>
                    <a:pt x="13367" y="74130"/>
                  </a:lnTo>
                  <a:lnTo>
                    <a:pt x="14998" y="75606"/>
                  </a:lnTo>
                  <a:lnTo>
                    <a:pt x="16695" y="76984"/>
                  </a:lnTo>
                  <a:lnTo>
                    <a:pt x="18425" y="78262"/>
                  </a:lnTo>
                  <a:lnTo>
                    <a:pt x="20221" y="79441"/>
                  </a:lnTo>
                  <a:lnTo>
                    <a:pt x="22051" y="80521"/>
                  </a:lnTo>
                  <a:lnTo>
                    <a:pt x="23924" y="81513"/>
                  </a:lnTo>
                  <a:lnTo>
                    <a:pt x="25830" y="82394"/>
                  </a:lnTo>
                  <a:lnTo>
                    <a:pt x="27770" y="83177"/>
                  </a:lnTo>
                  <a:lnTo>
                    <a:pt x="29731" y="83871"/>
                  </a:lnTo>
                  <a:lnTo>
                    <a:pt x="31726" y="84455"/>
                  </a:lnTo>
                  <a:lnTo>
                    <a:pt x="33742" y="84951"/>
                  </a:lnTo>
                  <a:lnTo>
                    <a:pt x="35770" y="85348"/>
                  </a:lnTo>
                  <a:lnTo>
                    <a:pt x="37820" y="85634"/>
                  </a:lnTo>
                  <a:lnTo>
                    <a:pt x="39869" y="85833"/>
                  </a:lnTo>
                  <a:lnTo>
                    <a:pt x="41930" y="85932"/>
                  </a:lnTo>
                  <a:lnTo>
                    <a:pt x="43991" y="85932"/>
                  </a:lnTo>
                  <a:lnTo>
                    <a:pt x="46051" y="85833"/>
                  </a:lnTo>
                  <a:lnTo>
                    <a:pt x="48112" y="85634"/>
                  </a:lnTo>
                  <a:lnTo>
                    <a:pt x="50151" y="85348"/>
                  </a:lnTo>
                  <a:lnTo>
                    <a:pt x="52189" y="84951"/>
                  </a:lnTo>
                  <a:lnTo>
                    <a:pt x="54206" y="84455"/>
                  </a:lnTo>
                  <a:lnTo>
                    <a:pt x="56189" y="83871"/>
                  </a:lnTo>
                  <a:lnTo>
                    <a:pt x="58162" y="83177"/>
                  </a:lnTo>
                  <a:lnTo>
                    <a:pt x="60101" y="82394"/>
                  </a:lnTo>
                  <a:lnTo>
                    <a:pt x="62008" y="81513"/>
                  </a:lnTo>
                  <a:lnTo>
                    <a:pt x="63881" y="80521"/>
                  </a:lnTo>
                  <a:lnTo>
                    <a:pt x="65710" y="79441"/>
                  </a:lnTo>
                  <a:lnTo>
                    <a:pt x="67495" y="78262"/>
                  </a:lnTo>
                  <a:lnTo>
                    <a:pt x="69237" y="76984"/>
                  </a:lnTo>
                  <a:lnTo>
                    <a:pt x="70923" y="75606"/>
                  </a:lnTo>
                  <a:lnTo>
                    <a:pt x="72553" y="74130"/>
                  </a:lnTo>
                  <a:lnTo>
                    <a:pt x="73347" y="73358"/>
                  </a:lnTo>
                  <a:lnTo>
                    <a:pt x="74129" y="72565"/>
                  </a:lnTo>
                  <a:lnTo>
                    <a:pt x="75606" y="70934"/>
                  </a:lnTo>
                  <a:lnTo>
                    <a:pt x="76983" y="69248"/>
                  </a:lnTo>
                  <a:lnTo>
                    <a:pt x="78262" y="67507"/>
                  </a:lnTo>
                  <a:lnTo>
                    <a:pt x="79441" y="65722"/>
                  </a:lnTo>
                  <a:lnTo>
                    <a:pt x="80521" y="63882"/>
                  </a:lnTo>
                  <a:lnTo>
                    <a:pt x="81501" y="62019"/>
                  </a:lnTo>
                  <a:lnTo>
                    <a:pt x="82394" y="60113"/>
                  </a:lnTo>
                  <a:lnTo>
                    <a:pt x="83176" y="58173"/>
                  </a:lnTo>
                  <a:lnTo>
                    <a:pt x="83860" y="56201"/>
                  </a:lnTo>
                  <a:lnTo>
                    <a:pt x="84455" y="54206"/>
                  </a:lnTo>
                  <a:lnTo>
                    <a:pt x="84951" y="52190"/>
                  </a:lnTo>
                  <a:lnTo>
                    <a:pt x="85336" y="50162"/>
                  </a:lnTo>
                  <a:lnTo>
                    <a:pt x="85634" y="48112"/>
                  </a:lnTo>
                  <a:lnTo>
                    <a:pt x="85832" y="46063"/>
                  </a:lnTo>
                  <a:lnTo>
                    <a:pt x="85931" y="44002"/>
                  </a:lnTo>
                  <a:lnTo>
                    <a:pt x="85931" y="41941"/>
                  </a:lnTo>
                  <a:lnTo>
                    <a:pt x="85832" y="39881"/>
                  </a:lnTo>
                  <a:lnTo>
                    <a:pt x="85634" y="37820"/>
                  </a:lnTo>
                  <a:lnTo>
                    <a:pt x="85336" y="35782"/>
                  </a:lnTo>
                  <a:lnTo>
                    <a:pt x="84951" y="33743"/>
                  </a:lnTo>
                  <a:lnTo>
                    <a:pt x="84455" y="31737"/>
                  </a:lnTo>
                  <a:lnTo>
                    <a:pt x="83860" y="29743"/>
                  </a:lnTo>
                  <a:lnTo>
                    <a:pt x="83176" y="27770"/>
                  </a:lnTo>
                  <a:lnTo>
                    <a:pt x="82394" y="25831"/>
                  </a:lnTo>
                  <a:lnTo>
                    <a:pt x="81501" y="23924"/>
                  </a:lnTo>
                  <a:lnTo>
                    <a:pt x="80521" y="22051"/>
                  </a:lnTo>
                  <a:lnTo>
                    <a:pt x="79441" y="20222"/>
                  </a:lnTo>
                  <a:lnTo>
                    <a:pt x="78262" y="18437"/>
                  </a:lnTo>
                  <a:lnTo>
                    <a:pt x="76983" y="16696"/>
                  </a:lnTo>
                  <a:lnTo>
                    <a:pt x="75606" y="15010"/>
                  </a:lnTo>
                  <a:lnTo>
                    <a:pt x="74129" y="13379"/>
                  </a:lnTo>
                  <a:lnTo>
                    <a:pt x="73347" y="12585"/>
                  </a:lnTo>
                  <a:lnTo>
                    <a:pt x="72553" y="11803"/>
                  </a:lnTo>
                  <a:lnTo>
                    <a:pt x="70923" y="10326"/>
                  </a:lnTo>
                  <a:lnTo>
                    <a:pt x="69237" y="8960"/>
                  </a:lnTo>
                  <a:lnTo>
                    <a:pt x="67495" y="7681"/>
                  </a:lnTo>
                  <a:lnTo>
                    <a:pt x="65710" y="6491"/>
                  </a:lnTo>
                  <a:lnTo>
                    <a:pt x="63881" y="5411"/>
                  </a:lnTo>
                  <a:lnTo>
                    <a:pt x="62008" y="4431"/>
                  </a:lnTo>
                  <a:lnTo>
                    <a:pt x="60101" y="3549"/>
                  </a:lnTo>
                  <a:lnTo>
                    <a:pt x="58162" y="2756"/>
                  </a:lnTo>
                  <a:lnTo>
                    <a:pt x="56189" y="2073"/>
                  </a:lnTo>
                  <a:lnTo>
                    <a:pt x="54206" y="1477"/>
                  </a:lnTo>
                  <a:lnTo>
                    <a:pt x="52189" y="993"/>
                  </a:lnTo>
                  <a:lnTo>
                    <a:pt x="50151" y="596"/>
                  </a:lnTo>
                  <a:lnTo>
                    <a:pt x="48112" y="298"/>
                  </a:lnTo>
                  <a:lnTo>
                    <a:pt x="46051" y="100"/>
                  </a:lnTo>
                  <a:lnTo>
                    <a:pt x="43991" y="1"/>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0"/>
            <p:cNvSpPr/>
            <p:nvPr/>
          </p:nvSpPr>
          <p:spPr>
            <a:xfrm>
              <a:off x="1311302" y="3253744"/>
              <a:ext cx="1935273" cy="1442052"/>
            </a:xfrm>
            <a:custGeom>
              <a:rect b="b" l="l" r="r" t="t"/>
              <a:pathLst>
                <a:path extrusionOk="0" h="65600" w="88037">
                  <a:moveTo>
                    <a:pt x="11825" y="0"/>
                  </a:moveTo>
                  <a:lnTo>
                    <a:pt x="1" y="4518"/>
                  </a:lnTo>
                  <a:lnTo>
                    <a:pt x="805" y="7163"/>
                  </a:lnTo>
                  <a:lnTo>
                    <a:pt x="4706" y="20265"/>
                  </a:lnTo>
                  <a:lnTo>
                    <a:pt x="6491" y="26513"/>
                  </a:lnTo>
                  <a:lnTo>
                    <a:pt x="7351" y="29720"/>
                  </a:lnTo>
                  <a:lnTo>
                    <a:pt x="7604" y="30811"/>
                  </a:lnTo>
                  <a:lnTo>
                    <a:pt x="7836" y="31781"/>
                  </a:lnTo>
                  <a:lnTo>
                    <a:pt x="8420" y="33676"/>
                  </a:lnTo>
                  <a:lnTo>
                    <a:pt x="9103" y="35483"/>
                  </a:lnTo>
                  <a:lnTo>
                    <a:pt x="9830" y="37147"/>
                  </a:lnTo>
                  <a:lnTo>
                    <a:pt x="10569" y="38602"/>
                  </a:lnTo>
                  <a:lnTo>
                    <a:pt x="11263" y="39814"/>
                  </a:lnTo>
                  <a:lnTo>
                    <a:pt x="11869" y="40729"/>
                  </a:lnTo>
                  <a:lnTo>
                    <a:pt x="12343" y="41280"/>
                  </a:lnTo>
                  <a:lnTo>
                    <a:pt x="12508" y="41390"/>
                  </a:lnTo>
                  <a:lnTo>
                    <a:pt x="12607" y="41401"/>
                  </a:lnTo>
                  <a:lnTo>
                    <a:pt x="13081" y="41224"/>
                  </a:lnTo>
                  <a:lnTo>
                    <a:pt x="14293" y="40585"/>
                  </a:lnTo>
                  <a:lnTo>
                    <a:pt x="16685" y="39120"/>
                  </a:lnTo>
                  <a:lnTo>
                    <a:pt x="19594" y="37257"/>
                  </a:lnTo>
                  <a:lnTo>
                    <a:pt x="27153" y="32188"/>
                  </a:lnTo>
                  <a:lnTo>
                    <a:pt x="29137" y="30811"/>
                  </a:lnTo>
                  <a:lnTo>
                    <a:pt x="29236" y="58624"/>
                  </a:lnTo>
                  <a:lnTo>
                    <a:pt x="30018" y="59131"/>
                  </a:lnTo>
                  <a:lnTo>
                    <a:pt x="31616" y="60079"/>
                  </a:lnTo>
                  <a:lnTo>
                    <a:pt x="33247" y="60950"/>
                  </a:lnTo>
                  <a:lnTo>
                    <a:pt x="34900" y="61743"/>
                  </a:lnTo>
                  <a:lnTo>
                    <a:pt x="36575" y="62470"/>
                  </a:lnTo>
                  <a:lnTo>
                    <a:pt x="38283" y="63109"/>
                  </a:lnTo>
                  <a:lnTo>
                    <a:pt x="40002" y="63682"/>
                  </a:lnTo>
                  <a:lnTo>
                    <a:pt x="41743" y="64178"/>
                  </a:lnTo>
                  <a:lnTo>
                    <a:pt x="43506" y="64608"/>
                  </a:lnTo>
                  <a:lnTo>
                    <a:pt x="45281" y="64950"/>
                  </a:lnTo>
                  <a:lnTo>
                    <a:pt x="47055" y="65225"/>
                  </a:lnTo>
                  <a:lnTo>
                    <a:pt x="48851" y="65423"/>
                  </a:lnTo>
                  <a:lnTo>
                    <a:pt x="50647" y="65556"/>
                  </a:lnTo>
                  <a:lnTo>
                    <a:pt x="52443" y="65600"/>
                  </a:lnTo>
                  <a:lnTo>
                    <a:pt x="54239" y="65578"/>
                  </a:lnTo>
                  <a:lnTo>
                    <a:pt x="56036" y="65479"/>
                  </a:lnTo>
                  <a:lnTo>
                    <a:pt x="57821" y="65302"/>
                  </a:lnTo>
                  <a:lnTo>
                    <a:pt x="59606" y="65049"/>
                  </a:lnTo>
                  <a:lnTo>
                    <a:pt x="61380" y="64718"/>
                  </a:lnTo>
                  <a:lnTo>
                    <a:pt x="63143" y="64322"/>
                  </a:lnTo>
                  <a:lnTo>
                    <a:pt x="64895" y="63848"/>
                  </a:lnTo>
                  <a:lnTo>
                    <a:pt x="66626" y="63297"/>
                  </a:lnTo>
                  <a:lnTo>
                    <a:pt x="68334" y="62680"/>
                  </a:lnTo>
                  <a:lnTo>
                    <a:pt x="70020" y="61974"/>
                  </a:lnTo>
                  <a:lnTo>
                    <a:pt x="71684" y="61203"/>
                  </a:lnTo>
                  <a:lnTo>
                    <a:pt x="73314" y="60354"/>
                  </a:lnTo>
                  <a:lnTo>
                    <a:pt x="74923" y="59429"/>
                  </a:lnTo>
                  <a:lnTo>
                    <a:pt x="76499" y="58437"/>
                  </a:lnTo>
                  <a:lnTo>
                    <a:pt x="78031" y="57357"/>
                  </a:lnTo>
                  <a:lnTo>
                    <a:pt x="79541" y="56211"/>
                  </a:lnTo>
                  <a:lnTo>
                    <a:pt x="80995" y="54988"/>
                  </a:lnTo>
                  <a:lnTo>
                    <a:pt x="82417" y="53688"/>
                  </a:lnTo>
                  <a:lnTo>
                    <a:pt x="83100" y="53015"/>
                  </a:lnTo>
                  <a:lnTo>
                    <a:pt x="83794" y="52321"/>
                  </a:lnTo>
                  <a:lnTo>
                    <a:pt x="85094" y="50889"/>
                  </a:lnTo>
                  <a:lnTo>
                    <a:pt x="86329" y="49412"/>
                  </a:lnTo>
                  <a:lnTo>
                    <a:pt x="87486" y="47891"/>
                  </a:lnTo>
                  <a:lnTo>
                    <a:pt x="88037" y="47120"/>
                  </a:lnTo>
                  <a:lnTo>
                    <a:pt x="85954" y="39516"/>
                  </a:lnTo>
                  <a:lnTo>
                    <a:pt x="80532" y="20045"/>
                  </a:lnTo>
                  <a:lnTo>
                    <a:pt x="78417" y="12750"/>
                  </a:lnTo>
                  <a:lnTo>
                    <a:pt x="77733" y="10568"/>
                  </a:lnTo>
                  <a:lnTo>
                    <a:pt x="77447" y="9796"/>
                  </a:lnTo>
                  <a:lnTo>
                    <a:pt x="77381" y="9686"/>
                  </a:lnTo>
                  <a:lnTo>
                    <a:pt x="77282" y="9609"/>
                  </a:lnTo>
                  <a:lnTo>
                    <a:pt x="76995" y="9532"/>
                  </a:lnTo>
                  <a:lnTo>
                    <a:pt x="76830" y="9521"/>
                  </a:lnTo>
                  <a:lnTo>
                    <a:pt x="76642" y="9334"/>
                  </a:lnTo>
                  <a:lnTo>
                    <a:pt x="76025" y="8893"/>
                  </a:lnTo>
                  <a:lnTo>
                    <a:pt x="74648" y="8066"/>
                  </a:lnTo>
                  <a:lnTo>
                    <a:pt x="72113" y="6755"/>
                  </a:lnTo>
                  <a:lnTo>
                    <a:pt x="69149" y="5311"/>
                  </a:lnTo>
                  <a:lnTo>
                    <a:pt x="61612" y="1873"/>
                  </a:lnTo>
                  <a:lnTo>
                    <a:pt x="59672" y="1047"/>
                  </a:lnTo>
                  <a:lnTo>
                    <a:pt x="49490" y="1554"/>
                  </a:lnTo>
                  <a:lnTo>
                    <a:pt x="47363" y="1884"/>
                  </a:lnTo>
                  <a:lnTo>
                    <a:pt x="37633" y="3471"/>
                  </a:lnTo>
                  <a:lnTo>
                    <a:pt x="32575" y="4342"/>
                  </a:lnTo>
                  <a:lnTo>
                    <a:pt x="31826" y="4518"/>
                  </a:lnTo>
                  <a:lnTo>
                    <a:pt x="31605" y="4694"/>
                  </a:lnTo>
                  <a:lnTo>
                    <a:pt x="30316" y="6171"/>
                  </a:lnTo>
                  <a:lnTo>
                    <a:pt x="27142" y="10028"/>
                  </a:lnTo>
                  <a:lnTo>
                    <a:pt x="19451" y="19670"/>
                  </a:lnTo>
                  <a:lnTo>
                    <a:pt x="17776" y="21797"/>
                  </a:lnTo>
                  <a:lnTo>
                    <a:pt x="118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0"/>
            <p:cNvSpPr/>
            <p:nvPr/>
          </p:nvSpPr>
          <p:spPr>
            <a:xfrm>
              <a:off x="1311302" y="3253744"/>
              <a:ext cx="1935273" cy="1442052"/>
            </a:xfrm>
            <a:custGeom>
              <a:rect b="b" l="l" r="r" t="t"/>
              <a:pathLst>
                <a:path extrusionOk="0" fill="none" h="65600" w="88037">
                  <a:moveTo>
                    <a:pt x="29236" y="58624"/>
                  </a:moveTo>
                  <a:lnTo>
                    <a:pt x="30018" y="59131"/>
                  </a:lnTo>
                  <a:lnTo>
                    <a:pt x="31616" y="60079"/>
                  </a:lnTo>
                  <a:lnTo>
                    <a:pt x="33247" y="60950"/>
                  </a:lnTo>
                  <a:lnTo>
                    <a:pt x="34900" y="61743"/>
                  </a:lnTo>
                  <a:lnTo>
                    <a:pt x="36575" y="62470"/>
                  </a:lnTo>
                  <a:lnTo>
                    <a:pt x="38283" y="63109"/>
                  </a:lnTo>
                  <a:lnTo>
                    <a:pt x="40002" y="63682"/>
                  </a:lnTo>
                  <a:lnTo>
                    <a:pt x="41743" y="64178"/>
                  </a:lnTo>
                  <a:lnTo>
                    <a:pt x="43506" y="64608"/>
                  </a:lnTo>
                  <a:lnTo>
                    <a:pt x="45281" y="64950"/>
                  </a:lnTo>
                  <a:lnTo>
                    <a:pt x="47055" y="65225"/>
                  </a:lnTo>
                  <a:lnTo>
                    <a:pt x="48851" y="65423"/>
                  </a:lnTo>
                  <a:lnTo>
                    <a:pt x="50647" y="65556"/>
                  </a:lnTo>
                  <a:lnTo>
                    <a:pt x="52443" y="65600"/>
                  </a:lnTo>
                  <a:lnTo>
                    <a:pt x="54239" y="65578"/>
                  </a:lnTo>
                  <a:lnTo>
                    <a:pt x="56036" y="65479"/>
                  </a:lnTo>
                  <a:lnTo>
                    <a:pt x="57821" y="65302"/>
                  </a:lnTo>
                  <a:lnTo>
                    <a:pt x="59606" y="65049"/>
                  </a:lnTo>
                  <a:lnTo>
                    <a:pt x="61380" y="64718"/>
                  </a:lnTo>
                  <a:lnTo>
                    <a:pt x="63143" y="64322"/>
                  </a:lnTo>
                  <a:lnTo>
                    <a:pt x="64895" y="63848"/>
                  </a:lnTo>
                  <a:lnTo>
                    <a:pt x="66626" y="63297"/>
                  </a:lnTo>
                  <a:lnTo>
                    <a:pt x="68334" y="62680"/>
                  </a:lnTo>
                  <a:lnTo>
                    <a:pt x="70020" y="61974"/>
                  </a:lnTo>
                  <a:lnTo>
                    <a:pt x="71684" y="61203"/>
                  </a:lnTo>
                  <a:lnTo>
                    <a:pt x="73314" y="60354"/>
                  </a:lnTo>
                  <a:lnTo>
                    <a:pt x="74923" y="59429"/>
                  </a:lnTo>
                  <a:lnTo>
                    <a:pt x="76499" y="58437"/>
                  </a:lnTo>
                  <a:lnTo>
                    <a:pt x="78031" y="57357"/>
                  </a:lnTo>
                  <a:lnTo>
                    <a:pt x="79541" y="56211"/>
                  </a:lnTo>
                  <a:lnTo>
                    <a:pt x="80995" y="54988"/>
                  </a:lnTo>
                  <a:lnTo>
                    <a:pt x="82417" y="53688"/>
                  </a:lnTo>
                  <a:lnTo>
                    <a:pt x="83100" y="53015"/>
                  </a:lnTo>
                  <a:lnTo>
                    <a:pt x="83794" y="52321"/>
                  </a:lnTo>
                  <a:lnTo>
                    <a:pt x="85094" y="50889"/>
                  </a:lnTo>
                  <a:lnTo>
                    <a:pt x="86329" y="49412"/>
                  </a:lnTo>
                  <a:lnTo>
                    <a:pt x="87486" y="47891"/>
                  </a:lnTo>
                  <a:lnTo>
                    <a:pt x="88037" y="47120"/>
                  </a:lnTo>
                  <a:lnTo>
                    <a:pt x="85954" y="39516"/>
                  </a:lnTo>
                  <a:lnTo>
                    <a:pt x="80532" y="20045"/>
                  </a:lnTo>
                  <a:lnTo>
                    <a:pt x="78417" y="12750"/>
                  </a:lnTo>
                  <a:lnTo>
                    <a:pt x="77733" y="10568"/>
                  </a:lnTo>
                  <a:lnTo>
                    <a:pt x="77447" y="9796"/>
                  </a:lnTo>
                  <a:lnTo>
                    <a:pt x="77381" y="9686"/>
                  </a:lnTo>
                  <a:lnTo>
                    <a:pt x="77282" y="9609"/>
                  </a:lnTo>
                  <a:lnTo>
                    <a:pt x="76995" y="9532"/>
                  </a:lnTo>
                  <a:lnTo>
                    <a:pt x="76830" y="9521"/>
                  </a:lnTo>
                  <a:lnTo>
                    <a:pt x="76642" y="9334"/>
                  </a:lnTo>
                  <a:lnTo>
                    <a:pt x="76025" y="8893"/>
                  </a:lnTo>
                  <a:lnTo>
                    <a:pt x="74648" y="8066"/>
                  </a:lnTo>
                  <a:lnTo>
                    <a:pt x="72113" y="6755"/>
                  </a:lnTo>
                  <a:lnTo>
                    <a:pt x="69149" y="5311"/>
                  </a:lnTo>
                  <a:lnTo>
                    <a:pt x="61612" y="1873"/>
                  </a:lnTo>
                  <a:lnTo>
                    <a:pt x="59672" y="1047"/>
                  </a:lnTo>
                  <a:lnTo>
                    <a:pt x="49490" y="1554"/>
                  </a:lnTo>
                  <a:lnTo>
                    <a:pt x="47363" y="1884"/>
                  </a:lnTo>
                  <a:lnTo>
                    <a:pt x="37633" y="3471"/>
                  </a:lnTo>
                  <a:lnTo>
                    <a:pt x="32575" y="4342"/>
                  </a:lnTo>
                  <a:lnTo>
                    <a:pt x="31826" y="4518"/>
                  </a:lnTo>
                  <a:lnTo>
                    <a:pt x="31605" y="4694"/>
                  </a:lnTo>
                  <a:lnTo>
                    <a:pt x="30316" y="6171"/>
                  </a:lnTo>
                  <a:lnTo>
                    <a:pt x="27142" y="10028"/>
                  </a:lnTo>
                  <a:lnTo>
                    <a:pt x="19451" y="19670"/>
                  </a:lnTo>
                  <a:lnTo>
                    <a:pt x="17776" y="21797"/>
                  </a:lnTo>
                  <a:lnTo>
                    <a:pt x="11825" y="0"/>
                  </a:lnTo>
                  <a:lnTo>
                    <a:pt x="1" y="4518"/>
                  </a:lnTo>
                  <a:lnTo>
                    <a:pt x="805" y="7163"/>
                  </a:lnTo>
                  <a:lnTo>
                    <a:pt x="4706" y="20265"/>
                  </a:lnTo>
                  <a:lnTo>
                    <a:pt x="6491" y="26513"/>
                  </a:lnTo>
                  <a:lnTo>
                    <a:pt x="7351" y="29720"/>
                  </a:lnTo>
                  <a:lnTo>
                    <a:pt x="7604" y="30811"/>
                  </a:lnTo>
                  <a:lnTo>
                    <a:pt x="7836" y="31781"/>
                  </a:lnTo>
                  <a:lnTo>
                    <a:pt x="8420" y="33676"/>
                  </a:lnTo>
                  <a:lnTo>
                    <a:pt x="9103" y="35483"/>
                  </a:lnTo>
                  <a:lnTo>
                    <a:pt x="9830" y="37147"/>
                  </a:lnTo>
                  <a:lnTo>
                    <a:pt x="10569" y="38602"/>
                  </a:lnTo>
                  <a:lnTo>
                    <a:pt x="11263" y="39814"/>
                  </a:lnTo>
                  <a:lnTo>
                    <a:pt x="11869" y="40729"/>
                  </a:lnTo>
                  <a:lnTo>
                    <a:pt x="12343" y="41280"/>
                  </a:lnTo>
                  <a:lnTo>
                    <a:pt x="12508" y="41390"/>
                  </a:lnTo>
                  <a:lnTo>
                    <a:pt x="12607" y="41401"/>
                  </a:lnTo>
                  <a:lnTo>
                    <a:pt x="13081" y="41224"/>
                  </a:lnTo>
                  <a:lnTo>
                    <a:pt x="14293" y="40585"/>
                  </a:lnTo>
                  <a:lnTo>
                    <a:pt x="16685" y="39120"/>
                  </a:lnTo>
                  <a:lnTo>
                    <a:pt x="19594" y="37257"/>
                  </a:lnTo>
                  <a:lnTo>
                    <a:pt x="27153" y="32188"/>
                  </a:lnTo>
                  <a:lnTo>
                    <a:pt x="29137" y="30811"/>
                  </a:lnTo>
                  <a:lnTo>
                    <a:pt x="29236" y="5862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0"/>
            <p:cNvSpPr/>
            <p:nvPr/>
          </p:nvSpPr>
          <p:spPr>
            <a:xfrm>
              <a:off x="1593030" y="2784528"/>
              <a:ext cx="111693" cy="424416"/>
            </a:xfrm>
            <a:custGeom>
              <a:rect b="b" l="l" r="r" t="t"/>
              <a:pathLst>
                <a:path extrusionOk="0" h="19307" w="5081">
                  <a:moveTo>
                    <a:pt x="4409" y="0"/>
                  </a:moveTo>
                  <a:lnTo>
                    <a:pt x="23" y="165"/>
                  </a:lnTo>
                  <a:lnTo>
                    <a:pt x="1" y="165"/>
                  </a:lnTo>
                  <a:lnTo>
                    <a:pt x="673" y="17786"/>
                  </a:lnTo>
                  <a:lnTo>
                    <a:pt x="684" y="17940"/>
                  </a:lnTo>
                  <a:lnTo>
                    <a:pt x="761" y="18249"/>
                  </a:lnTo>
                  <a:lnTo>
                    <a:pt x="893" y="18535"/>
                  </a:lnTo>
                  <a:lnTo>
                    <a:pt x="1070" y="18777"/>
                  </a:lnTo>
                  <a:lnTo>
                    <a:pt x="1301" y="18987"/>
                  </a:lnTo>
                  <a:lnTo>
                    <a:pt x="1554" y="19141"/>
                  </a:lnTo>
                  <a:lnTo>
                    <a:pt x="1841" y="19251"/>
                  </a:lnTo>
                  <a:lnTo>
                    <a:pt x="2150" y="19306"/>
                  </a:lnTo>
                  <a:lnTo>
                    <a:pt x="2315" y="19306"/>
                  </a:lnTo>
                  <a:lnTo>
                    <a:pt x="3538" y="19251"/>
                  </a:lnTo>
                  <a:lnTo>
                    <a:pt x="3560" y="19251"/>
                  </a:lnTo>
                  <a:lnTo>
                    <a:pt x="3714" y="19240"/>
                  </a:lnTo>
                  <a:lnTo>
                    <a:pt x="4023" y="19174"/>
                  </a:lnTo>
                  <a:lnTo>
                    <a:pt x="4298" y="19042"/>
                  </a:lnTo>
                  <a:lnTo>
                    <a:pt x="4552" y="18855"/>
                  </a:lnTo>
                  <a:lnTo>
                    <a:pt x="4750" y="18634"/>
                  </a:lnTo>
                  <a:lnTo>
                    <a:pt x="4915" y="18381"/>
                  </a:lnTo>
                  <a:lnTo>
                    <a:pt x="5026" y="18083"/>
                  </a:lnTo>
                  <a:lnTo>
                    <a:pt x="5081" y="17775"/>
                  </a:lnTo>
                  <a:lnTo>
                    <a:pt x="5081" y="17620"/>
                  </a:lnTo>
                  <a:lnTo>
                    <a:pt x="44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0"/>
            <p:cNvSpPr/>
            <p:nvPr/>
          </p:nvSpPr>
          <p:spPr>
            <a:xfrm>
              <a:off x="1593030" y="2784528"/>
              <a:ext cx="111693" cy="424416"/>
            </a:xfrm>
            <a:custGeom>
              <a:rect b="b" l="l" r="r" t="t"/>
              <a:pathLst>
                <a:path extrusionOk="0" fill="none" h="19307" w="5081">
                  <a:moveTo>
                    <a:pt x="23" y="165"/>
                  </a:moveTo>
                  <a:lnTo>
                    <a:pt x="4409" y="0"/>
                  </a:lnTo>
                  <a:lnTo>
                    <a:pt x="5081" y="17620"/>
                  </a:lnTo>
                  <a:lnTo>
                    <a:pt x="5081" y="17775"/>
                  </a:lnTo>
                  <a:lnTo>
                    <a:pt x="5026" y="18083"/>
                  </a:lnTo>
                  <a:lnTo>
                    <a:pt x="4915" y="18381"/>
                  </a:lnTo>
                  <a:lnTo>
                    <a:pt x="4750" y="18634"/>
                  </a:lnTo>
                  <a:lnTo>
                    <a:pt x="4552" y="18855"/>
                  </a:lnTo>
                  <a:lnTo>
                    <a:pt x="4298" y="19042"/>
                  </a:lnTo>
                  <a:lnTo>
                    <a:pt x="4023" y="19174"/>
                  </a:lnTo>
                  <a:lnTo>
                    <a:pt x="3714" y="19240"/>
                  </a:lnTo>
                  <a:lnTo>
                    <a:pt x="3560" y="19251"/>
                  </a:lnTo>
                  <a:lnTo>
                    <a:pt x="3538" y="19251"/>
                  </a:lnTo>
                  <a:lnTo>
                    <a:pt x="2315" y="19306"/>
                  </a:lnTo>
                  <a:lnTo>
                    <a:pt x="2150" y="19306"/>
                  </a:lnTo>
                  <a:lnTo>
                    <a:pt x="1841" y="19251"/>
                  </a:lnTo>
                  <a:lnTo>
                    <a:pt x="1554" y="19141"/>
                  </a:lnTo>
                  <a:lnTo>
                    <a:pt x="1301" y="18987"/>
                  </a:lnTo>
                  <a:lnTo>
                    <a:pt x="1070" y="18777"/>
                  </a:lnTo>
                  <a:lnTo>
                    <a:pt x="893" y="18535"/>
                  </a:lnTo>
                  <a:lnTo>
                    <a:pt x="761" y="18249"/>
                  </a:lnTo>
                  <a:lnTo>
                    <a:pt x="684" y="17940"/>
                  </a:lnTo>
                  <a:lnTo>
                    <a:pt x="673" y="17786"/>
                  </a:lnTo>
                  <a:lnTo>
                    <a:pt x="1" y="165"/>
                  </a:lnTo>
                  <a:lnTo>
                    <a:pt x="23" y="165"/>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0"/>
            <p:cNvSpPr/>
            <p:nvPr/>
          </p:nvSpPr>
          <p:spPr>
            <a:xfrm>
              <a:off x="1608286" y="2837571"/>
              <a:ext cx="81665" cy="357809"/>
            </a:xfrm>
            <a:custGeom>
              <a:rect b="b" l="l" r="r" t="t"/>
              <a:pathLst>
                <a:path extrusionOk="0" h="16277" w="3715">
                  <a:moveTo>
                    <a:pt x="3164" y="0"/>
                  </a:moveTo>
                  <a:lnTo>
                    <a:pt x="1" y="133"/>
                  </a:lnTo>
                  <a:lnTo>
                    <a:pt x="563" y="14756"/>
                  </a:lnTo>
                  <a:lnTo>
                    <a:pt x="574" y="14921"/>
                  </a:lnTo>
                  <a:lnTo>
                    <a:pt x="640" y="15229"/>
                  </a:lnTo>
                  <a:lnTo>
                    <a:pt x="772" y="15505"/>
                  </a:lnTo>
                  <a:lnTo>
                    <a:pt x="960" y="15747"/>
                  </a:lnTo>
                  <a:lnTo>
                    <a:pt x="1180" y="15957"/>
                  </a:lnTo>
                  <a:lnTo>
                    <a:pt x="1433" y="16111"/>
                  </a:lnTo>
                  <a:lnTo>
                    <a:pt x="1720" y="16221"/>
                  </a:lnTo>
                  <a:lnTo>
                    <a:pt x="2040" y="16276"/>
                  </a:lnTo>
                  <a:lnTo>
                    <a:pt x="2194" y="16276"/>
                  </a:lnTo>
                  <a:lnTo>
                    <a:pt x="2359" y="16265"/>
                  </a:lnTo>
                  <a:lnTo>
                    <a:pt x="2668" y="16188"/>
                  </a:lnTo>
                  <a:lnTo>
                    <a:pt x="2943" y="16056"/>
                  </a:lnTo>
                  <a:lnTo>
                    <a:pt x="3186" y="15880"/>
                  </a:lnTo>
                  <a:lnTo>
                    <a:pt x="3395" y="15659"/>
                  </a:lnTo>
                  <a:lnTo>
                    <a:pt x="3560" y="15395"/>
                  </a:lnTo>
                  <a:lnTo>
                    <a:pt x="3670" y="15108"/>
                  </a:lnTo>
                  <a:lnTo>
                    <a:pt x="3715" y="14800"/>
                  </a:lnTo>
                  <a:lnTo>
                    <a:pt x="3715" y="14634"/>
                  </a:lnTo>
                  <a:lnTo>
                    <a:pt x="3164" y="0"/>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0"/>
            <p:cNvSpPr/>
            <p:nvPr/>
          </p:nvSpPr>
          <p:spPr>
            <a:xfrm>
              <a:off x="1608286" y="2837571"/>
              <a:ext cx="81665" cy="357809"/>
            </a:xfrm>
            <a:custGeom>
              <a:rect b="b" l="l" r="r" t="t"/>
              <a:pathLst>
                <a:path extrusionOk="0" fill="none" h="16277" w="3715">
                  <a:moveTo>
                    <a:pt x="2194" y="16276"/>
                  </a:moveTo>
                  <a:lnTo>
                    <a:pt x="2194" y="16276"/>
                  </a:lnTo>
                  <a:lnTo>
                    <a:pt x="2040" y="16276"/>
                  </a:lnTo>
                  <a:lnTo>
                    <a:pt x="1720" y="16221"/>
                  </a:lnTo>
                  <a:lnTo>
                    <a:pt x="1433" y="16111"/>
                  </a:lnTo>
                  <a:lnTo>
                    <a:pt x="1180" y="15957"/>
                  </a:lnTo>
                  <a:lnTo>
                    <a:pt x="960" y="15747"/>
                  </a:lnTo>
                  <a:lnTo>
                    <a:pt x="772" y="15505"/>
                  </a:lnTo>
                  <a:lnTo>
                    <a:pt x="640" y="15229"/>
                  </a:lnTo>
                  <a:lnTo>
                    <a:pt x="574" y="14921"/>
                  </a:lnTo>
                  <a:lnTo>
                    <a:pt x="563" y="14756"/>
                  </a:lnTo>
                  <a:lnTo>
                    <a:pt x="1" y="133"/>
                  </a:lnTo>
                  <a:lnTo>
                    <a:pt x="3164" y="0"/>
                  </a:lnTo>
                  <a:lnTo>
                    <a:pt x="3715" y="14634"/>
                  </a:lnTo>
                  <a:lnTo>
                    <a:pt x="3715" y="14800"/>
                  </a:lnTo>
                  <a:lnTo>
                    <a:pt x="3670" y="15108"/>
                  </a:lnTo>
                  <a:lnTo>
                    <a:pt x="3560" y="15395"/>
                  </a:lnTo>
                  <a:lnTo>
                    <a:pt x="3395" y="15659"/>
                  </a:lnTo>
                  <a:lnTo>
                    <a:pt x="3186" y="15880"/>
                  </a:lnTo>
                  <a:lnTo>
                    <a:pt x="2943" y="16056"/>
                  </a:lnTo>
                  <a:lnTo>
                    <a:pt x="2668" y="16188"/>
                  </a:lnTo>
                  <a:lnTo>
                    <a:pt x="2359" y="16265"/>
                  </a:lnTo>
                  <a:lnTo>
                    <a:pt x="2194" y="16276"/>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0"/>
            <p:cNvSpPr/>
            <p:nvPr/>
          </p:nvSpPr>
          <p:spPr>
            <a:xfrm>
              <a:off x="1581401" y="2767074"/>
              <a:ext cx="119937" cy="27390"/>
            </a:xfrm>
            <a:custGeom>
              <a:rect b="b" l="l" r="r" t="t"/>
              <a:pathLst>
                <a:path extrusionOk="0" fill="none" h="1246" w="5456">
                  <a:moveTo>
                    <a:pt x="1" y="210"/>
                  </a:moveTo>
                  <a:lnTo>
                    <a:pt x="5422" y="1"/>
                  </a:lnTo>
                  <a:lnTo>
                    <a:pt x="5455" y="1036"/>
                  </a:lnTo>
                  <a:lnTo>
                    <a:pt x="45" y="1246"/>
                  </a:lnTo>
                  <a:lnTo>
                    <a:pt x="1" y="210"/>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0"/>
            <p:cNvSpPr/>
            <p:nvPr/>
          </p:nvSpPr>
          <p:spPr>
            <a:xfrm>
              <a:off x="1321964" y="2872941"/>
              <a:ext cx="414502" cy="491265"/>
            </a:xfrm>
            <a:custGeom>
              <a:rect b="b" l="l" r="r" t="t"/>
              <a:pathLst>
                <a:path extrusionOk="0" h="22348" w="18856">
                  <a:moveTo>
                    <a:pt x="10657" y="0"/>
                  </a:moveTo>
                  <a:lnTo>
                    <a:pt x="9235" y="22"/>
                  </a:lnTo>
                  <a:lnTo>
                    <a:pt x="8001" y="110"/>
                  </a:lnTo>
                  <a:lnTo>
                    <a:pt x="7307" y="243"/>
                  </a:lnTo>
                  <a:lnTo>
                    <a:pt x="6976" y="364"/>
                  </a:lnTo>
                  <a:lnTo>
                    <a:pt x="6866" y="430"/>
                  </a:lnTo>
                  <a:lnTo>
                    <a:pt x="6624" y="628"/>
                  </a:lnTo>
                  <a:lnTo>
                    <a:pt x="5852" y="1477"/>
                  </a:lnTo>
                  <a:lnTo>
                    <a:pt x="4805" y="2733"/>
                  </a:lnTo>
                  <a:lnTo>
                    <a:pt x="3637" y="4265"/>
                  </a:lnTo>
                  <a:lnTo>
                    <a:pt x="2447" y="5929"/>
                  </a:lnTo>
                  <a:lnTo>
                    <a:pt x="1378" y="7560"/>
                  </a:lnTo>
                  <a:lnTo>
                    <a:pt x="530" y="9036"/>
                  </a:lnTo>
                  <a:lnTo>
                    <a:pt x="144" y="9940"/>
                  </a:lnTo>
                  <a:lnTo>
                    <a:pt x="12" y="10425"/>
                  </a:lnTo>
                  <a:lnTo>
                    <a:pt x="1" y="10623"/>
                  </a:lnTo>
                  <a:lnTo>
                    <a:pt x="45" y="11593"/>
                  </a:lnTo>
                  <a:lnTo>
                    <a:pt x="364" y="15163"/>
                  </a:lnTo>
                  <a:lnTo>
                    <a:pt x="1026" y="21125"/>
                  </a:lnTo>
                  <a:lnTo>
                    <a:pt x="1169" y="22348"/>
                  </a:lnTo>
                  <a:lnTo>
                    <a:pt x="8640" y="19516"/>
                  </a:lnTo>
                  <a:lnTo>
                    <a:pt x="8442" y="17775"/>
                  </a:lnTo>
                  <a:lnTo>
                    <a:pt x="8243" y="15395"/>
                  </a:lnTo>
                  <a:lnTo>
                    <a:pt x="8265" y="15163"/>
                  </a:lnTo>
                  <a:lnTo>
                    <a:pt x="8431" y="14733"/>
                  </a:lnTo>
                  <a:lnTo>
                    <a:pt x="8706" y="14282"/>
                  </a:lnTo>
                  <a:lnTo>
                    <a:pt x="9015" y="13709"/>
                  </a:lnTo>
                  <a:lnTo>
                    <a:pt x="9158" y="13334"/>
                  </a:lnTo>
                  <a:lnTo>
                    <a:pt x="9246" y="13136"/>
                  </a:lnTo>
                  <a:lnTo>
                    <a:pt x="9489" y="12684"/>
                  </a:lnTo>
                  <a:lnTo>
                    <a:pt x="9985" y="11945"/>
                  </a:lnTo>
                  <a:lnTo>
                    <a:pt x="11009" y="10612"/>
                  </a:lnTo>
                  <a:lnTo>
                    <a:pt x="11219" y="10370"/>
                  </a:lnTo>
                  <a:lnTo>
                    <a:pt x="13544" y="9080"/>
                  </a:lnTo>
                  <a:lnTo>
                    <a:pt x="14580" y="9080"/>
                  </a:lnTo>
                  <a:lnTo>
                    <a:pt x="14767" y="9069"/>
                  </a:lnTo>
                  <a:lnTo>
                    <a:pt x="15087" y="8937"/>
                  </a:lnTo>
                  <a:lnTo>
                    <a:pt x="15340" y="8728"/>
                  </a:lnTo>
                  <a:lnTo>
                    <a:pt x="15538" y="8452"/>
                  </a:lnTo>
                  <a:lnTo>
                    <a:pt x="15836" y="7725"/>
                  </a:lnTo>
                  <a:lnTo>
                    <a:pt x="15869" y="7538"/>
                  </a:lnTo>
                  <a:lnTo>
                    <a:pt x="16122" y="7527"/>
                  </a:lnTo>
                  <a:lnTo>
                    <a:pt x="16618" y="7416"/>
                  </a:lnTo>
                  <a:lnTo>
                    <a:pt x="17081" y="7218"/>
                  </a:lnTo>
                  <a:lnTo>
                    <a:pt x="17489" y="6943"/>
                  </a:lnTo>
                  <a:lnTo>
                    <a:pt x="17676" y="6766"/>
                  </a:lnTo>
                  <a:lnTo>
                    <a:pt x="17886" y="6491"/>
                  </a:lnTo>
                  <a:lnTo>
                    <a:pt x="18051" y="6083"/>
                  </a:lnTo>
                  <a:lnTo>
                    <a:pt x="17985" y="5763"/>
                  </a:lnTo>
                  <a:lnTo>
                    <a:pt x="17941" y="5730"/>
                  </a:lnTo>
                  <a:lnTo>
                    <a:pt x="18051" y="5697"/>
                  </a:lnTo>
                  <a:lnTo>
                    <a:pt x="18569" y="5389"/>
                  </a:lnTo>
                  <a:lnTo>
                    <a:pt x="18767" y="5135"/>
                  </a:lnTo>
                  <a:lnTo>
                    <a:pt x="18844" y="4937"/>
                  </a:lnTo>
                  <a:lnTo>
                    <a:pt x="18855" y="4816"/>
                  </a:lnTo>
                  <a:lnTo>
                    <a:pt x="18822" y="4673"/>
                  </a:lnTo>
                  <a:lnTo>
                    <a:pt x="18514" y="4155"/>
                  </a:lnTo>
                  <a:lnTo>
                    <a:pt x="17687" y="3075"/>
                  </a:lnTo>
                  <a:lnTo>
                    <a:pt x="15582" y="672"/>
                  </a:lnTo>
                  <a:lnTo>
                    <a:pt x="15109" y="177"/>
                  </a:lnTo>
                  <a:lnTo>
                    <a:pt x="14216" y="110"/>
                  </a:lnTo>
                  <a:lnTo>
                    <a:pt x="10657" y="0"/>
                  </a:lnTo>
                  <a:close/>
                </a:path>
              </a:pathLst>
            </a:custGeom>
            <a:solidFill>
              <a:srgbClr val="9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0"/>
            <p:cNvSpPr/>
            <p:nvPr/>
          </p:nvSpPr>
          <p:spPr>
            <a:xfrm>
              <a:off x="1321964" y="2872941"/>
              <a:ext cx="414502" cy="491265"/>
            </a:xfrm>
            <a:custGeom>
              <a:rect b="b" l="l" r="r" t="t"/>
              <a:pathLst>
                <a:path extrusionOk="0" fill="none" h="22348" w="18856">
                  <a:moveTo>
                    <a:pt x="1169" y="22348"/>
                  </a:moveTo>
                  <a:lnTo>
                    <a:pt x="1026" y="21125"/>
                  </a:lnTo>
                  <a:lnTo>
                    <a:pt x="364" y="15163"/>
                  </a:lnTo>
                  <a:lnTo>
                    <a:pt x="45" y="11593"/>
                  </a:lnTo>
                  <a:lnTo>
                    <a:pt x="1" y="10623"/>
                  </a:lnTo>
                  <a:lnTo>
                    <a:pt x="12" y="10425"/>
                  </a:lnTo>
                  <a:lnTo>
                    <a:pt x="144" y="9940"/>
                  </a:lnTo>
                  <a:lnTo>
                    <a:pt x="530" y="9036"/>
                  </a:lnTo>
                  <a:lnTo>
                    <a:pt x="1378" y="7560"/>
                  </a:lnTo>
                  <a:lnTo>
                    <a:pt x="2447" y="5929"/>
                  </a:lnTo>
                  <a:lnTo>
                    <a:pt x="3637" y="4265"/>
                  </a:lnTo>
                  <a:lnTo>
                    <a:pt x="4805" y="2733"/>
                  </a:lnTo>
                  <a:lnTo>
                    <a:pt x="5852" y="1477"/>
                  </a:lnTo>
                  <a:lnTo>
                    <a:pt x="6624" y="628"/>
                  </a:lnTo>
                  <a:lnTo>
                    <a:pt x="6866" y="430"/>
                  </a:lnTo>
                  <a:lnTo>
                    <a:pt x="6976" y="364"/>
                  </a:lnTo>
                  <a:lnTo>
                    <a:pt x="7307" y="243"/>
                  </a:lnTo>
                  <a:lnTo>
                    <a:pt x="8001" y="110"/>
                  </a:lnTo>
                  <a:lnTo>
                    <a:pt x="9235" y="22"/>
                  </a:lnTo>
                  <a:lnTo>
                    <a:pt x="10657" y="0"/>
                  </a:lnTo>
                  <a:lnTo>
                    <a:pt x="14216" y="110"/>
                  </a:lnTo>
                  <a:lnTo>
                    <a:pt x="15109" y="177"/>
                  </a:lnTo>
                  <a:lnTo>
                    <a:pt x="15582" y="672"/>
                  </a:lnTo>
                  <a:lnTo>
                    <a:pt x="17687" y="3075"/>
                  </a:lnTo>
                  <a:lnTo>
                    <a:pt x="18514" y="4155"/>
                  </a:lnTo>
                  <a:lnTo>
                    <a:pt x="18822" y="4673"/>
                  </a:lnTo>
                  <a:lnTo>
                    <a:pt x="18855" y="4816"/>
                  </a:lnTo>
                  <a:lnTo>
                    <a:pt x="18844" y="4937"/>
                  </a:lnTo>
                  <a:lnTo>
                    <a:pt x="18767" y="5135"/>
                  </a:lnTo>
                  <a:lnTo>
                    <a:pt x="18569" y="5389"/>
                  </a:lnTo>
                  <a:lnTo>
                    <a:pt x="18051" y="5697"/>
                  </a:lnTo>
                  <a:lnTo>
                    <a:pt x="17941" y="5730"/>
                  </a:lnTo>
                  <a:lnTo>
                    <a:pt x="17985" y="5763"/>
                  </a:lnTo>
                  <a:lnTo>
                    <a:pt x="18051" y="6083"/>
                  </a:lnTo>
                  <a:lnTo>
                    <a:pt x="17886" y="6491"/>
                  </a:lnTo>
                  <a:lnTo>
                    <a:pt x="17676" y="6766"/>
                  </a:lnTo>
                  <a:lnTo>
                    <a:pt x="17489" y="6943"/>
                  </a:lnTo>
                  <a:lnTo>
                    <a:pt x="17081" y="7218"/>
                  </a:lnTo>
                  <a:lnTo>
                    <a:pt x="16618" y="7416"/>
                  </a:lnTo>
                  <a:lnTo>
                    <a:pt x="16122" y="7527"/>
                  </a:lnTo>
                  <a:lnTo>
                    <a:pt x="15869" y="7538"/>
                  </a:lnTo>
                  <a:lnTo>
                    <a:pt x="15836" y="7725"/>
                  </a:lnTo>
                  <a:lnTo>
                    <a:pt x="15538" y="8452"/>
                  </a:lnTo>
                  <a:lnTo>
                    <a:pt x="15340" y="8728"/>
                  </a:lnTo>
                  <a:lnTo>
                    <a:pt x="15087" y="8937"/>
                  </a:lnTo>
                  <a:lnTo>
                    <a:pt x="14767" y="9069"/>
                  </a:lnTo>
                  <a:lnTo>
                    <a:pt x="14580" y="9080"/>
                  </a:lnTo>
                  <a:lnTo>
                    <a:pt x="13544" y="9080"/>
                  </a:lnTo>
                  <a:lnTo>
                    <a:pt x="11219" y="10370"/>
                  </a:lnTo>
                  <a:lnTo>
                    <a:pt x="11009" y="10612"/>
                  </a:lnTo>
                  <a:lnTo>
                    <a:pt x="9985" y="11945"/>
                  </a:lnTo>
                  <a:lnTo>
                    <a:pt x="9489" y="12684"/>
                  </a:lnTo>
                  <a:lnTo>
                    <a:pt x="9246" y="13136"/>
                  </a:lnTo>
                  <a:lnTo>
                    <a:pt x="9158" y="13334"/>
                  </a:lnTo>
                  <a:lnTo>
                    <a:pt x="9015" y="13709"/>
                  </a:lnTo>
                  <a:lnTo>
                    <a:pt x="8706" y="14282"/>
                  </a:lnTo>
                  <a:lnTo>
                    <a:pt x="8431" y="14733"/>
                  </a:lnTo>
                  <a:lnTo>
                    <a:pt x="8265" y="15163"/>
                  </a:lnTo>
                  <a:lnTo>
                    <a:pt x="8243" y="15395"/>
                  </a:lnTo>
                  <a:lnTo>
                    <a:pt x="8442" y="17775"/>
                  </a:lnTo>
                  <a:lnTo>
                    <a:pt x="8640" y="19516"/>
                  </a:lnTo>
                  <a:lnTo>
                    <a:pt x="1169" y="22348"/>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0"/>
            <p:cNvSpPr/>
            <p:nvPr/>
          </p:nvSpPr>
          <p:spPr>
            <a:xfrm>
              <a:off x="1514794" y="2899584"/>
              <a:ext cx="201316" cy="99097"/>
            </a:xfrm>
            <a:custGeom>
              <a:rect b="b" l="l" r="r" t="t"/>
              <a:pathLst>
                <a:path extrusionOk="0" fill="none" h="4508" w="9158">
                  <a:moveTo>
                    <a:pt x="9158" y="4507"/>
                  </a:moveTo>
                  <a:lnTo>
                    <a:pt x="8739" y="3945"/>
                  </a:lnTo>
                  <a:lnTo>
                    <a:pt x="6965" y="1830"/>
                  </a:lnTo>
                  <a:lnTo>
                    <a:pt x="6204" y="1036"/>
                  </a:lnTo>
                  <a:lnTo>
                    <a:pt x="5488" y="397"/>
                  </a:lnTo>
                  <a:lnTo>
                    <a:pt x="5025" y="100"/>
                  </a:lnTo>
                  <a:lnTo>
                    <a:pt x="4761" y="0"/>
                  </a:lnTo>
                  <a:lnTo>
                    <a:pt x="4651" y="0"/>
                  </a:lnTo>
                  <a:lnTo>
                    <a:pt x="1741" y="55"/>
                  </a:lnTo>
                  <a:lnTo>
                    <a:pt x="0" y="122"/>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0"/>
            <p:cNvSpPr/>
            <p:nvPr/>
          </p:nvSpPr>
          <p:spPr>
            <a:xfrm>
              <a:off x="1481117" y="2953353"/>
              <a:ext cx="189687" cy="85050"/>
            </a:xfrm>
            <a:custGeom>
              <a:rect b="b" l="l" r="r" t="t"/>
              <a:pathLst>
                <a:path extrusionOk="0" fill="none" h="3869" w="8629">
                  <a:moveTo>
                    <a:pt x="8629" y="3869"/>
                  </a:moveTo>
                  <a:lnTo>
                    <a:pt x="8254" y="3450"/>
                  </a:lnTo>
                  <a:lnTo>
                    <a:pt x="6315" y="1499"/>
                  </a:lnTo>
                  <a:lnTo>
                    <a:pt x="5312" y="673"/>
                  </a:lnTo>
                  <a:lnTo>
                    <a:pt x="4739" y="331"/>
                  </a:lnTo>
                  <a:lnTo>
                    <a:pt x="4508" y="254"/>
                  </a:lnTo>
                  <a:lnTo>
                    <a:pt x="4012" y="166"/>
                  </a:lnTo>
                  <a:lnTo>
                    <a:pt x="2579" y="56"/>
                  </a:lnTo>
                  <a:lnTo>
                    <a:pt x="419" y="1"/>
                  </a:lnTo>
                  <a:lnTo>
                    <a:pt x="1" y="1"/>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0"/>
            <p:cNvSpPr/>
            <p:nvPr/>
          </p:nvSpPr>
          <p:spPr>
            <a:xfrm>
              <a:off x="1418621" y="2995757"/>
              <a:ext cx="201074" cy="76565"/>
            </a:xfrm>
            <a:custGeom>
              <a:rect b="b" l="l" r="r" t="t"/>
              <a:pathLst>
                <a:path extrusionOk="0" fill="none" h="3483" w="9147">
                  <a:moveTo>
                    <a:pt x="9147" y="3482"/>
                  </a:moveTo>
                  <a:lnTo>
                    <a:pt x="8651" y="3053"/>
                  </a:lnTo>
                  <a:lnTo>
                    <a:pt x="6205" y="1091"/>
                  </a:lnTo>
                  <a:lnTo>
                    <a:pt x="5037" y="320"/>
                  </a:lnTo>
                  <a:lnTo>
                    <a:pt x="4452" y="33"/>
                  </a:lnTo>
                  <a:lnTo>
                    <a:pt x="4254" y="0"/>
                  </a:lnTo>
                  <a:lnTo>
                    <a:pt x="3835" y="22"/>
                  </a:lnTo>
                  <a:lnTo>
                    <a:pt x="2513" y="210"/>
                  </a:lnTo>
                  <a:lnTo>
                    <a:pt x="419" y="573"/>
                  </a:lnTo>
                  <a:lnTo>
                    <a:pt x="1" y="65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0"/>
            <p:cNvSpPr/>
            <p:nvPr/>
          </p:nvSpPr>
          <p:spPr>
            <a:xfrm>
              <a:off x="1418621" y="2995757"/>
              <a:ext cx="201074" cy="76565"/>
            </a:xfrm>
            <a:custGeom>
              <a:rect b="b" l="l" r="r" t="t"/>
              <a:pathLst>
                <a:path extrusionOk="0" fill="none" h="3483" w="9147">
                  <a:moveTo>
                    <a:pt x="9147" y="3482"/>
                  </a:moveTo>
                  <a:lnTo>
                    <a:pt x="8651" y="3053"/>
                  </a:lnTo>
                  <a:lnTo>
                    <a:pt x="6205" y="1091"/>
                  </a:lnTo>
                  <a:lnTo>
                    <a:pt x="5037" y="320"/>
                  </a:lnTo>
                  <a:lnTo>
                    <a:pt x="4452" y="33"/>
                  </a:lnTo>
                  <a:lnTo>
                    <a:pt x="4254" y="0"/>
                  </a:lnTo>
                  <a:lnTo>
                    <a:pt x="3835" y="22"/>
                  </a:lnTo>
                  <a:lnTo>
                    <a:pt x="2513" y="210"/>
                  </a:lnTo>
                  <a:lnTo>
                    <a:pt x="419" y="573"/>
                  </a:lnTo>
                  <a:lnTo>
                    <a:pt x="1" y="650"/>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0"/>
            <p:cNvSpPr/>
            <p:nvPr/>
          </p:nvSpPr>
          <p:spPr>
            <a:xfrm>
              <a:off x="1409894" y="2995757"/>
              <a:ext cx="207141" cy="96415"/>
            </a:xfrm>
            <a:custGeom>
              <a:rect b="b" l="l" r="r" t="t"/>
              <a:pathLst>
                <a:path extrusionOk="0" fill="none" h="4386" w="9423">
                  <a:moveTo>
                    <a:pt x="1" y="3868"/>
                  </a:moveTo>
                  <a:lnTo>
                    <a:pt x="3351" y="2711"/>
                  </a:lnTo>
                  <a:lnTo>
                    <a:pt x="3836" y="2920"/>
                  </a:lnTo>
                  <a:lnTo>
                    <a:pt x="6260" y="3868"/>
                  </a:lnTo>
                  <a:lnTo>
                    <a:pt x="7428" y="4243"/>
                  </a:lnTo>
                  <a:lnTo>
                    <a:pt x="8045" y="4375"/>
                  </a:lnTo>
                  <a:lnTo>
                    <a:pt x="8255" y="4386"/>
                  </a:lnTo>
                  <a:lnTo>
                    <a:pt x="8640" y="4386"/>
                  </a:lnTo>
                  <a:lnTo>
                    <a:pt x="9103" y="4320"/>
                  </a:lnTo>
                  <a:lnTo>
                    <a:pt x="9312" y="4221"/>
                  </a:lnTo>
                  <a:lnTo>
                    <a:pt x="9423" y="4066"/>
                  </a:lnTo>
                  <a:lnTo>
                    <a:pt x="9412" y="3835"/>
                  </a:lnTo>
                  <a:lnTo>
                    <a:pt x="9235" y="3515"/>
                  </a:lnTo>
                  <a:lnTo>
                    <a:pt x="8894" y="3097"/>
                  </a:lnTo>
                  <a:lnTo>
                    <a:pt x="8640" y="2843"/>
                  </a:lnTo>
                  <a:lnTo>
                    <a:pt x="8122" y="2314"/>
                  </a:lnTo>
                  <a:lnTo>
                    <a:pt x="7186" y="1345"/>
                  </a:lnTo>
                  <a:lnTo>
                    <a:pt x="6502" y="749"/>
                  </a:lnTo>
                  <a:lnTo>
                    <a:pt x="6029" y="430"/>
                  </a:lnTo>
                  <a:lnTo>
                    <a:pt x="5511" y="187"/>
                  </a:lnTo>
                  <a:lnTo>
                    <a:pt x="4949" y="33"/>
                  </a:lnTo>
                  <a:lnTo>
                    <a:pt x="4640" y="0"/>
                  </a:lnTo>
                  <a:lnTo>
                    <a:pt x="4177" y="0"/>
                  </a:lnTo>
                  <a:lnTo>
                    <a:pt x="3263" y="77"/>
                  </a:lnTo>
                  <a:lnTo>
                    <a:pt x="2359" y="243"/>
                  </a:lnTo>
                  <a:lnTo>
                    <a:pt x="1466" y="485"/>
                  </a:lnTo>
                  <a:lnTo>
                    <a:pt x="1037" y="65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0"/>
            <p:cNvSpPr/>
            <p:nvPr/>
          </p:nvSpPr>
          <p:spPr>
            <a:xfrm>
              <a:off x="1409894" y="2995757"/>
              <a:ext cx="207141" cy="96415"/>
            </a:xfrm>
            <a:custGeom>
              <a:rect b="b" l="l" r="r" t="t"/>
              <a:pathLst>
                <a:path extrusionOk="0" fill="none" h="4386" w="9423">
                  <a:moveTo>
                    <a:pt x="1" y="3868"/>
                  </a:moveTo>
                  <a:lnTo>
                    <a:pt x="3351" y="2711"/>
                  </a:lnTo>
                  <a:lnTo>
                    <a:pt x="3836" y="2920"/>
                  </a:lnTo>
                  <a:lnTo>
                    <a:pt x="6260" y="3868"/>
                  </a:lnTo>
                  <a:lnTo>
                    <a:pt x="7428" y="4243"/>
                  </a:lnTo>
                  <a:lnTo>
                    <a:pt x="8045" y="4375"/>
                  </a:lnTo>
                  <a:lnTo>
                    <a:pt x="8255" y="4386"/>
                  </a:lnTo>
                  <a:lnTo>
                    <a:pt x="8640" y="4386"/>
                  </a:lnTo>
                  <a:lnTo>
                    <a:pt x="9103" y="4320"/>
                  </a:lnTo>
                  <a:lnTo>
                    <a:pt x="9312" y="4221"/>
                  </a:lnTo>
                  <a:lnTo>
                    <a:pt x="9423" y="4066"/>
                  </a:lnTo>
                  <a:lnTo>
                    <a:pt x="9412" y="3835"/>
                  </a:lnTo>
                  <a:lnTo>
                    <a:pt x="9235" y="3515"/>
                  </a:lnTo>
                  <a:lnTo>
                    <a:pt x="8894" y="3097"/>
                  </a:lnTo>
                  <a:lnTo>
                    <a:pt x="8640" y="2843"/>
                  </a:lnTo>
                  <a:lnTo>
                    <a:pt x="8122" y="2314"/>
                  </a:lnTo>
                  <a:lnTo>
                    <a:pt x="7186" y="1345"/>
                  </a:lnTo>
                  <a:lnTo>
                    <a:pt x="6502" y="749"/>
                  </a:lnTo>
                  <a:lnTo>
                    <a:pt x="6029" y="430"/>
                  </a:lnTo>
                  <a:lnTo>
                    <a:pt x="5511" y="187"/>
                  </a:lnTo>
                  <a:lnTo>
                    <a:pt x="4949" y="33"/>
                  </a:lnTo>
                  <a:lnTo>
                    <a:pt x="4640" y="0"/>
                  </a:lnTo>
                  <a:lnTo>
                    <a:pt x="4177" y="0"/>
                  </a:lnTo>
                  <a:lnTo>
                    <a:pt x="3263" y="77"/>
                  </a:lnTo>
                  <a:lnTo>
                    <a:pt x="2359" y="243"/>
                  </a:lnTo>
                  <a:lnTo>
                    <a:pt x="1466" y="485"/>
                  </a:lnTo>
                  <a:lnTo>
                    <a:pt x="1037" y="650"/>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0"/>
            <p:cNvSpPr/>
            <p:nvPr/>
          </p:nvSpPr>
          <p:spPr>
            <a:xfrm>
              <a:off x="1401673" y="3095074"/>
              <a:ext cx="113386" cy="122596"/>
            </a:xfrm>
            <a:custGeom>
              <a:rect b="b" l="l" r="r" t="t"/>
              <a:pathLst>
                <a:path extrusionOk="0" fill="none" h="5577" w="5158">
                  <a:moveTo>
                    <a:pt x="0" y="5422"/>
                  </a:moveTo>
                  <a:lnTo>
                    <a:pt x="276" y="5499"/>
                  </a:lnTo>
                  <a:lnTo>
                    <a:pt x="827" y="5576"/>
                  </a:lnTo>
                  <a:lnTo>
                    <a:pt x="1378" y="5565"/>
                  </a:lnTo>
                  <a:lnTo>
                    <a:pt x="1907" y="5444"/>
                  </a:lnTo>
                  <a:lnTo>
                    <a:pt x="2413" y="5235"/>
                  </a:lnTo>
                  <a:lnTo>
                    <a:pt x="2865" y="4948"/>
                  </a:lnTo>
                  <a:lnTo>
                    <a:pt x="3273" y="4573"/>
                  </a:lnTo>
                  <a:lnTo>
                    <a:pt x="3604" y="4122"/>
                  </a:lnTo>
                  <a:lnTo>
                    <a:pt x="3736" y="3868"/>
                  </a:lnTo>
                  <a:lnTo>
                    <a:pt x="3989" y="3416"/>
                  </a:lnTo>
                  <a:lnTo>
                    <a:pt x="4397" y="2601"/>
                  </a:lnTo>
                  <a:lnTo>
                    <a:pt x="4827" y="1543"/>
                  </a:lnTo>
                  <a:lnTo>
                    <a:pt x="5157" y="177"/>
                  </a:lnTo>
                  <a:lnTo>
                    <a:pt x="5157" y="0"/>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0"/>
            <p:cNvSpPr/>
            <p:nvPr/>
          </p:nvSpPr>
          <p:spPr>
            <a:xfrm>
              <a:off x="1702041" y="3732875"/>
              <a:ext cx="30797" cy="229190"/>
            </a:xfrm>
            <a:custGeom>
              <a:rect b="b" l="l" r="r" t="t"/>
              <a:pathLst>
                <a:path extrusionOk="0" fill="none" h="10426" w="1401">
                  <a:moveTo>
                    <a:pt x="1" y="1"/>
                  </a:moveTo>
                  <a:lnTo>
                    <a:pt x="67" y="199"/>
                  </a:lnTo>
                  <a:lnTo>
                    <a:pt x="463" y="1610"/>
                  </a:lnTo>
                  <a:lnTo>
                    <a:pt x="794" y="2965"/>
                  </a:lnTo>
                  <a:lnTo>
                    <a:pt x="1102" y="4552"/>
                  </a:lnTo>
                  <a:lnTo>
                    <a:pt x="1334" y="6271"/>
                  </a:lnTo>
                  <a:lnTo>
                    <a:pt x="1400" y="7582"/>
                  </a:lnTo>
                  <a:lnTo>
                    <a:pt x="1389" y="8431"/>
                  </a:lnTo>
                  <a:lnTo>
                    <a:pt x="1334" y="9268"/>
                  </a:lnTo>
                  <a:lnTo>
                    <a:pt x="1202" y="10051"/>
                  </a:lnTo>
                  <a:lnTo>
                    <a:pt x="1102" y="10425"/>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0"/>
            <p:cNvSpPr/>
            <p:nvPr/>
          </p:nvSpPr>
          <p:spPr>
            <a:xfrm>
              <a:off x="1722397" y="3797569"/>
              <a:ext cx="35392" cy="117496"/>
            </a:xfrm>
            <a:custGeom>
              <a:rect b="b" l="l" r="r" t="t"/>
              <a:pathLst>
                <a:path extrusionOk="0" fill="none" h="5345" w="1610">
                  <a:moveTo>
                    <a:pt x="0" y="0"/>
                  </a:moveTo>
                  <a:lnTo>
                    <a:pt x="44" y="55"/>
                  </a:lnTo>
                  <a:lnTo>
                    <a:pt x="408" y="716"/>
                  </a:lnTo>
                  <a:lnTo>
                    <a:pt x="805" y="1686"/>
                  </a:lnTo>
                  <a:lnTo>
                    <a:pt x="1080" y="2513"/>
                  </a:lnTo>
                  <a:lnTo>
                    <a:pt x="1323" y="3526"/>
                  </a:lnTo>
                  <a:lnTo>
                    <a:pt x="1532" y="4694"/>
                  </a:lnTo>
                  <a:lnTo>
                    <a:pt x="1609" y="5345"/>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0"/>
            <p:cNvSpPr/>
            <p:nvPr/>
          </p:nvSpPr>
          <p:spPr>
            <a:xfrm>
              <a:off x="2247559" y="4087518"/>
              <a:ext cx="19652" cy="574139"/>
            </a:xfrm>
            <a:custGeom>
              <a:rect b="b" l="l" r="r" t="t"/>
              <a:pathLst>
                <a:path extrusionOk="0" fill="none" h="26118" w="894">
                  <a:moveTo>
                    <a:pt x="1" y="1"/>
                  </a:moveTo>
                  <a:lnTo>
                    <a:pt x="893" y="26117"/>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0"/>
            <p:cNvSpPr/>
            <p:nvPr/>
          </p:nvSpPr>
          <p:spPr>
            <a:xfrm>
              <a:off x="1914480" y="3636723"/>
              <a:ext cx="35150" cy="211735"/>
            </a:xfrm>
            <a:custGeom>
              <a:rect b="b" l="l" r="r" t="t"/>
              <a:pathLst>
                <a:path extrusionOk="0" fill="none" h="9632" w="1599">
                  <a:moveTo>
                    <a:pt x="1599" y="9631"/>
                  </a:moveTo>
                  <a:lnTo>
                    <a:pt x="1" y="0"/>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0"/>
            <p:cNvSpPr/>
            <p:nvPr/>
          </p:nvSpPr>
          <p:spPr>
            <a:xfrm>
              <a:off x="1945981" y="3619511"/>
              <a:ext cx="5342" cy="311536"/>
            </a:xfrm>
            <a:custGeom>
              <a:rect b="b" l="l" r="r" t="t"/>
              <a:pathLst>
                <a:path extrusionOk="0" fill="none" h="14172" w="243">
                  <a:moveTo>
                    <a:pt x="243" y="14172"/>
                  </a:moveTo>
                  <a:lnTo>
                    <a:pt x="0" y="1"/>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0"/>
            <p:cNvSpPr/>
            <p:nvPr/>
          </p:nvSpPr>
          <p:spPr>
            <a:xfrm>
              <a:off x="2159871" y="3245259"/>
              <a:ext cx="563961" cy="807153"/>
            </a:xfrm>
            <a:custGeom>
              <a:rect b="b" l="l" r="r" t="t"/>
              <a:pathLst>
                <a:path extrusionOk="0" h="36718" w="25655">
                  <a:moveTo>
                    <a:pt x="17401" y="0"/>
                  </a:moveTo>
                  <a:lnTo>
                    <a:pt x="14756" y="89"/>
                  </a:lnTo>
                  <a:lnTo>
                    <a:pt x="13037" y="265"/>
                  </a:lnTo>
                  <a:lnTo>
                    <a:pt x="11913" y="485"/>
                  </a:lnTo>
                  <a:lnTo>
                    <a:pt x="11252" y="673"/>
                  </a:lnTo>
                  <a:lnTo>
                    <a:pt x="10712" y="893"/>
                  </a:lnTo>
                  <a:lnTo>
                    <a:pt x="10304" y="1168"/>
                  </a:lnTo>
                  <a:lnTo>
                    <a:pt x="10161" y="1334"/>
                  </a:lnTo>
                  <a:lnTo>
                    <a:pt x="9786" y="1587"/>
                  </a:lnTo>
                  <a:lnTo>
                    <a:pt x="7714" y="3328"/>
                  </a:lnTo>
                  <a:lnTo>
                    <a:pt x="6557" y="4518"/>
                  </a:lnTo>
                  <a:lnTo>
                    <a:pt x="5841" y="5389"/>
                  </a:lnTo>
                  <a:lnTo>
                    <a:pt x="5532" y="5841"/>
                  </a:lnTo>
                  <a:lnTo>
                    <a:pt x="2998" y="9543"/>
                  </a:lnTo>
                  <a:lnTo>
                    <a:pt x="2083" y="10811"/>
                  </a:lnTo>
                  <a:lnTo>
                    <a:pt x="4276" y="12893"/>
                  </a:lnTo>
                  <a:lnTo>
                    <a:pt x="1" y="15207"/>
                  </a:lnTo>
                  <a:lnTo>
                    <a:pt x="221" y="16618"/>
                  </a:lnTo>
                  <a:lnTo>
                    <a:pt x="1477" y="23814"/>
                  </a:lnTo>
                  <a:lnTo>
                    <a:pt x="2392" y="28574"/>
                  </a:lnTo>
                  <a:lnTo>
                    <a:pt x="2778" y="30238"/>
                  </a:lnTo>
                  <a:lnTo>
                    <a:pt x="3119" y="31638"/>
                  </a:lnTo>
                  <a:lnTo>
                    <a:pt x="3637" y="33996"/>
                  </a:lnTo>
                  <a:lnTo>
                    <a:pt x="4100" y="36387"/>
                  </a:lnTo>
                  <a:lnTo>
                    <a:pt x="4144" y="36718"/>
                  </a:lnTo>
                  <a:lnTo>
                    <a:pt x="23924" y="16717"/>
                  </a:lnTo>
                  <a:lnTo>
                    <a:pt x="21147" y="13246"/>
                  </a:lnTo>
                  <a:lnTo>
                    <a:pt x="25654" y="11736"/>
                  </a:lnTo>
                  <a:lnTo>
                    <a:pt x="25489" y="10899"/>
                  </a:lnTo>
                  <a:lnTo>
                    <a:pt x="24321" y="5003"/>
                  </a:lnTo>
                  <a:lnTo>
                    <a:pt x="23924" y="2722"/>
                  </a:lnTo>
                  <a:lnTo>
                    <a:pt x="23847" y="2303"/>
                  </a:lnTo>
                  <a:lnTo>
                    <a:pt x="23561" y="1609"/>
                  </a:lnTo>
                  <a:lnTo>
                    <a:pt x="23175" y="1069"/>
                  </a:lnTo>
                  <a:lnTo>
                    <a:pt x="22723" y="673"/>
                  </a:lnTo>
                  <a:lnTo>
                    <a:pt x="22227" y="397"/>
                  </a:lnTo>
                  <a:lnTo>
                    <a:pt x="21720" y="210"/>
                  </a:lnTo>
                  <a:lnTo>
                    <a:pt x="21026" y="66"/>
                  </a:lnTo>
                  <a:lnTo>
                    <a:pt x="20684" y="66"/>
                  </a:lnTo>
                  <a:lnTo>
                    <a:pt x="20145" y="44"/>
                  </a:lnTo>
                  <a:lnTo>
                    <a:pt x="174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0"/>
            <p:cNvSpPr/>
            <p:nvPr/>
          </p:nvSpPr>
          <p:spPr>
            <a:xfrm>
              <a:off x="2159871" y="3245259"/>
              <a:ext cx="563961" cy="807153"/>
            </a:xfrm>
            <a:custGeom>
              <a:rect b="b" l="l" r="r" t="t"/>
              <a:pathLst>
                <a:path extrusionOk="0" fill="none" h="36718" w="25655">
                  <a:moveTo>
                    <a:pt x="10161" y="1334"/>
                  </a:moveTo>
                  <a:lnTo>
                    <a:pt x="9786" y="1587"/>
                  </a:lnTo>
                  <a:lnTo>
                    <a:pt x="7714" y="3328"/>
                  </a:lnTo>
                  <a:lnTo>
                    <a:pt x="6557" y="4518"/>
                  </a:lnTo>
                  <a:lnTo>
                    <a:pt x="5841" y="5389"/>
                  </a:lnTo>
                  <a:lnTo>
                    <a:pt x="5532" y="5841"/>
                  </a:lnTo>
                  <a:lnTo>
                    <a:pt x="2998" y="9543"/>
                  </a:lnTo>
                  <a:lnTo>
                    <a:pt x="2083" y="10811"/>
                  </a:lnTo>
                  <a:lnTo>
                    <a:pt x="4276" y="12893"/>
                  </a:lnTo>
                  <a:lnTo>
                    <a:pt x="1" y="15207"/>
                  </a:lnTo>
                  <a:lnTo>
                    <a:pt x="221" y="16618"/>
                  </a:lnTo>
                  <a:lnTo>
                    <a:pt x="1477" y="23814"/>
                  </a:lnTo>
                  <a:lnTo>
                    <a:pt x="2392" y="28574"/>
                  </a:lnTo>
                  <a:lnTo>
                    <a:pt x="2778" y="30238"/>
                  </a:lnTo>
                  <a:lnTo>
                    <a:pt x="3119" y="31638"/>
                  </a:lnTo>
                  <a:lnTo>
                    <a:pt x="3637" y="33996"/>
                  </a:lnTo>
                  <a:lnTo>
                    <a:pt x="4100" y="36387"/>
                  </a:lnTo>
                  <a:lnTo>
                    <a:pt x="4144" y="36718"/>
                  </a:lnTo>
                  <a:lnTo>
                    <a:pt x="23924" y="16717"/>
                  </a:lnTo>
                  <a:lnTo>
                    <a:pt x="21147" y="13246"/>
                  </a:lnTo>
                  <a:lnTo>
                    <a:pt x="25654" y="11736"/>
                  </a:lnTo>
                  <a:lnTo>
                    <a:pt x="25489" y="10899"/>
                  </a:lnTo>
                  <a:lnTo>
                    <a:pt x="24321" y="5003"/>
                  </a:lnTo>
                  <a:lnTo>
                    <a:pt x="23924" y="2722"/>
                  </a:lnTo>
                  <a:lnTo>
                    <a:pt x="23847" y="2303"/>
                  </a:lnTo>
                  <a:lnTo>
                    <a:pt x="23561" y="1609"/>
                  </a:lnTo>
                  <a:lnTo>
                    <a:pt x="23175" y="1069"/>
                  </a:lnTo>
                  <a:lnTo>
                    <a:pt x="22723" y="673"/>
                  </a:lnTo>
                  <a:lnTo>
                    <a:pt x="22227" y="397"/>
                  </a:lnTo>
                  <a:lnTo>
                    <a:pt x="21720" y="210"/>
                  </a:lnTo>
                  <a:lnTo>
                    <a:pt x="21026" y="66"/>
                  </a:lnTo>
                  <a:lnTo>
                    <a:pt x="20684" y="66"/>
                  </a:lnTo>
                  <a:lnTo>
                    <a:pt x="20145" y="44"/>
                  </a:lnTo>
                  <a:lnTo>
                    <a:pt x="17401" y="0"/>
                  </a:lnTo>
                  <a:lnTo>
                    <a:pt x="14756" y="89"/>
                  </a:lnTo>
                  <a:lnTo>
                    <a:pt x="13037" y="265"/>
                  </a:lnTo>
                  <a:lnTo>
                    <a:pt x="11913" y="485"/>
                  </a:lnTo>
                  <a:lnTo>
                    <a:pt x="11252" y="673"/>
                  </a:lnTo>
                  <a:lnTo>
                    <a:pt x="10712" y="893"/>
                  </a:lnTo>
                  <a:lnTo>
                    <a:pt x="10304" y="1168"/>
                  </a:lnTo>
                  <a:lnTo>
                    <a:pt x="10161" y="133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0"/>
            <p:cNvSpPr/>
            <p:nvPr/>
          </p:nvSpPr>
          <p:spPr>
            <a:xfrm>
              <a:off x="2311748" y="2524607"/>
              <a:ext cx="541187" cy="523975"/>
            </a:xfrm>
            <a:custGeom>
              <a:rect b="b" l="l" r="r" t="t"/>
              <a:pathLst>
                <a:path extrusionOk="0" h="23836" w="24619">
                  <a:moveTo>
                    <a:pt x="9026" y="0"/>
                  </a:moveTo>
                  <a:lnTo>
                    <a:pt x="8629" y="11"/>
                  </a:lnTo>
                  <a:lnTo>
                    <a:pt x="7814" y="66"/>
                  </a:lnTo>
                  <a:lnTo>
                    <a:pt x="7009" y="187"/>
                  </a:lnTo>
                  <a:lnTo>
                    <a:pt x="6205" y="364"/>
                  </a:lnTo>
                  <a:lnTo>
                    <a:pt x="5037" y="705"/>
                  </a:lnTo>
                  <a:lnTo>
                    <a:pt x="3571" y="1322"/>
                  </a:lnTo>
                  <a:lnTo>
                    <a:pt x="2282" y="2061"/>
                  </a:lnTo>
                  <a:lnTo>
                    <a:pt x="1478" y="2678"/>
                  </a:lnTo>
                  <a:lnTo>
                    <a:pt x="1015" y="3097"/>
                  </a:lnTo>
                  <a:lnTo>
                    <a:pt x="629" y="3537"/>
                  </a:lnTo>
                  <a:lnTo>
                    <a:pt x="332" y="3989"/>
                  </a:lnTo>
                  <a:lnTo>
                    <a:pt x="122" y="4430"/>
                  </a:lnTo>
                  <a:lnTo>
                    <a:pt x="23" y="4871"/>
                  </a:lnTo>
                  <a:lnTo>
                    <a:pt x="12" y="5091"/>
                  </a:lnTo>
                  <a:lnTo>
                    <a:pt x="1" y="5576"/>
                  </a:lnTo>
                  <a:lnTo>
                    <a:pt x="89" y="6524"/>
                  </a:lnTo>
                  <a:lnTo>
                    <a:pt x="298" y="7449"/>
                  </a:lnTo>
                  <a:lnTo>
                    <a:pt x="618" y="8353"/>
                  </a:lnTo>
                  <a:lnTo>
                    <a:pt x="816" y="8794"/>
                  </a:lnTo>
                  <a:lnTo>
                    <a:pt x="1334" y="8728"/>
                  </a:lnTo>
                  <a:lnTo>
                    <a:pt x="3825" y="8661"/>
                  </a:lnTo>
                  <a:lnTo>
                    <a:pt x="5004" y="8694"/>
                  </a:lnTo>
                  <a:lnTo>
                    <a:pt x="6249" y="8805"/>
                  </a:lnTo>
                  <a:lnTo>
                    <a:pt x="7494" y="8992"/>
                  </a:lnTo>
                  <a:lnTo>
                    <a:pt x="8089" y="9135"/>
                  </a:lnTo>
                  <a:lnTo>
                    <a:pt x="8684" y="9301"/>
                  </a:lnTo>
                  <a:lnTo>
                    <a:pt x="9897" y="9730"/>
                  </a:lnTo>
                  <a:lnTo>
                    <a:pt x="11109" y="10270"/>
                  </a:lnTo>
                  <a:lnTo>
                    <a:pt x="12288" y="10920"/>
                  </a:lnTo>
                  <a:lnTo>
                    <a:pt x="13412" y="11670"/>
                  </a:lnTo>
                  <a:lnTo>
                    <a:pt x="14426" y="12507"/>
                  </a:lnTo>
                  <a:lnTo>
                    <a:pt x="15318" y="13422"/>
                  </a:lnTo>
                  <a:lnTo>
                    <a:pt x="16034" y="14403"/>
                  </a:lnTo>
                  <a:lnTo>
                    <a:pt x="16310" y="14921"/>
                  </a:lnTo>
                  <a:lnTo>
                    <a:pt x="16442" y="15185"/>
                  </a:lnTo>
                  <a:lnTo>
                    <a:pt x="16641" y="15714"/>
                  </a:lnTo>
                  <a:lnTo>
                    <a:pt x="16872" y="16551"/>
                  </a:lnTo>
                  <a:lnTo>
                    <a:pt x="17026" y="17675"/>
                  </a:lnTo>
                  <a:lnTo>
                    <a:pt x="17092" y="18810"/>
                  </a:lnTo>
                  <a:lnTo>
                    <a:pt x="17125" y="19901"/>
                  </a:lnTo>
                  <a:lnTo>
                    <a:pt x="17181" y="20937"/>
                  </a:lnTo>
                  <a:lnTo>
                    <a:pt x="17324" y="21863"/>
                  </a:lnTo>
                  <a:lnTo>
                    <a:pt x="17522" y="22480"/>
                  </a:lnTo>
                  <a:lnTo>
                    <a:pt x="17709" y="22855"/>
                  </a:lnTo>
                  <a:lnTo>
                    <a:pt x="17820" y="23020"/>
                  </a:lnTo>
                  <a:lnTo>
                    <a:pt x="17941" y="23174"/>
                  </a:lnTo>
                  <a:lnTo>
                    <a:pt x="18194" y="23428"/>
                  </a:lnTo>
                  <a:lnTo>
                    <a:pt x="18470" y="23615"/>
                  </a:lnTo>
                  <a:lnTo>
                    <a:pt x="18756" y="23736"/>
                  </a:lnTo>
                  <a:lnTo>
                    <a:pt x="19186" y="23835"/>
                  </a:lnTo>
                  <a:lnTo>
                    <a:pt x="19770" y="23802"/>
                  </a:lnTo>
                  <a:lnTo>
                    <a:pt x="20310" y="23648"/>
                  </a:lnTo>
                  <a:lnTo>
                    <a:pt x="20784" y="23428"/>
                  </a:lnTo>
                  <a:lnTo>
                    <a:pt x="21148" y="23185"/>
                  </a:lnTo>
                  <a:lnTo>
                    <a:pt x="21368" y="22976"/>
                  </a:lnTo>
                  <a:lnTo>
                    <a:pt x="21401" y="22899"/>
                  </a:lnTo>
                  <a:lnTo>
                    <a:pt x="21875" y="21334"/>
                  </a:lnTo>
                  <a:lnTo>
                    <a:pt x="22977" y="18271"/>
                  </a:lnTo>
                  <a:lnTo>
                    <a:pt x="23605" y="16772"/>
                  </a:lnTo>
                  <a:lnTo>
                    <a:pt x="23792" y="16320"/>
                  </a:lnTo>
                  <a:lnTo>
                    <a:pt x="24156" y="15141"/>
                  </a:lnTo>
                  <a:lnTo>
                    <a:pt x="24453" y="13686"/>
                  </a:lnTo>
                  <a:lnTo>
                    <a:pt x="24619" y="12033"/>
                  </a:lnTo>
                  <a:lnTo>
                    <a:pt x="24619" y="10722"/>
                  </a:lnTo>
                  <a:lnTo>
                    <a:pt x="24564" y="9829"/>
                  </a:lnTo>
                  <a:lnTo>
                    <a:pt x="24442" y="8948"/>
                  </a:lnTo>
                  <a:lnTo>
                    <a:pt x="24266" y="8066"/>
                  </a:lnTo>
                  <a:lnTo>
                    <a:pt x="24002" y="7207"/>
                  </a:lnTo>
                  <a:lnTo>
                    <a:pt x="23671" y="6380"/>
                  </a:lnTo>
                  <a:lnTo>
                    <a:pt x="23252" y="5587"/>
                  </a:lnTo>
                  <a:lnTo>
                    <a:pt x="22745" y="4849"/>
                  </a:lnTo>
                  <a:lnTo>
                    <a:pt x="22448" y="4507"/>
                  </a:lnTo>
                  <a:lnTo>
                    <a:pt x="22139" y="4176"/>
                  </a:lnTo>
                  <a:lnTo>
                    <a:pt x="21467" y="3570"/>
                  </a:lnTo>
                  <a:lnTo>
                    <a:pt x="20751" y="3008"/>
                  </a:lnTo>
                  <a:lnTo>
                    <a:pt x="19980" y="2512"/>
                  </a:lnTo>
                  <a:lnTo>
                    <a:pt x="19175" y="2072"/>
                  </a:lnTo>
                  <a:lnTo>
                    <a:pt x="18338" y="1686"/>
                  </a:lnTo>
                  <a:lnTo>
                    <a:pt x="17026" y="1179"/>
                  </a:lnTo>
                  <a:lnTo>
                    <a:pt x="15219" y="672"/>
                  </a:lnTo>
                  <a:lnTo>
                    <a:pt x="13379" y="320"/>
                  </a:lnTo>
                  <a:lnTo>
                    <a:pt x="11572" y="110"/>
                  </a:lnTo>
                  <a:lnTo>
                    <a:pt x="9841" y="11"/>
                  </a:lnTo>
                  <a:lnTo>
                    <a:pt x="9026" y="0"/>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0"/>
            <p:cNvSpPr/>
            <p:nvPr/>
          </p:nvSpPr>
          <p:spPr>
            <a:xfrm>
              <a:off x="2311748" y="2524607"/>
              <a:ext cx="541187" cy="523975"/>
            </a:xfrm>
            <a:custGeom>
              <a:rect b="b" l="l" r="r" t="t"/>
              <a:pathLst>
                <a:path extrusionOk="0" fill="none" h="23836" w="24619">
                  <a:moveTo>
                    <a:pt x="816" y="8794"/>
                  </a:moveTo>
                  <a:lnTo>
                    <a:pt x="618" y="8353"/>
                  </a:lnTo>
                  <a:lnTo>
                    <a:pt x="298" y="7449"/>
                  </a:lnTo>
                  <a:lnTo>
                    <a:pt x="89" y="6524"/>
                  </a:lnTo>
                  <a:lnTo>
                    <a:pt x="1" y="5576"/>
                  </a:lnTo>
                  <a:lnTo>
                    <a:pt x="12" y="5091"/>
                  </a:lnTo>
                  <a:lnTo>
                    <a:pt x="23" y="4871"/>
                  </a:lnTo>
                  <a:lnTo>
                    <a:pt x="122" y="4430"/>
                  </a:lnTo>
                  <a:lnTo>
                    <a:pt x="332" y="3989"/>
                  </a:lnTo>
                  <a:lnTo>
                    <a:pt x="629" y="3537"/>
                  </a:lnTo>
                  <a:lnTo>
                    <a:pt x="1015" y="3097"/>
                  </a:lnTo>
                  <a:lnTo>
                    <a:pt x="1478" y="2678"/>
                  </a:lnTo>
                  <a:lnTo>
                    <a:pt x="2282" y="2061"/>
                  </a:lnTo>
                  <a:lnTo>
                    <a:pt x="3571" y="1322"/>
                  </a:lnTo>
                  <a:lnTo>
                    <a:pt x="5037" y="705"/>
                  </a:lnTo>
                  <a:lnTo>
                    <a:pt x="6205" y="364"/>
                  </a:lnTo>
                  <a:lnTo>
                    <a:pt x="7009" y="187"/>
                  </a:lnTo>
                  <a:lnTo>
                    <a:pt x="7814" y="66"/>
                  </a:lnTo>
                  <a:lnTo>
                    <a:pt x="8629" y="11"/>
                  </a:lnTo>
                  <a:lnTo>
                    <a:pt x="9026" y="0"/>
                  </a:lnTo>
                  <a:lnTo>
                    <a:pt x="9841" y="11"/>
                  </a:lnTo>
                  <a:lnTo>
                    <a:pt x="11572" y="110"/>
                  </a:lnTo>
                  <a:lnTo>
                    <a:pt x="13379" y="320"/>
                  </a:lnTo>
                  <a:lnTo>
                    <a:pt x="15219" y="672"/>
                  </a:lnTo>
                  <a:lnTo>
                    <a:pt x="17026" y="1179"/>
                  </a:lnTo>
                  <a:lnTo>
                    <a:pt x="18338" y="1686"/>
                  </a:lnTo>
                  <a:lnTo>
                    <a:pt x="19175" y="2072"/>
                  </a:lnTo>
                  <a:lnTo>
                    <a:pt x="19980" y="2512"/>
                  </a:lnTo>
                  <a:lnTo>
                    <a:pt x="20751" y="3008"/>
                  </a:lnTo>
                  <a:lnTo>
                    <a:pt x="21467" y="3570"/>
                  </a:lnTo>
                  <a:lnTo>
                    <a:pt x="22139" y="4176"/>
                  </a:lnTo>
                  <a:lnTo>
                    <a:pt x="22448" y="4507"/>
                  </a:lnTo>
                  <a:lnTo>
                    <a:pt x="22745" y="4849"/>
                  </a:lnTo>
                  <a:lnTo>
                    <a:pt x="23252" y="5587"/>
                  </a:lnTo>
                  <a:lnTo>
                    <a:pt x="23671" y="6380"/>
                  </a:lnTo>
                  <a:lnTo>
                    <a:pt x="24002" y="7207"/>
                  </a:lnTo>
                  <a:lnTo>
                    <a:pt x="24266" y="8066"/>
                  </a:lnTo>
                  <a:lnTo>
                    <a:pt x="24442" y="8948"/>
                  </a:lnTo>
                  <a:lnTo>
                    <a:pt x="24564" y="9829"/>
                  </a:lnTo>
                  <a:lnTo>
                    <a:pt x="24619" y="10722"/>
                  </a:lnTo>
                  <a:lnTo>
                    <a:pt x="24619" y="12033"/>
                  </a:lnTo>
                  <a:lnTo>
                    <a:pt x="24453" y="13686"/>
                  </a:lnTo>
                  <a:lnTo>
                    <a:pt x="24156" y="15141"/>
                  </a:lnTo>
                  <a:lnTo>
                    <a:pt x="23792" y="16320"/>
                  </a:lnTo>
                  <a:lnTo>
                    <a:pt x="23605" y="16772"/>
                  </a:lnTo>
                  <a:lnTo>
                    <a:pt x="22977" y="18271"/>
                  </a:lnTo>
                  <a:lnTo>
                    <a:pt x="21875" y="21334"/>
                  </a:lnTo>
                  <a:lnTo>
                    <a:pt x="21401" y="22899"/>
                  </a:lnTo>
                  <a:lnTo>
                    <a:pt x="21368" y="22976"/>
                  </a:lnTo>
                  <a:lnTo>
                    <a:pt x="21148" y="23185"/>
                  </a:lnTo>
                  <a:lnTo>
                    <a:pt x="20784" y="23428"/>
                  </a:lnTo>
                  <a:lnTo>
                    <a:pt x="20310" y="23648"/>
                  </a:lnTo>
                  <a:lnTo>
                    <a:pt x="19770" y="23802"/>
                  </a:lnTo>
                  <a:lnTo>
                    <a:pt x="19186" y="23835"/>
                  </a:lnTo>
                  <a:lnTo>
                    <a:pt x="18756" y="23736"/>
                  </a:lnTo>
                  <a:lnTo>
                    <a:pt x="18470" y="23615"/>
                  </a:lnTo>
                  <a:lnTo>
                    <a:pt x="18194" y="23428"/>
                  </a:lnTo>
                  <a:lnTo>
                    <a:pt x="17941" y="23174"/>
                  </a:lnTo>
                  <a:lnTo>
                    <a:pt x="17820" y="23020"/>
                  </a:lnTo>
                  <a:lnTo>
                    <a:pt x="17709" y="22855"/>
                  </a:lnTo>
                  <a:lnTo>
                    <a:pt x="17522" y="22480"/>
                  </a:lnTo>
                  <a:lnTo>
                    <a:pt x="17324" y="21863"/>
                  </a:lnTo>
                  <a:lnTo>
                    <a:pt x="17181" y="20937"/>
                  </a:lnTo>
                  <a:lnTo>
                    <a:pt x="17125" y="19901"/>
                  </a:lnTo>
                  <a:lnTo>
                    <a:pt x="17092" y="18810"/>
                  </a:lnTo>
                  <a:lnTo>
                    <a:pt x="17026" y="17675"/>
                  </a:lnTo>
                  <a:lnTo>
                    <a:pt x="16872" y="16551"/>
                  </a:lnTo>
                  <a:lnTo>
                    <a:pt x="16641" y="15714"/>
                  </a:lnTo>
                  <a:lnTo>
                    <a:pt x="16442" y="15185"/>
                  </a:lnTo>
                  <a:lnTo>
                    <a:pt x="16310" y="14921"/>
                  </a:lnTo>
                  <a:lnTo>
                    <a:pt x="16034" y="14403"/>
                  </a:lnTo>
                  <a:lnTo>
                    <a:pt x="15318" y="13422"/>
                  </a:lnTo>
                  <a:lnTo>
                    <a:pt x="14426" y="12507"/>
                  </a:lnTo>
                  <a:lnTo>
                    <a:pt x="13412" y="11670"/>
                  </a:lnTo>
                  <a:lnTo>
                    <a:pt x="12288" y="10920"/>
                  </a:lnTo>
                  <a:lnTo>
                    <a:pt x="11109" y="10270"/>
                  </a:lnTo>
                  <a:lnTo>
                    <a:pt x="9897" y="9730"/>
                  </a:lnTo>
                  <a:lnTo>
                    <a:pt x="8684" y="9301"/>
                  </a:lnTo>
                  <a:lnTo>
                    <a:pt x="8089" y="9135"/>
                  </a:lnTo>
                  <a:lnTo>
                    <a:pt x="7494" y="8992"/>
                  </a:lnTo>
                  <a:lnTo>
                    <a:pt x="6249" y="8805"/>
                  </a:lnTo>
                  <a:lnTo>
                    <a:pt x="5004" y="8694"/>
                  </a:lnTo>
                  <a:lnTo>
                    <a:pt x="3825" y="8661"/>
                  </a:lnTo>
                  <a:lnTo>
                    <a:pt x="1334" y="8728"/>
                  </a:lnTo>
                  <a:lnTo>
                    <a:pt x="816" y="8794"/>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0"/>
            <p:cNvSpPr/>
            <p:nvPr/>
          </p:nvSpPr>
          <p:spPr>
            <a:xfrm>
              <a:off x="2268882" y="3099185"/>
              <a:ext cx="414260" cy="851492"/>
            </a:xfrm>
            <a:custGeom>
              <a:rect b="b" l="l" r="r" t="t"/>
              <a:pathLst>
                <a:path extrusionOk="0" h="38735" w="18845">
                  <a:moveTo>
                    <a:pt x="18844" y="1"/>
                  </a:moveTo>
                  <a:lnTo>
                    <a:pt x="18591" y="210"/>
                  </a:lnTo>
                  <a:lnTo>
                    <a:pt x="16827" y="1510"/>
                  </a:lnTo>
                  <a:lnTo>
                    <a:pt x="15108" y="2656"/>
                  </a:lnTo>
                  <a:lnTo>
                    <a:pt x="13048" y="3857"/>
                  </a:lnTo>
                  <a:lnTo>
                    <a:pt x="11351" y="4695"/>
                  </a:lnTo>
                  <a:lnTo>
                    <a:pt x="10172" y="5191"/>
                  </a:lnTo>
                  <a:lnTo>
                    <a:pt x="8981" y="5621"/>
                  </a:lnTo>
                  <a:lnTo>
                    <a:pt x="7780" y="5951"/>
                  </a:lnTo>
                  <a:lnTo>
                    <a:pt x="6590" y="6172"/>
                  </a:lnTo>
                  <a:lnTo>
                    <a:pt x="5422" y="6260"/>
                  </a:lnTo>
                  <a:lnTo>
                    <a:pt x="4849" y="6249"/>
                  </a:lnTo>
                  <a:lnTo>
                    <a:pt x="4750" y="7009"/>
                  </a:lnTo>
                  <a:lnTo>
                    <a:pt x="4111" y="11108"/>
                  </a:lnTo>
                  <a:lnTo>
                    <a:pt x="3681" y="13301"/>
                  </a:lnTo>
                  <a:lnTo>
                    <a:pt x="3383" y="14602"/>
                  </a:lnTo>
                  <a:lnTo>
                    <a:pt x="3229" y="15152"/>
                  </a:lnTo>
                  <a:lnTo>
                    <a:pt x="3075" y="15737"/>
                  </a:lnTo>
                  <a:lnTo>
                    <a:pt x="2700" y="17500"/>
                  </a:lnTo>
                  <a:lnTo>
                    <a:pt x="2061" y="21026"/>
                  </a:lnTo>
                  <a:lnTo>
                    <a:pt x="1213" y="26503"/>
                  </a:lnTo>
                  <a:lnTo>
                    <a:pt x="728" y="30238"/>
                  </a:lnTo>
                  <a:lnTo>
                    <a:pt x="507" y="32222"/>
                  </a:lnTo>
                  <a:lnTo>
                    <a:pt x="452" y="32960"/>
                  </a:lnTo>
                  <a:lnTo>
                    <a:pt x="111" y="37644"/>
                  </a:lnTo>
                  <a:lnTo>
                    <a:pt x="0" y="38734"/>
                  </a:lnTo>
                  <a:lnTo>
                    <a:pt x="1235" y="36828"/>
                  </a:lnTo>
                  <a:lnTo>
                    <a:pt x="7362" y="27076"/>
                  </a:lnTo>
                  <a:lnTo>
                    <a:pt x="10271" y="22194"/>
                  </a:lnTo>
                  <a:lnTo>
                    <a:pt x="11758" y="19516"/>
                  </a:lnTo>
                  <a:lnTo>
                    <a:pt x="12254" y="18502"/>
                  </a:lnTo>
                  <a:lnTo>
                    <a:pt x="13136" y="16629"/>
                  </a:lnTo>
                  <a:lnTo>
                    <a:pt x="14899" y="13103"/>
                  </a:lnTo>
                  <a:lnTo>
                    <a:pt x="16993" y="9081"/>
                  </a:lnTo>
                  <a:lnTo>
                    <a:pt x="17345" y="8442"/>
                  </a:lnTo>
                  <a:lnTo>
                    <a:pt x="188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0"/>
            <p:cNvSpPr/>
            <p:nvPr/>
          </p:nvSpPr>
          <p:spPr>
            <a:xfrm>
              <a:off x="2268882" y="3099185"/>
              <a:ext cx="414260" cy="851492"/>
            </a:xfrm>
            <a:custGeom>
              <a:rect b="b" l="l" r="r" t="t"/>
              <a:pathLst>
                <a:path extrusionOk="0" fill="none" h="38735" w="18845">
                  <a:moveTo>
                    <a:pt x="4849" y="6249"/>
                  </a:moveTo>
                  <a:lnTo>
                    <a:pt x="4750" y="7009"/>
                  </a:lnTo>
                  <a:lnTo>
                    <a:pt x="4111" y="11108"/>
                  </a:lnTo>
                  <a:lnTo>
                    <a:pt x="3681" y="13301"/>
                  </a:lnTo>
                  <a:lnTo>
                    <a:pt x="3383" y="14602"/>
                  </a:lnTo>
                  <a:lnTo>
                    <a:pt x="3229" y="15152"/>
                  </a:lnTo>
                  <a:lnTo>
                    <a:pt x="3075" y="15737"/>
                  </a:lnTo>
                  <a:lnTo>
                    <a:pt x="2700" y="17500"/>
                  </a:lnTo>
                  <a:lnTo>
                    <a:pt x="2061" y="21026"/>
                  </a:lnTo>
                  <a:lnTo>
                    <a:pt x="1213" y="26503"/>
                  </a:lnTo>
                  <a:lnTo>
                    <a:pt x="728" y="30238"/>
                  </a:lnTo>
                  <a:lnTo>
                    <a:pt x="507" y="32222"/>
                  </a:lnTo>
                  <a:lnTo>
                    <a:pt x="452" y="32960"/>
                  </a:lnTo>
                  <a:lnTo>
                    <a:pt x="111" y="37644"/>
                  </a:lnTo>
                  <a:lnTo>
                    <a:pt x="0" y="38734"/>
                  </a:lnTo>
                  <a:lnTo>
                    <a:pt x="1235" y="36828"/>
                  </a:lnTo>
                  <a:lnTo>
                    <a:pt x="7362" y="27076"/>
                  </a:lnTo>
                  <a:lnTo>
                    <a:pt x="10271" y="22194"/>
                  </a:lnTo>
                  <a:lnTo>
                    <a:pt x="11758" y="19516"/>
                  </a:lnTo>
                  <a:lnTo>
                    <a:pt x="12254" y="18502"/>
                  </a:lnTo>
                  <a:lnTo>
                    <a:pt x="13136" y="16629"/>
                  </a:lnTo>
                  <a:lnTo>
                    <a:pt x="14899" y="13103"/>
                  </a:lnTo>
                  <a:lnTo>
                    <a:pt x="16993" y="9081"/>
                  </a:lnTo>
                  <a:lnTo>
                    <a:pt x="17345" y="8442"/>
                  </a:lnTo>
                  <a:lnTo>
                    <a:pt x="18844" y="1"/>
                  </a:lnTo>
                  <a:lnTo>
                    <a:pt x="18591" y="210"/>
                  </a:lnTo>
                  <a:lnTo>
                    <a:pt x="16827" y="1510"/>
                  </a:lnTo>
                  <a:lnTo>
                    <a:pt x="15108" y="2656"/>
                  </a:lnTo>
                  <a:lnTo>
                    <a:pt x="13048" y="3857"/>
                  </a:lnTo>
                  <a:lnTo>
                    <a:pt x="11351" y="4695"/>
                  </a:lnTo>
                  <a:lnTo>
                    <a:pt x="10172" y="5191"/>
                  </a:lnTo>
                  <a:lnTo>
                    <a:pt x="8981" y="5621"/>
                  </a:lnTo>
                  <a:lnTo>
                    <a:pt x="7780" y="5951"/>
                  </a:lnTo>
                  <a:lnTo>
                    <a:pt x="6590" y="6172"/>
                  </a:lnTo>
                  <a:lnTo>
                    <a:pt x="5422" y="6260"/>
                  </a:lnTo>
                  <a:lnTo>
                    <a:pt x="4849" y="6249"/>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0"/>
            <p:cNvSpPr/>
            <p:nvPr/>
          </p:nvSpPr>
          <p:spPr>
            <a:xfrm>
              <a:off x="2366023" y="3099185"/>
              <a:ext cx="317120" cy="223848"/>
            </a:xfrm>
            <a:custGeom>
              <a:rect b="b" l="l" r="r" t="t"/>
              <a:pathLst>
                <a:path extrusionOk="0" h="10183" w="14426">
                  <a:moveTo>
                    <a:pt x="14425" y="1"/>
                  </a:moveTo>
                  <a:lnTo>
                    <a:pt x="14172" y="210"/>
                  </a:lnTo>
                  <a:lnTo>
                    <a:pt x="12408" y="1510"/>
                  </a:lnTo>
                  <a:lnTo>
                    <a:pt x="10689" y="2645"/>
                  </a:lnTo>
                  <a:lnTo>
                    <a:pt x="8629" y="3857"/>
                  </a:lnTo>
                  <a:lnTo>
                    <a:pt x="6932" y="4695"/>
                  </a:lnTo>
                  <a:lnTo>
                    <a:pt x="5753" y="5191"/>
                  </a:lnTo>
                  <a:lnTo>
                    <a:pt x="4562" y="5621"/>
                  </a:lnTo>
                  <a:lnTo>
                    <a:pt x="3361" y="5951"/>
                  </a:lnTo>
                  <a:lnTo>
                    <a:pt x="2171" y="6172"/>
                  </a:lnTo>
                  <a:lnTo>
                    <a:pt x="1003" y="6260"/>
                  </a:lnTo>
                  <a:lnTo>
                    <a:pt x="430" y="6249"/>
                  </a:lnTo>
                  <a:lnTo>
                    <a:pt x="353" y="6888"/>
                  </a:lnTo>
                  <a:lnTo>
                    <a:pt x="0" y="9180"/>
                  </a:lnTo>
                  <a:lnTo>
                    <a:pt x="562" y="9433"/>
                  </a:lnTo>
                  <a:lnTo>
                    <a:pt x="1708" y="9819"/>
                  </a:lnTo>
                  <a:lnTo>
                    <a:pt x="2898" y="10072"/>
                  </a:lnTo>
                  <a:lnTo>
                    <a:pt x="4089" y="10183"/>
                  </a:lnTo>
                  <a:lnTo>
                    <a:pt x="5290" y="10150"/>
                  </a:lnTo>
                  <a:lnTo>
                    <a:pt x="6480" y="9973"/>
                  </a:lnTo>
                  <a:lnTo>
                    <a:pt x="7648" y="9665"/>
                  </a:lnTo>
                  <a:lnTo>
                    <a:pt x="8772" y="9213"/>
                  </a:lnTo>
                  <a:lnTo>
                    <a:pt x="9323" y="8926"/>
                  </a:lnTo>
                  <a:lnTo>
                    <a:pt x="9907" y="8563"/>
                  </a:lnTo>
                  <a:lnTo>
                    <a:pt x="11031" y="7758"/>
                  </a:lnTo>
                  <a:lnTo>
                    <a:pt x="12067" y="6855"/>
                  </a:lnTo>
                  <a:lnTo>
                    <a:pt x="13037" y="5863"/>
                  </a:lnTo>
                  <a:lnTo>
                    <a:pt x="13477" y="5334"/>
                  </a:lnTo>
                  <a:lnTo>
                    <a:pt x="14425" y="1"/>
                  </a:lnTo>
                  <a:close/>
                </a:path>
              </a:pathLst>
            </a:custGeom>
            <a:solidFill>
              <a:srgbClr val="2633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0"/>
            <p:cNvSpPr/>
            <p:nvPr/>
          </p:nvSpPr>
          <p:spPr>
            <a:xfrm>
              <a:off x="2366023" y="3099185"/>
              <a:ext cx="317120" cy="223848"/>
            </a:xfrm>
            <a:custGeom>
              <a:rect b="b" l="l" r="r" t="t"/>
              <a:pathLst>
                <a:path extrusionOk="0" fill="none" h="10183" w="14426">
                  <a:moveTo>
                    <a:pt x="430" y="6249"/>
                  </a:moveTo>
                  <a:lnTo>
                    <a:pt x="353" y="6888"/>
                  </a:lnTo>
                  <a:lnTo>
                    <a:pt x="0" y="9180"/>
                  </a:lnTo>
                  <a:lnTo>
                    <a:pt x="562" y="9433"/>
                  </a:lnTo>
                  <a:lnTo>
                    <a:pt x="1708" y="9819"/>
                  </a:lnTo>
                  <a:lnTo>
                    <a:pt x="2898" y="10072"/>
                  </a:lnTo>
                  <a:lnTo>
                    <a:pt x="4089" y="10183"/>
                  </a:lnTo>
                  <a:lnTo>
                    <a:pt x="5290" y="10150"/>
                  </a:lnTo>
                  <a:lnTo>
                    <a:pt x="6480" y="9973"/>
                  </a:lnTo>
                  <a:lnTo>
                    <a:pt x="7648" y="9665"/>
                  </a:lnTo>
                  <a:lnTo>
                    <a:pt x="8772" y="9213"/>
                  </a:lnTo>
                  <a:lnTo>
                    <a:pt x="9323" y="8926"/>
                  </a:lnTo>
                  <a:lnTo>
                    <a:pt x="9907" y="8563"/>
                  </a:lnTo>
                  <a:lnTo>
                    <a:pt x="11031" y="7758"/>
                  </a:lnTo>
                  <a:lnTo>
                    <a:pt x="12067" y="6855"/>
                  </a:lnTo>
                  <a:lnTo>
                    <a:pt x="13037" y="5863"/>
                  </a:lnTo>
                  <a:lnTo>
                    <a:pt x="13477" y="5334"/>
                  </a:lnTo>
                  <a:lnTo>
                    <a:pt x="14425" y="1"/>
                  </a:lnTo>
                  <a:lnTo>
                    <a:pt x="14172" y="210"/>
                  </a:lnTo>
                  <a:lnTo>
                    <a:pt x="12408" y="1510"/>
                  </a:lnTo>
                  <a:lnTo>
                    <a:pt x="10689" y="2645"/>
                  </a:lnTo>
                  <a:lnTo>
                    <a:pt x="8629" y="3857"/>
                  </a:lnTo>
                  <a:lnTo>
                    <a:pt x="6932" y="4695"/>
                  </a:lnTo>
                  <a:lnTo>
                    <a:pt x="5753" y="5191"/>
                  </a:lnTo>
                  <a:lnTo>
                    <a:pt x="4562" y="5621"/>
                  </a:lnTo>
                  <a:lnTo>
                    <a:pt x="3361" y="5951"/>
                  </a:lnTo>
                  <a:lnTo>
                    <a:pt x="2171" y="6172"/>
                  </a:lnTo>
                  <a:lnTo>
                    <a:pt x="1003" y="6260"/>
                  </a:lnTo>
                  <a:lnTo>
                    <a:pt x="430" y="6249"/>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0"/>
            <p:cNvSpPr/>
            <p:nvPr/>
          </p:nvSpPr>
          <p:spPr>
            <a:xfrm>
              <a:off x="2268399" y="3481439"/>
              <a:ext cx="271572" cy="468997"/>
            </a:xfrm>
            <a:custGeom>
              <a:rect b="b" l="l" r="r" t="t"/>
              <a:pathLst>
                <a:path extrusionOk="0" h="21335" w="12354">
                  <a:moveTo>
                    <a:pt x="2744" y="0"/>
                  </a:moveTo>
                  <a:lnTo>
                    <a:pt x="2414" y="1775"/>
                  </a:lnTo>
                  <a:lnTo>
                    <a:pt x="1697" y="6083"/>
                  </a:lnTo>
                  <a:lnTo>
                    <a:pt x="1047" y="10535"/>
                  </a:lnTo>
                  <a:lnTo>
                    <a:pt x="573" y="14282"/>
                  </a:lnTo>
                  <a:lnTo>
                    <a:pt x="463" y="15549"/>
                  </a:lnTo>
                  <a:lnTo>
                    <a:pt x="122" y="20232"/>
                  </a:lnTo>
                  <a:lnTo>
                    <a:pt x="0" y="21334"/>
                  </a:lnTo>
                  <a:lnTo>
                    <a:pt x="1246" y="19428"/>
                  </a:lnTo>
                  <a:lnTo>
                    <a:pt x="7384" y="9687"/>
                  </a:lnTo>
                  <a:lnTo>
                    <a:pt x="10293" y="4805"/>
                  </a:lnTo>
                  <a:lnTo>
                    <a:pt x="11780" y="2127"/>
                  </a:lnTo>
                  <a:lnTo>
                    <a:pt x="12276" y="1113"/>
                  </a:lnTo>
                  <a:lnTo>
                    <a:pt x="12353" y="959"/>
                  </a:lnTo>
                  <a:lnTo>
                    <a:pt x="11262" y="1246"/>
                  </a:lnTo>
                  <a:lnTo>
                    <a:pt x="9334" y="1609"/>
                  </a:lnTo>
                  <a:lnTo>
                    <a:pt x="7692" y="1731"/>
                  </a:lnTo>
                  <a:lnTo>
                    <a:pt x="6304" y="1653"/>
                  </a:lnTo>
                  <a:lnTo>
                    <a:pt x="5158" y="1422"/>
                  </a:lnTo>
                  <a:lnTo>
                    <a:pt x="4232" y="1080"/>
                  </a:lnTo>
                  <a:lnTo>
                    <a:pt x="3505" y="662"/>
                  </a:lnTo>
                  <a:lnTo>
                    <a:pt x="2954" y="221"/>
                  </a:lnTo>
                  <a:lnTo>
                    <a:pt x="2744" y="0"/>
                  </a:lnTo>
                  <a:close/>
                </a:path>
              </a:pathLst>
            </a:custGeom>
            <a:solidFill>
              <a:srgbClr val="69C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0"/>
            <p:cNvSpPr/>
            <p:nvPr/>
          </p:nvSpPr>
          <p:spPr>
            <a:xfrm>
              <a:off x="2268399" y="3481439"/>
              <a:ext cx="271572" cy="468997"/>
            </a:xfrm>
            <a:custGeom>
              <a:rect b="b" l="l" r="r" t="t"/>
              <a:pathLst>
                <a:path extrusionOk="0" fill="none" h="21335" w="12354">
                  <a:moveTo>
                    <a:pt x="12353" y="959"/>
                  </a:moveTo>
                  <a:lnTo>
                    <a:pt x="11262" y="1246"/>
                  </a:lnTo>
                  <a:lnTo>
                    <a:pt x="9334" y="1609"/>
                  </a:lnTo>
                  <a:lnTo>
                    <a:pt x="7692" y="1731"/>
                  </a:lnTo>
                  <a:lnTo>
                    <a:pt x="6304" y="1653"/>
                  </a:lnTo>
                  <a:lnTo>
                    <a:pt x="5158" y="1422"/>
                  </a:lnTo>
                  <a:lnTo>
                    <a:pt x="4232" y="1080"/>
                  </a:lnTo>
                  <a:lnTo>
                    <a:pt x="3505" y="662"/>
                  </a:lnTo>
                  <a:lnTo>
                    <a:pt x="2954" y="221"/>
                  </a:lnTo>
                  <a:lnTo>
                    <a:pt x="2744" y="0"/>
                  </a:lnTo>
                  <a:lnTo>
                    <a:pt x="2414" y="1775"/>
                  </a:lnTo>
                  <a:lnTo>
                    <a:pt x="1697" y="6083"/>
                  </a:lnTo>
                  <a:lnTo>
                    <a:pt x="1047" y="10535"/>
                  </a:lnTo>
                  <a:lnTo>
                    <a:pt x="573" y="14282"/>
                  </a:lnTo>
                  <a:lnTo>
                    <a:pt x="463" y="15549"/>
                  </a:lnTo>
                  <a:lnTo>
                    <a:pt x="122" y="20232"/>
                  </a:lnTo>
                  <a:lnTo>
                    <a:pt x="0" y="21334"/>
                  </a:lnTo>
                  <a:lnTo>
                    <a:pt x="1246" y="19428"/>
                  </a:lnTo>
                  <a:lnTo>
                    <a:pt x="7384" y="9687"/>
                  </a:lnTo>
                  <a:lnTo>
                    <a:pt x="10293" y="4805"/>
                  </a:lnTo>
                  <a:lnTo>
                    <a:pt x="11780" y="2127"/>
                  </a:lnTo>
                  <a:lnTo>
                    <a:pt x="12276" y="1113"/>
                  </a:lnTo>
                  <a:lnTo>
                    <a:pt x="12353" y="959"/>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0"/>
            <p:cNvSpPr/>
            <p:nvPr/>
          </p:nvSpPr>
          <p:spPr>
            <a:xfrm>
              <a:off x="2273718" y="2634563"/>
              <a:ext cx="547980" cy="651891"/>
            </a:xfrm>
            <a:custGeom>
              <a:rect b="b" l="l" r="r" t="t"/>
              <a:pathLst>
                <a:path extrusionOk="0" h="29655" w="24928">
                  <a:moveTo>
                    <a:pt x="4376" y="1"/>
                  </a:moveTo>
                  <a:lnTo>
                    <a:pt x="3880" y="56"/>
                  </a:lnTo>
                  <a:lnTo>
                    <a:pt x="3428" y="265"/>
                  </a:lnTo>
                  <a:lnTo>
                    <a:pt x="3230" y="453"/>
                  </a:lnTo>
                  <a:lnTo>
                    <a:pt x="2987" y="728"/>
                  </a:lnTo>
                  <a:lnTo>
                    <a:pt x="2546" y="1323"/>
                  </a:lnTo>
                  <a:lnTo>
                    <a:pt x="2172" y="1951"/>
                  </a:lnTo>
                  <a:lnTo>
                    <a:pt x="1863" y="2624"/>
                  </a:lnTo>
                  <a:lnTo>
                    <a:pt x="1742" y="2976"/>
                  </a:lnTo>
                  <a:lnTo>
                    <a:pt x="1533" y="4078"/>
                  </a:lnTo>
                  <a:lnTo>
                    <a:pt x="596" y="9885"/>
                  </a:lnTo>
                  <a:lnTo>
                    <a:pt x="199" y="12949"/>
                  </a:lnTo>
                  <a:lnTo>
                    <a:pt x="34" y="14723"/>
                  </a:lnTo>
                  <a:lnTo>
                    <a:pt x="1" y="15450"/>
                  </a:lnTo>
                  <a:lnTo>
                    <a:pt x="1" y="16178"/>
                  </a:lnTo>
                  <a:lnTo>
                    <a:pt x="144" y="17941"/>
                  </a:lnTo>
                  <a:lnTo>
                    <a:pt x="442" y="19935"/>
                  </a:lnTo>
                  <a:lnTo>
                    <a:pt x="882" y="22007"/>
                  </a:lnTo>
                  <a:lnTo>
                    <a:pt x="1422" y="24046"/>
                  </a:lnTo>
                  <a:lnTo>
                    <a:pt x="2039" y="25875"/>
                  </a:lnTo>
                  <a:lnTo>
                    <a:pt x="2557" y="27021"/>
                  </a:lnTo>
                  <a:lnTo>
                    <a:pt x="2910" y="27660"/>
                  </a:lnTo>
                  <a:lnTo>
                    <a:pt x="3274" y="28167"/>
                  </a:lnTo>
                  <a:lnTo>
                    <a:pt x="3637" y="28531"/>
                  </a:lnTo>
                  <a:lnTo>
                    <a:pt x="3825" y="28641"/>
                  </a:lnTo>
                  <a:lnTo>
                    <a:pt x="4387" y="28894"/>
                  </a:lnTo>
                  <a:lnTo>
                    <a:pt x="5544" y="29291"/>
                  </a:lnTo>
                  <a:lnTo>
                    <a:pt x="6734" y="29544"/>
                  </a:lnTo>
                  <a:lnTo>
                    <a:pt x="7935" y="29655"/>
                  </a:lnTo>
                  <a:lnTo>
                    <a:pt x="9136" y="29622"/>
                  </a:lnTo>
                  <a:lnTo>
                    <a:pt x="10337" y="29456"/>
                  </a:lnTo>
                  <a:lnTo>
                    <a:pt x="11505" y="29137"/>
                  </a:lnTo>
                  <a:lnTo>
                    <a:pt x="12640" y="28685"/>
                  </a:lnTo>
                  <a:lnTo>
                    <a:pt x="13191" y="28409"/>
                  </a:lnTo>
                  <a:lnTo>
                    <a:pt x="13830" y="28024"/>
                  </a:lnTo>
                  <a:lnTo>
                    <a:pt x="15010" y="27164"/>
                  </a:lnTo>
                  <a:lnTo>
                    <a:pt x="16045" y="26228"/>
                  </a:lnTo>
                  <a:lnTo>
                    <a:pt x="16938" y="25302"/>
                  </a:lnTo>
                  <a:lnTo>
                    <a:pt x="17996" y="24013"/>
                  </a:lnTo>
                  <a:lnTo>
                    <a:pt x="18778" y="22878"/>
                  </a:lnTo>
                  <a:lnTo>
                    <a:pt x="18844" y="22767"/>
                  </a:lnTo>
                  <a:lnTo>
                    <a:pt x="19638" y="22558"/>
                  </a:lnTo>
                  <a:lnTo>
                    <a:pt x="21181" y="21985"/>
                  </a:lnTo>
                  <a:lnTo>
                    <a:pt x="21919" y="21632"/>
                  </a:lnTo>
                  <a:lnTo>
                    <a:pt x="22161" y="21489"/>
                  </a:lnTo>
                  <a:lnTo>
                    <a:pt x="22602" y="21181"/>
                  </a:lnTo>
                  <a:lnTo>
                    <a:pt x="22977" y="20817"/>
                  </a:lnTo>
                  <a:lnTo>
                    <a:pt x="23307" y="20420"/>
                  </a:lnTo>
                  <a:lnTo>
                    <a:pt x="23726" y="19759"/>
                  </a:lnTo>
                  <a:lnTo>
                    <a:pt x="24167" y="18789"/>
                  </a:lnTo>
                  <a:lnTo>
                    <a:pt x="24354" y="18282"/>
                  </a:lnTo>
                  <a:lnTo>
                    <a:pt x="24464" y="17963"/>
                  </a:lnTo>
                  <a:lnTo>
                    <a:pt x="24784" y="16916"/>
                  </a:lnTo>
                  <a:lnTo>
                    <a:pt x="24927" y="16056"/>
                  </a:lnTo>
                  <a:lnTo>
                    <a:pt x="24905" y="15550"/>
                  </a:lnTo>
                  <a:lnTo>
                    <a:pt x="24795" y="15241"/>
                  </a:lnTo>
                  <a:lnTo>
                    <a:pt x="24674" y="15087"/>
                  </a:lnTo>
                  <a:lnTo>
                    <a:pt x="24509" y="14966"/>
                  </a:lnTo>
                  <a:lnTo>
                    <a:pt x="24299" y="14910"/>
                  </a:lnTo>
                  <a:lnTo>
                    <a:pt x="24167" y="14899"/>
                  </a:lnTo>
                  <a:lnTo>
                    <a:pt x="23825" y="14888"/>
                  </a:lnTo>
                  <a:lnTo>
                    <a:pt x="23186" y="15021"/>
                  </a:lnTo>
                  <a:lnTo>
                    <a:pt x="22613" y="15318"/>
                  </a:lnTo>
                  <a:lnTo>
                    <a:pt x="22150" y="15781"/>
                  </a:lnTo>
                  <a:lnTo>
                    <a:pt x="21963" y="16056"/>
                  </a:lnTo>
                  <a:lnTo>
                    <a:pt x="21754" y="16376"/>
                  </a:lnTo>
                  <a:lnTo>
                    <a:pt x="21247" y="16916"/>
                  </a:lnTo>
                  <a:lnTo>
                    <a:pt x="20960" y="17081"/>
                  </a:lnTo>
                  <a:lnTo>
                    <a:pt x="20784" y="17114"/>
                  </a:lnTo>
                  <a:lnTo>
                    <a:pt x="20696" y="17103"/>
                  </a:lnTo>
                  <a:lnTo>
                    <a:pt x="20619" y="17059"/>
                  </a:lnTo>
                  <a:lnTo>
                    <a:pt x="20530" y="16795"/>
                  </a:lnTo>
                  <a:lnTo>
                    <a:pt x="20519" y="16079"/>
                  </a:lnTo>
                  <a:lnTo>
                    <a:pt x="20630" y="14646"/>
                  </a:lnTo>
                  <a:lnTo>
                    <a:pt x="20718" y="12971"/>
                  </a:lnTo>
                  <a:lnTo>
                    <a:pt x="20696" y="12133"/>
                  </a:lnTo>
                  <a:lnTo>
                    <a:pt x="20663" y="11726"/>
                  </a:lnTo>
                  <a:lnTo>
                    <a:pt x="20508" y="11032"/>
                  </a:lnTo>
                  <a:lnTo>
                    <a:pt x="20266" y="10436"/>
                  </a:lnTo>
                  <a:lnTo>
                    <a:pt x="19979" y="9919"/>
                  </a:lnTo>
                  <a:lnTo>
                    <a:pt x="19528" y="9235"/>
                  </a:lnTo>
                  <a:lnTo>
                    <a:pt x="19153" y="8574"/>
                  </a:lnTo>
                  <a:lnTo>
                    <a:pt x="18988" y="8100"/>
                  </a:lnTo>
                  <a:lnTo>
                    <a:pt x="18955" y="7847"/>
                  </a:lnTo>
                  <a:lnTo>
                    <a:pt x="18955" y="7593"/>
                  </a:lnTo>
                  <a:lnTo>
                    <a:pt x="19098" y="7064"/>
                  </a:lnTo>
                  <a:lnTo>
                    <a:pt x="19561" y="6249"/>
                  </a:lnTo>
                  <a:lnTo>
                    <a:pt x="20365" y="5169"/>
                  </a:lnTo>
                  <a:lnTo>
                    <a:pt x="20850" y="4365"/>
                  </a:lnTo>
                  <a:lnTo>
                    <a:pt x="21026" y="3836"/>
                  </a:lnTo>
                  <a:lnTo>
                    <a:pt x="21048" y="3571"/>
                  </a:lnTo>
                  <a:lnTo>
                    <a:pt x="21037" y="3439"/>
                  </a:lnTo>
                  <a:lnTo>
                    <a:pt x="20971" y="3197"/>
                  </a:lnTo>
                  <a:lnTo>
                    <a:pt x="20773" y="2855"/>
                  </a:lnTo>
                  <a:lnTo>
                    <a:pt x="20310" y="2458"/>
                  </a:lnTo>
                  <a:lnTo>
                    <a:pt x="19682" y="2150"/>
                  </a:lnTo>
                  <a:lnTo>
                    <a:pt x="18922" y="1918"/>
                  </a:lnTo>
                  <a:lnTo>
                    <a:pt x="18073" y="1786"/>
                  </a:lnTo>
                  <a:lnTo>
                    <a:pt x="17180" y="1764"/>
                  </a:lnTo>
                  <a:lnTo>
                    <a:pt x="16277" y="1852"/>
                  </a:lnTo>
                  <a:lnTo>
                    <a:pt x="15836" y="1951"/>
                  </a:lnTo>
                  <a:lnTo>
                    <a:pt x="14932" y="2161"/>
                  </a:lnTo>
                  <a:lnTo>
                    <a:pt x="13412" y="2436"/>
                  </a:lnTo>
                  <a:lnTo>
                    <a:pt x="12354" y="2546"/>
                  </a:lnTo>
                  <a:lnTo>
                    <a:pt x="11285" y="2579"/>
                  </a:lnTo>
                  <a:lnTo>
                    <a:pt x="10249" y="2513"/>
                  </a:lnTo>
                  <a:lnTo>
                    <a:pt x="9268" y="2315"/>
                  </a:lnTo>
                  <a:lnTo>
                    <a:pt x="8376" y="1962"/>
                  </a:lnTo>
                  <a:lnTo>
                    <a:pt x="7979" y="1720"/>
                  </a:lnTo>
                  <a:lnTo>
                    <a:pt x="7208" y="1213"/>
                  </a:lnTo>
                  <a:lnTo>
                    <a:pt x="6161" y="596"/>
                  </a:lnTo>
                  <a:lnTo>
                    <a:pt x="5511" y="287"/>
                  </a:lnTo>
                  <a:lnTo>
                    <a:pt x="4916" y="78"/>
                  </a:lnTo>
                  <a:lnTo>
                    <a:pt x="43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0"/>
            <p:cNvSpPr/>
            <p:nvPr/>
          </p:nvSpPr>
          <p:spPr>
            <a:xfrm>
              <a:off x="2273718" y="2634563"/>
              <a:ext cx="547980" cy="651891"/>
            </a:xfrm>
            <a:custGeom>
              <a:rect b="b" l="l" r="r" t="t"/>
              <a:pathLst>
                <a:path extrusionOk="0" fill="none" h="29655" w="24928">
                  <a:moveTo>
                    <a:pt x="1742" y="2976"/>
                  </a:moveTo>
                  <a:lnTo>
                    <a:pt x="1533" y="4078"/>
                  </a:lnTo>
                  <a:lnTo>
                    <a:pt x="596" y="9885"/>
                  </a:lnTo>
                  <a:lnTo>
                    <a:pt x="199" y="12949"/>
                  </a:lnTo>
                  <a:lnTo>
                    <a:pt x="34" y="14723"/>
                  </a:lnTo>
                  <a:lnTo>
                    <a:pt x="1" y="15450"/>
                  </a:lnTo>
                  <a:lnTo>
                    <a:pt x="1" y="16178"/>
                  </a:lnTo>
                  <a:lnTo>
                    <a:pt x="144" y="17941"/>
                  </a:lnTo>
                  <a:lnTo>
                    <a:pt x="442" y="19935"/>
                  </a:lnTo>
                  <a:lnTo>
                    <a:pt x="882" y="22007"/>
                  </a:lnTo>
                  <a:lnTo>
                    <a:pt x="1422" y="24046"/>
                  </a:lnTo>
                  <a:lnTo>
                    <a:pt x="2039" y="25875"/>
                  </a:lnTo>
                  <a:lnTo>
                    <a:pt x="2557" y="27021"/>
                  </a:lnTo>
                  <a:lnTo>
                    <a:pt x="2910" y="27660"/>
                  </a:lnTo>
                  <a:lnTo>
                    <a:pt x="3274" y="28167"/>
                  </a:lnTo>
                  <a:lnTo>
                    <a:pt x="3637" y="28531"/>
                  </a:lnTo>
                  <a:lnTo>
                    <a:pt x="3825" y="28641"/>
                  </a:lnTo>
                  <a:lnTo>
                    <a:pt x="4387" y="28894"/>
                  </a:lnTo>
                  <a:lnTo>
                    <a:pt x="5544" y="29291"/>
                  </a:lnTo>
                  <a:lnTo>
                    <a:pt x="6734" y="29544"/>
                  </a:lnTo>
                  <a:lnTo>
                    <a:pt x="7935" y="29655"/>
                  </a:lnTo>
                  <a:lnTo>
                    <a:pt x="9136" y="29622"/>
                  </a:lnTo>
                  <a:lnTo>
                    <a:pt x="10337" y="29456"/>
                  </a:lnTo>
                  <a:lnTo>
                    <a:pt x="11505" y="29137"/>
                  </a:lnTo>
                  <a:lnTo>
                    <a:pt x="12640" y="28685"/>
                  </a:lnTo>
                  <a:lnTo>
                    <a:pt x="13191" y="28409"/>
                  </a:lnTo>
                  <a:lnTo>
                    <a:pt x="13830" y="28024"/>
                  </a:lnTo>
                  <a:lnTo>
                    <a:pt x="15010" y="27164"/>
                  </a:lnTo>
                  <a:lnTo>
                    <a:pt x="16045" y="26228"/>
                  </a:lnTo>
                  <a:lnTo>
                    <a:pt x="16938" y="25302"/>
                  </a:lnTo>
                  <a:lnTo>
                    <a:pt x="17996" y="24013"/>
                  </a:lnTo>
                  <a:lnTo>
                    <a:pt x="18778" y="22878"/>
                  </a:lnTo>
                  <a:lnTo>
                    <a:pt x="18844" y="22767"/>
                  </a:lnTo>
                  <a:lnTo>
                    <a:pt x="19638" y="22558"/>
                  </a:lnTo>
                  <a:lnTo>
                    <a:pt x="21181" y="21985"/>
                  </a:lnTo>
                  <a:lnTo>
                    <a:pt x="21919" y="21632"/>
                  </a:lnTo>
                  <a:lnTo>
                    <a:pt x="22161" y="21489"/>
                  </a:lnTo>
                  <a:lnTo>
                    <a:pt x="22602" y="21181"/>
                  </a:lnTo>
                  <a:lnTo>
                    <a:pt x="22977" y="20817"/>
                  </a:lnTo>
                  <a:lnTo>
                    <a:pt x="23307" y="20420"/>
                  </a:lnTo>
                  <a:lnTo>
                    <a:pt x="23726" y="19759"/>
                  </a:lnTo>
                  <a:lnTo>
                    <a:pt x="24167" y="18789"/>
                  </a:lnTo>
                  <a:lnTo>
                    <a:pt x="24354" y="18282"/>
                  </a:lnTo>
                  <a:lnTo>
                    <a:pt x="24464" y="17963"/>
                  </a:lnTo>
                  <a:lnTo>
                    <a:pt x="24784" y="16916"/>
                  </a:lnTo>
                  <a:lnTo>
                    <a:pt x="24927" y="16056"/>
                  </a:lnTo>
                  <a:lnTo>
                    <a:pt x="24905" y="15550"/>
                  </a:lnTo>
                  <a:lnTo>
                    <a:pt x="24795" y="15241"/>
                  </a:lnTo>
                  <a:lnTo>
                    <a:pt x="24674" y="15087"/>
                  </a:lnTo>
                  <a:lnTo>
                    <a:pt x="24509" y="14966"/>
                  </a:lnTo>
                  <a:lnTo>
                    <a:pt x="24299" y="14910"/>
                  </a:lnTo>
                  <a:lnTo>
                    <a:pt x="24167" y="14899"/>
                  </a:lnTo>
                  <a:lnTo>
                    <a:pt x="23825" y="14888"/>
                  </a:lnTo>
                  <a:lnTo>
                    <a:pt x="23186" y="15021"/>
                  </a:lnTo>
                  <a:lnTo>
                    <a:pt x="22613" y="15318"/>
                  </a:lnTo>
                  <a:lnTo>
                    <a:pt x="22150" y="15781"/>
                  </a:lnTo>
                  <a:lnTo>
                    <a:pt x="21963" y="16056"/>
                  </a:lnTo>
                  <a:lnTo>
                    <a:pt x="21754" y="16376"/>
                  </a:lnTo>
                  <a:lnTo>
                    <a:pt x="21247" y="16916"/>
                  </a:lnTo>
                  <a:lnTo>
                    <a:pt x="20960" y="17081"/>
                  </a:lnTo>
                  <a:lnTo>
                    <a:pt x="20784" y="17114"/>
                  </a:lnTo>
                  <a:lnTo>
                    <a:pt x="20696" y="17103"/>
                  </a:lnTo>
                  <a:lnTo>
                    <a:pt x="20619" y="17059"/>
                  </a:lnTo>
                  <a:lnTo>
                    <a:pt x="20530" y="16795"/>
                  </a:lnTo>
                  <a:lnTo>
                    <a:pt x="20519" y="16079"/>
                  </a:lnTo>
                  <a:lnTo>
                    <a:pt x="20630" y="14646"/>
                  </a:lnTo>
                  <a:lnTo>
                    <a:pt x="20718" y="12971"/>
                  </a:lnTo>
                  <a:lnTo>
                    <a:pt x="20696" y="12133"/>
                  </a:lnTo>
                  <a:lnTo>
                    <a:pt x="20663" y="11726"/>
                  </a:lnTo>
                  <a:lnTo>
                    <a:pt x="20508" y="11032"/>
                  </a:lnTo>
                  <a:lnTo>
                    <a:pt x="20266" y="10436"/>
                  </a:lnTo>
                  <a:lnTo>
                    <a:pt x="19979" y="9919"/>
                  </a:lnTo>
                  <a:lnTo>
                    <a:pt x="19528" y="9235"/>
                  </a:lnTo>
                  <a:lnTo>
                    <a:pt x="19153" y="8574"/>
                  </a:lnTo>
                  <a:lnTo>
                    <a:pt x="18988" y="8100"/>
                  </a:lnTo>
                  <a:lnTo>
                    <a:pt x="18955" y="7847"/>
                  </a:lnTo>
                  <a:lnTo>
                    <a:pt x="18955" y="7593"/>
                  </a:lnTo>
                  <a:lnTo>
                    <a:pt x="19098" y="7064"/>
                  </a:lnTo>
                  <a:lnTo>
                    <a:pt x="19561" y="6249"/>
                  </a:lnTo>
                  <a:lnTo>
                    <a:pt x="20365" y="5169"/>
                  </a:lnTo>
                  <a:lnTo>
                    <a:pt x="20850" y="4365"/>
                  </a:lnTo>
                  <a:lnTo>
                    <a:pt x="21026" y="3836"/>
                  </a:lnTo>
                  <a:lnTo>
                    <a:pt x="21048" y="3571"/>
                  </a:lnTo>
                  <a:lnTo>
                    <a:pt x="21037" y="3439"/>
                  </a:lnTo>
                  <a:lnTo>
                    <a:pt x="20971" y="3197"/>
                  </a:lnTo>
                  <a:lnTo>
                    <a:pt x="20773" y="2855"/>
                  </a:lnTo>
                  <a:lnTo>
                    <a:pt x="20310" y="2458"/>
                  </a:lnTo>
                  <a:lnTo>
                    <a:pt x="19682" y="2150"/>
                  </a:lnTo>
                  <a:lnTo>
                    <a:pt x="18922" y="1918"/>
                  </a:lnTo>
                  <a:lnTo>
                    <a:pt x="18073" y="1786"/>
                  </a:lnTo>
                  <a:lnTo>
                    <a:pt x="17180" y="1764"/>
                  </a:lnTo>
                  <a:lnTo>
                    <a:pt x="16277" y="1852"/>
                  </a:lnTo>
                  <a:lnTo>
                    <a:pt x="15836" y="1951"/>
                  </a:lnTo>
                  <a:lnTo>
                    <a:pt x="14932" y="2161"/>
                  </a:lnTo>
                  <a:lnTo>
                    <a:pt x="13412" y="2436"/>
                  </a:lnTo>
                  <a:lnTo>
                    <a:pt x="12354" y="2546"/>
                  </a:lnTo>
                  <a:lnTo>
                    <a:pt x="11285" y="2579"/>
                  </a:lnTo>
                  <a:lnTo>
                    <a:pt x="10249" y="2513"/>
                  </a:lnTo>
                  <a:lnTo>
                    <a:pt x="9268" y="2315"/>
                  </a:lnTo>
                  <a:lnTo>
                    <a:pt x="8376" y="1962"/>
                  </a:lnTo>
                  <a:lnTo>
                    <a:pt x="7979" y="1720"/>
                  </a:lnTo>
                  <a:lnTo>
                    <a:pt x="7208" y="1213"/>
                  </a:lnTo>
                  <a:lnTo>
                    <a:pt x="6161" y="596"/>
                  </a:lnTo>
                  <a:lnTo>
                    <a:pt x="5511" y="287"/>
                  </a:lnTo>
                  <a:lnTo>
                    <a:pt x="4916" y="78"/>
                  </a:lnTo>
                  <a:lnTo>
                    <a:pt x="4376" y="1"/>
                  </a:lnTo>
                  <a:lnTo>
                    <a:pt x="3880" y="56"/>
                  </a:lnTo>
                  <a:lnTo>
                    <a:pt x="3428" y="265"/>
                  </a:lnTo>
                  <a:lnTo>
                    <a:pt x="3230" y="453"/>
                  </a:lnTo>
                  <a:lnTo>
                    <a:pt x="2987" y="728"/>
                  </a:lnTo>
                  <a:lnTo>
                    <a:pt x="2546" y="1323"/>
                  </a:lnTo>
                  <a:lnTo>
                    <a:pt x="2172" y="1951"/>
                  </a:lnTo>
                  <a:lnTo>
                    <a:pt x="1863" y="2624"/>
                  </a:lnTo>
                  <a:lnTo>
                    <a:pt x="1742" y="2976"/>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0"/>
            <p:cNvSpPr/>
            <p:nvPr/>
          </p:nvSpPr>
          <p:spPr>
            <a:xfrm>
              <a:off x="2344942" y="3022884"/>
              <a:ext cx="35150" cy="31259"/>
            </a:xfrm>
            <a:custGeom>
              <a:rect b="b" l="l" r="r" t="t"/>
              <a:pathLst>
                <a:path extrusionOk="0" fill="none" h="1422" w="1599">
                  <a:moveTo>
                    <a:pt x="1" y="0"/>
                  </a:moveTo>
                  <a:lnTo>
                    <a:pt x="1598" y="1422"/>
                  </a:lnTo>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0"/>
            <p:cNvSpPr/>
            <p:nvPr/>
          </p:nvSpPr>
          <p:spPr>
            <a:xfrm>
              <a:off x="2233512" y="2813830"/>
              <a:ext cx="495398" cy="239345"/>
            </a:xfrm>
            <a:custGeom>
              <a:rect b="b" l="l" r="r" t="t"/>
              <a:pathLst>
                <a:path extrusionOk="0" h="10888" w="22536">
                  <a:moveTo>
                    <a:pt x="1147" y="0"/>
                  </a:moveTo>
                  <a:lnTo>
                    <a:pt x="331" y="22"/>
                  </a:lnTo>
                  <a:lnTo>
                    <a:pt x="232" y="838"/>
                  </a:lnTo>
                  <a:lnTo>
                    <a:pt x="12" y="3990"/>
                  </a:lnTo>
                  <a:lnTo>
                    <a:pt x="1" y="5235"/>
                  </a:lnTo>
                  <a:lnTo>
                    <a:pt x="89" y="6293"/>
                  </a:lnTo>
                  <a:lnTo>
                    <a:pt x="232" y="6866"/>
                  </a:lnTo>
                  <a:lnTo>
                    <a:pt x="364" y="7119"/>
                  </a:lnTo>
                  <a:lnTo>
                    <a:pt x="441" y="7196"/>
                  </a:lnTo>
                  <a:lnTo>
                    <a:pt x="640" y="7328"/>
                  </a:lnTo>
                  <a:lnTo>
                    <a:pt x="1158" y="7582"/>
                  </a:lnTo>
                  <a:lnTo>
                    <a:pt x="2160" y="7924"/>
                  </a:lnTo>
                  <a:lnTo>
                    <a:pt x="3273" y="8155"/>
                  </a:lnTo>
                  <a:lnTo>
                    <a:pt x="3968" y="8243"/>
                  </a:lnTo>
                  <a:lnTo>
                    <a:pt x="4574" y="8265"/>
                  </a:lnTo>
                  <a:lnTo>
                    <a:pt x="5037" y="8188"/>
                  </a:lnTo>
                  <a:lnTo>
                    <a:pt x="5191" y="8111"/>
                  </a:lnTo>
                  <a:lnTo>
                    <a:pt x="5312" y="8012"/>
                  </a:lnTo>
                  <a:lnTo>
                    <a:pt x="5577" y="7681"/>
                  </a:lnTo>
                  <a:lnTo>
                    <a:pt x="5973" y="7009"/>
                  </a:lnTo>
                  <a:lnTo>
                    <a:pt x="6392" y="6271"/>
                  </a:lnTo>
                  <a:lnTo>
                    <a:pt x="6678" y="5830"/>
                  </a:lnTo>
                  <a:lnTo>
                    <a:pt x="6998" y="5510"/>
                  </a:lnTo>
                  <a:lnTo>
                    <a:pt x="7240" y="5367"/>
                  </a:lnTo>
                  <a:lnTo>
                    <a:pt x="7406" y="5334"/>
                  </a:lnTo>
                  <a:lnTo>
                    <a:pt x="7494" y="5334"/>
                  </a:lnTo>
                  <a:lnTo>
                    <a:pt x="7582" y="5356"/>
                  </a:lnTo>
                  <a:lnTo>
                    <a:pt x="7725" y="5444"/>
                  </a:lnTo>
                  <a:lnTo>
                    <a:pt x="7891" y="5676"/>
                  </a:lnTo>
                  <a:lnTo>
                    <a:pt x="8089" y="6436"/>
                  </a:lnTo>
                  <a:lnTo>
                    <a:pt x="8232" y="7417"/>
                  </a:lnTo>
                  <a:lnTo>
                    <a:pt x="8364" y="8078"/>
                  </a:lnTo>
                  <a:lnTo>
                    <a:pt x="8574" y="8662"/>
                  </a:lnTo>
                  <a:lnTo>
                    <a:pt x="8805" y="9014"/>
                  </a:lnTo>
                  <a:lnTo>
                    <a:pt x="9004" y="9202"/>
                  </a:lnTo>
                  <a:lnTo>
                    <a:pt x="9125" y="9268"/>
                  </a:lnTo>
                  <a:lnTo>
                    <a:pt x="9400" y="9400"/>
                  </a:lnTo>
                  <a:lnTo>
                    <a:pt x="10238" y="9676"/>
                  </a:lnTo>
                  <a:lnTo>
                    <a:pt x="11957" y="10094"/>
                  </a:lnTo>
                  <a:lnTo>
                    <a:pt x="14591" y="10568"/>
                  </a:lnTo>
                  <a:lnTo>
                    <a:pt x="16761" y="10855"/>
                  </a:lnTo>
                  <a:lnTo>
                    <a:pt x="17345" y="10888"/>
                  </a:lnTo>
                  <a:lnTo>
                    <a:pt x="17588" y="10877"/>
                  </a:lnTo>
                  <a:lnTo>
                    <a:pt x="18172" y="10711"/>
                  </a:lnTo>
                  <a:lnTo>
                    <a:pt x="19186" y="10271"/>
                  </a:lnTo>
                  <a:lnTo>
                    <a:pt x="21136" y="9169"/>
                  </a:lnTo>
                  <a:lnTo>
                    <a:pt x="21511" y="8926"/>
                  </a:lnTo>
                  <a:lnTo>
                    <a:pt x="22536" y="4772"/>
                  </a:lnTo>
                  <a:lnTo>
                    <a:pt x="22106" y="4607"/>
                  </a:lnTo>
                  <a:lnTo>
                    <a:pt x="19142" y="3604"/>
                  </a:lnTo>
                  <a:lnTo>
                    <a:pt x="16288" y="2733"/>
                  </a:lnTo>
                  <a:lnTo>
                    <a:pt x="12927" y="1808"/>
                  </a:lnTo>
                  <a:lnTo>
                    <a:pt x="10205" y="1168"/>
                  </a:lnTo>
                  <a:lnTo>
                    <a:pt x="8342" y="783"/>
                  </a:lnTo>
                  <a:lnTo>
                    <a:pt x="6480" y="463"/>
                  </a:lnTo>
                  <a:lnTo>
                    <a:pt x="4640" y="221"/>
                  </a:lnTo>
                  <a:lnTo>
                    <a:pt x="2855" y="56"/>
                  </a:lnTo>
                  <a:lnTo>
                    <a:pt x="11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0"/>
            <p:cNvSpPr/>
            <p:nvPr/>
          </p:nvSpPr>
          <p:spPr>
            <a:xfrm>
              <a:off x="2233512" y="2813830"/>
              <a:ext cx="495398" cy="239345"/>
            </a:xfrm>
            <a:custGeom>
              <a:rect b="b" l="l" r="r" t="t"/>
              <a:pathLst>
                <a:path extrusionOk="0" fill="none" h="10888" w="22536">
                  <a:moveTo>
                    <a:pt x="22536" y="4772"/>
                  </a:moveTo>
                  <a:lnTo>
                    <a:pt x="22106" y="4607"/>
                  </a:lnTo>
                  <a:lnTo>
                    <a:pt x="19142" y="3604"/>
                  </a:lnTo>
                  <a:lnTo>
                    <a:pt x="16288" y="2733"/>
                  </a:lnTo>
                  <a:lnTo>
                    <a:pt x="12927" y="1808"/>
                  </a:lnTo>
                  <a:lnTo>
                    <a:pt x="10205" y="1168"/>
                  </a:lnTo>
                  <a:lnTo>
                    <a:pt x="8342" y="783"/>
                  </a:lnTo>
                  <a:lnTo>
                    <a:pt x="6480" y="463"/>
                  </a:lnTo>
                  <a:lnTo>
                    <a:pt x="4640" y="221"/>
                  </a:lnTo>
                  <a:lnTo>
                    <a:pt x="2855" y="56"/>
                  </a:lnTo>
                  <a:lnTo>
                    <a:pt x="1147" y="0"/>
                  </a:lnTo>
                  <a:lnTo>
                    <a:pt x="331" y="22"/>
                  </a:lnTo>
                  <a:lnTo>
                    <a:pt x="232" y="838"/>
                  </a:lnTo>
                  <a:lnTo>
                    <a:pt x="12" y="3990"/>
                  </a:lnTo>
                  <a:lnTo>
                    <a:pt x="1" y="5235"/>
                  </a:lnTo>
                  <a:lnTo>
                    <a:pt x="89" y="6293"/>
                  </a:lnTo>
                  <a:lnTo>
                    <a:pt x="232" y="6866"/>
                  </a:lnTo>
                  <a:lnTo>
                    <a:pt x="364" y="7119"/>
                  </a:lnTo>
                  <a:lnTo>
                    <a:pt x="441" y="7196"/>
                  </a:lnTo>
                  <a:lnTo>
                    <a:pt x="640" y="7328"/>
                  </a:lnTo>
                  <a:lnTo>
                    <a:pt x="1158" y="7582"/>
                  </a:lnTo>
                  <a:lnTo>
                    <a:pt x="2160" y="7924"/>
                  </a:lnTo>
                  <a:lnTo>
                    <a:pt x="3273" y="8155"/>
                  </a:lnTo>
                  <a:lnTo>
                    <a:pt x="3968" y="8243"/>
                  </a:lnTo>
                  <a:lnTo>
                    <a:pt x="4574" y="8265"/>
                  </a:lnTo>
                  <a:lnTo>
                    <a:pt x="5037" y="8188"/>
                  </a:lnTo>
                  <a:lnTo>
                    <a:pt x="5191" y="8111"/>
                  </a:lnTo>
                  <a:lnTo>
                    <a:pt x="5312" y="8012"/>
                  </a:lnTo>
                  <a:lnTo>
                    <a:pt x="5577" y="7681"/>
                  </a:lnTo>
                  <a:lnTo>
                    <a:pt x="5973" y="7009"/>
                  </a:lnTo>
                  <a:lnTo>
                    <a:pt x="6392" y="6271"/>
                  </a:lnTo>
                  <a:lnTo>
                    <a:pt x="6678" y="5830"/>
                  </a:lnTo>
                  <a:lnTo>
                    <a:pt x="6998" y="5510"/>
                  </a:lnTo>
                  <a:lnTo>
                    <a:pt x="7240" y="5367"/>
                  </a:lnTo>
                  <a:lnTo>
                    <a:pt x="7406" y="5334"/>
                  </a:lnTo>
                  <a:lnTo>
                    <a:pt x="7494" y="5334"/>
                  </a:lnTo>
                  <a:lnTo>
                    <a:pt x="7582" y="5356"/>
                  </a:lnTo>
                  <a:lnTo>
                    <a:pt x="7725" y="5444"/>
                  </a:lnTo>
                  <a:lnTo>
                    <a:pt x="7891" y="5676"/>
                  </a:lnTo>
                  <a:lnTo>
                    <a:pt x="8089" y="6436"/>
                  </a:lnTo>
                  <a:lnTo>
                    <a:pt x="8232" y="7417"/>
                  </a:lnTo>
                  <a:lnTo>
                    <a:pt x="8364" y="8078"/>
                  </a:lnTo>
                  <a:lnTo>
                    <a:pt x="8574" y="8662"/>
                  </a:lnTo>
                  <a:lnTo>
                    <a:pt x="8805" y="9014"/>
                  </a:lnTo>
                  <a:lnTo>
                    <a:pt x="9004" y="9202"/>
                  </a:lnTo>
                  <a:lnTo>
                    <a:pt x="9125" y="9268"/>
                  </a:lnTo>
                  <a:lnTo>
                    <a:pt x="9400" y="9400"/>
                  </a:lnTo>
                  <a:lnTo>
                    <a:pt x="10238" y="9676"/>
                  </a:lnTo>
                  <a:lnTo>
                    <a:pt x="11957" y="10094"/>
                  </a:lnTo>
                  <a:lnTo>
                    <a:pt x="14591" y="10568"/>
                  </a:lnTo>
                  <a:lnTo>
                    <a:pt x="16761" y="10855"/>
                  </a:lnTo>
                  <a:lnTo>
                    <a:pt x="17345" y="10888"/>
                  </a:lnTo>
                  <a:lnTo>
                    <a:pt x="17588" y="10877"/>
                  </a:lnTo>
                  <a:lnTo>
                    <a:pt x="18172" y="10711"/>
                  </a:lnTo>
                  <a:lnTo>
                    <a:pt x="19186" y="10271"/>
                  </a:lnTo>
                  <a:lnTo>
                    <a:pt x="21136" y="9169"/>
                  </a:lnTo>
                  <a:lnTo>
                    <a:pt x="21511" y="8926"/>
                  </a:lnTo>
                  <a:lnTo>
                    <a:pt x="22536" y="4772"/>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0"/>
            <p:cNvSpPr/>
            <p:nvPr/>
          </p:nvSpPr>
          <p:spPr>
            <a:xfrm>
              <a:off x="2240789" y="2814314"/>
              <a:ext cx="549167" cy="142447"/>
            </a:xfrm>
            <a:custGeom>
              <a:rect b="b" l="l" r="r" t="t"/>
              <a:pathLst>
                <a:path extrusionOk="0" fill="none" h="6480" w="24982">
                  <a:moveTo>
                    <a:pt x="0" y="0"/>
                  </a:moveTo>
                  <a:lnTo>
                    <a:pt x="364" y="22"/>
                  </a:lnTo>
                  <a:lnTo>
                    <a:pt x="2975" y="265"/>
                  </a:lnTo>
                  <a:lnTo>
                    <a:pt x="5565" y="596"/>
                  </a:lnTo>
                  <a:lnTo>
                    <a:pt x="8739" y="1102"/>
                  </a:lnTo>
                  <a:lnTo>
                    <a:pt x="12331" y="1819"/>
                  </a:lnTo>
                  <a:lnTo>
                    <a:pt x="15218" y="2513"/>
                  </a:lnTo>
                  <a:lnTo>
                    <a:pt x="17191" y="3064"/>
                  </a:lnTo>
                  <a:lnTo>
                    <a:pt x="19196" y="3681"/>
                  </a:lnTo>
                  <a:lnTo>
                    <a:pt x="21202" y="4364"/>
                  </a:lnTo>
                  <a:lnTo>
                    <a:pt x="22205" y="4750"/>
                  </a:lnTo>
                  <a:lnTo>
                    <a:pt x="24982" y="6480"/>
                  </a:lnTo>
                </a:path>
              </a:pathLst>
            </a:custGeom>
            <a:noFill/>
            <a:ln cap="rnd" cmpd="sng" w="3415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0"/>
            <p:cNvSpPr/>
            <p:nvPr/>
          </p:nvSpPr>
          <p:spPr>
            <a:xfrm>
              <a:off x="2539948" y="3971495"/>
              <a:ext cx="191621" cy="299665"/>
            </a:xfrm>
            <a:custGeom>
              <a:rect b="b" l="l" r="r" t="t"/>
              <a:pathLst>
                <a:path extrusionOk="0" h="13632" w="8717">
                  <a:moveTo>
                    <a:pt x="0" y="0"/>
                  </a:moveTo>
                  <a:lnTo>
                    <a:pt x="0" y="13631"/>
                  </a:lnTo>
                  <a:lnTo>
                    <a:pt x="8717" y="13631"/>
                  </a:lnTo>
                  <a:lnTo>
                    <a:pt x="8717" y="0"/>
                  </a:lnTo>
                  <a:close/>
                </a:path>
              </a:pathLst>
            </a:custGeom>
            <a:solidFill>
              <a:srgbClr val="69C6DC"/>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0"/>
            <p:cNvSpPr/>
            <p:nvPr/>
          </p:nvSpPr>
          <p:spPr>
            <a:xfrm>
              <a:off x="2609721" y="3891303"/>
              <a:ext cx="52340" cy="122113"/>
            </a:xfrm>
            <a:custGeom>
              <a:rect b="b" l="l" r="r" t="t"/>
              <a:pathLst>
                <a:path extrusionOk="0" h="5555" w="2381">
                  <a:moveTo>
                    <a:pt x="0" y="1"/>
                  </a:moveTo>
                  <a:lnTo>
                    <a:pt x="0" y="5555"/>
                  </a:lnTo>
                  <a:lnTo>
                    <a:pt x="2380" y="5555"/>
                  </a:lnTo>
                  <a:lnTo>
                    <a:pt x="2380" y="1"/>
                  </a:lnTo>
                  <a:close/>
                </a:path>
              </a:pathLst>
            </a:custGeom>
            <a:solidFill>
              <a:srgbClr val="263339"/>
            </a:solid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0"/>
            <p:cNvSpPr/>
            <p:nvPr/>
          </p:nvSpPr>
          <p:spPr>
            <a:xfrm>
              <a:off x="2812707" y="3462776"/>
              <a:ext cx="433869" cy="1085979"/>
            </a:xfrm>
            <a:custGeom>
              <a:rect b="b" l="l" r="r" t="t"/>
              <a:pathLst>
                <a:path extrusionOk="0" h="49402" w="19737">
                  <a:moveTo>
                    <a:pt x="8530" y="1"/>
                  </a:moveTo>
                  <a:lnTo>
                    <a:pt x="7990" y="45"/>
                  </a:lnTo>
                  <a:lnTo>
                    <a:pt x="7395" y="177"/>
                  </a:lnTo>
                  <a:lnTo>
                    <a:pt x="5951" y="651"/>
                  </a:lnTo>
                  <a:lnTo>
                    <a:pt x="5587" y="805"/>
                  </a:lnTo>
                  <a:lnTo>
                    <a:pt x="3373" y="8409"/>
                  </a:lnTo>
                  <a:lnTo>
                    <a:pt x="3251" y="8629"/>
                  </a:lnTo>
                  <a:lnTo>
                    <a:pt x="2204" y="10723"/>
                  </a:lnTo>
                  <a:lnTo>
                    <a:pt x="1191" y="12971"/>
                  </a:lnTo>
                  <a:lnTo>
                    <a:pt x="596" y="14503"/>
                  </a:lnTo>
                  <a:lnTo>
                    <a:pt x="155" y="15913"/>
                  </a:lnTo>
                  <a:lnTo>
                    <a:pt x="12" y="16784"/>
                  </a:lnTo>
                  <a:lnTo>
                    <a:pt x="1" y="17247"/>
                  </a:lnTo>
                  <a:lnTo>
                    <a:pt x="45" y="17434"/>
                  </a:lnTo>
                  <a:lnTo>
                    <a:pt x="3846" y="32740"/>
                  </a:lnTo>
                  <a:lnTo>
                    <a:pt x="7174" y="46129"/>
                  </a:lnTo>
                  <a:lnTo>
                    <a:pt x="7461" y="49402"/>
                  </a:lnTo>
                  <a:lnTo>
                    <a:pt x="8431" y="48763"/>
                  </a:lnTo>
                  <a:lnTo>
                    <a:pt x="10326" y="47407"/>
                  </a:lnTo>
                  <a:lnTo>
                    <a:pt x="12166" y="45931"/>
                  </a:lnTo>
                  <a:lnTo>
                    <a:pt x="13940" y="44344"/>
                  </a:lnTo>
                  <a:lnTo>
                    <a:pt x="14800" y="43506"/>
                  </a:lnTo>
                  <a:lnTo>
                    <a:pt x="15494" y="42812"/>
                  </a:lnTo>
                  <a:lnTo>
                    <a:pt x="16794" y="41380"/>
                  </a:lnTo>
                  <a:lnTo>
                    <a:pt x="18029" y="39903"/>
                  </a:lnTo>
                  <a:lnTo>
                    <a:pt x="19186" y="38382"/>
                  </a:lnTo>
                  <a:lnTo>
                    <a:pt x="19737" y="37611"/>
                  </a:lnTo>
                  <a:lnTo>
                    <a:pt x="17654" y="30007"/>
                  </a:lnTo>
                  <a:lnTo>
                    <a:pt x="12232" y="10536"/>
                  </a:lnTo>
                  <a:lnTo>
                    <a:pt x="10117" y="3241"/>
                  </a:lnTo>
                  <a:lnTo>
                    <a:pt x="9433" y="1059"/>
                  </a:lnTo>
                  <a:lnTo>
                    <a:pt x="9147" y="287"/>
                  </a:lnTo>
                  <a:lnTo>
                    <a:pt x="9081" y="177"/>
                  </a:lnTo>
                  <a:lnTo>
                    <a:pt x="9015" y="122"/>
                  </a:lnTo>
                  <a:lnTo>
                    <a:pt x="8849" y="45"/>
                  </a:lnTo>
                  <a:lnTo>
                    <a:pt x="85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0"/>
            <p:cNvSpPr/>
            <p:nvPr/>
          </p:nvSpPr>
          <p:spPr>
            <a:xfrm>
              <a:off x="2812707" y="3462776"/>
              <a:ext cx="433869" cy="1085979"/>
            </a:xfrm>
            <a:custGeom>
              <a:rect b="b" l="l" r="r" t="t"/>
              <a:pathLst>
                <a:path extrusionOk="0" fill="none" h="49402" w="19737">
                  <a:moveTo>
                    <a:pt x="7174" y="46129"/>
                  </a:moveTo>
                  <a:lnTo>
                    <a:pt x="7461" y="49402"/>
                  </a:lnTo>
                  <a:lnTo>
                    <a:pt x="8431" y="48763"/>
                  </a:lnTo>
                  <a:lnTo>
                    <a:pt x="10326" y="47407"/>
                  </a:lnTo>
                  <a:lnTo>
                    <a:pt x="12166" y="45931"/>
                  </a:lnTo>
                  <a:lnTo>
                    <a:pt x="13940" y="44344"/>
                  </a:lnTo>
                  <a:lnTo>
                    <a:pt x="14800" y="43506"/>
                  </a:lnTo>
                  <a:lnTo>
                    <a:pt x="15494" y="42812"/>
                  </a:lnTo>
                  <a:lnTo>
                    <a:pt x="16794" y="41380"/>
                  </a:lnTo>
                  <a:lnTo>
                    <a:pt x="18029" y="39903"/>
                  </a:lnTo>
                  <a:lnTo>
                    <a:pt x="19186" y="38382"/>
                  </a:lnTo>
                  <a:lnTo>
                    <a:pt x="19737" y="37611"/>
                  </a:lnTo>
                  <a:lnTo>
                    <a:pt x="17654" y="30007"/>
                  </a:lnTo>
                  <a:lnTo>
                    <a:pt x="12232" y="10536"/>
                  </a:lnTo>
                  <a:lnTo>
                    <a:pt x="10117" y="3241"/>
                  </a:lnTo>
                  <a:lnTo>
                    <a:pt x="9433" y="1059"/>
                  </a:lnTo>
                  <a:lnTo>
                    <a:pt x="9147" y="287"/>
                  </a:lnTo>
                  <a:lnTo>
                    <a:pt x="9081" y="177"/>
                  </a:lnTo>
                  <a:lnTo>
                    <a:pt x="9015" y="122"/>
                  </a:lnTo>
                  <a:lnTo>
                    <a:pt x="8849" y="45"/>
                  </a:lnTo>
                  <a:lnTo>
                    <a:pt x="8530" y="1"/>
                  </a:lnTo>
                  <a:lnTo>
                    <a:pt x="7990" y="45"/>
                  </a:lnTo>
                  <a:lnTo>
                    <a:pt x="7395" y="177"/>
                  </a:lnTo>
                  <a:lnTo>
                    <a:pt x="5951" y="651"/>
                  </a:lnTo>
                  <a:lnTo>
                    <a:pt x="5587" y="805"/>
                  </a:lnTo>
                  <a:lnTo>
                    <a:pt x="3373" y="8409"/>
                  </a:lnTo>
                  <a:lnTo>
                    <a:pt x="3251" y="8629"/>
                  </a:lnTo>
                  <a:lnTo>
                    <a:pt x="2204" y="10723"/>
                  </a:lnTo>
                  <a:lnTo>
                    <a:pt x="1191" y="12971"/>
                  </a:lnTo>
                  <a:lnTo>
                    <a:pt x="596" y="14503"/>
                  </a:lnTo>
                  <a:lnTo>
                    <a:pt x="155" y="15913"/>
                  </a:lnTo>
                  <a:lnTo>
                    <a:pt x="12" y="16784"/>
                  </a:lnTo>
                  <a:lnTo>
                    <a:pt x="1" y="17247"/>
                  </a:lnTo>
                  <a:lnTo>
                    <a:pt x="45" y="17434"/>
                  </a:lnTo>
                  <a:lnTo>
                    <a:pt x="3846" y="32740"/>
                  </a:lnTo>
                  <a:lnTo>
                    <a:pt x="7174" y="46129"/>
                  </a:lnTo>
                  <a:close/>
                </a:path>
              </a:pathLst>
            </a:custGeom>
            <a:noFill/>
            <a:ln cap="rnd" cmpd="sng" w="11300">
              <a:solidFill>
                <a:srgbClr val="2633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5" name="Google Shape;1885;p50"/>
          <p:cNvGrpSpPr/>
          <p:nvPr/>
        </p:nvGrpSpPr>
        <p:grpSpPr>
          <a:xfrm>
            <a:off x="8601973" y="4370986"/>
            <a:ext cx="193629" cy="248955"/>
            <a:chOff x="3385110" y="3061397"/>
            <a:chExt cx="1099543" cy="1413717"/>
          </a:xfrm>
        </p:grpSpPr>
        <p:sp>
          <p:nvSpPr>
            <p:cNvPr id="1886" name="Google Shape;1886;p50"/>
            <p:cNvSpPr/>
            <p:nvPr/>
          </p:nvSpPr>
          <p:spPr>
            <a:xfrm>
              <a:off x="3385351" y="3061397"/>
              <a:ext cx="503883" cy="1413717"/>
            </a:xfrm>
            <a:custGeom>
              <a:rect b="b" l="l" r="r" t="t"/>
              <a:pathLst>
                <a:path extrusionOk="0" h="64311" w="22922">
                  <a:moveTo>
                    <a:pt x="1070" y="0"/>
                  </a:moveTo>
                  <a:lnTo>
                    <a:pt x="717" y="45"/>
                  </a:lnTo>
                  <a:lnTo>
                    <a:pt x="420" y="232"/>
                  </a:lnTo>
                  <a:lnTo>
                    <a:pt x="199" y="507"/>
                  </a:lnTo>
                  <a:lnTo>
                    <a:pt x="144" y="695"/>
                  </a:lnTo>
                  <a:lnTo>
                    <a:pt x="78" y="959"/>
                  </a:lnTo>
                  <a:lnTo>
                    <a:pt x="1" y="2403"/>
                  </a:lnTo>
                  <a:lnTo>
                    <a:pt x="67" y="3450"/>
                  </a:lnTo>
                  <a:lnTo>
                    <a:pt x="188" y="4243"/>
                  </a:lnTo>
                  <a:lnTo>
                    <a:pt x="376" y="5125"/>
                  </a:lnTo>
                  <a:lnTo>
                    <a:pt x="662" y="6072"/>
                  </a:lnTo>
                  <a:lnTo>
                    <a:pt x="1037" y="7097"/>
                  </a:lnTo>
                  <a:lnTo>
                    <a:pt x="1533" y="8166"/>
                  </a:lnTo>
                  <a:lnTo>
                    <a:pt x="2150" y="9301"/>
                  </a:lnTo>
                  <a:lnTo>
                    <a:pt x="2910" y="10469"/>
                  </a:lnTo>
                  <a:lnTo>
                    <a:pt x="3825" y="11681"/>
                  </a:lnTo>
                  <a:lnTo>
                    <a:pt x="4916" y="12926"/>
                  </a:lnTo>
                  <a:lnTo>
                    <a:pt x="5533" y="13555"/>
                  </a:lnTo>
                  <a:lnTo>
                    <a:pt x="6293" y="14282"/>
                  </a:lnTo>
                  <a:lnTo>
                    <a:pt x="7858" y="15703"/>
                  </a:lnTo>
                  <a:lnTo>
                    <a:pt x="9456" y="17070"/>
                  </a:lnTo>
                  <a:lnTo>
                    <a:pt x="11098" y="18403"/>
                  </a:lnTo>
                  <a:lnTo>
                    <a:pt x="11924" y="19042"/>
                  </a:lnTo>
                  <a:lnTo>
                    <a:pt x="13742" y="20497"/>
                  </a:lnTo>
                  <a:lnTo>
                    <a:pt x="16233" y="22602"/>
                  </a:lnTo>
                  <a:lnTo>
                    <a:pt x="17687" y="24001"/>
                  </a:lnTo>
                  <a:lnTo>
                    <a:pt x="18646" y="25070"/>
                  </a:lnTo>
                  <a:lnTo>
                    <a:pt x="19219" y="25786"/>
                  </a:lnTo>
                  <a:lnTo>
                    <a:pt x="19715" y="26514"/>
                  </a:lnTo>
                  <a:lnTo>
                    <a:pt x="20145" y="27252"/>
                  </a:lnTo>
                  <a:lnTo>
                    <a:pt x="20508" y="28012"/>
                  </a:lnTo>
                  <a:lnTo>
                    <a:pt x="20773" y="28784"/>
                  </a:lnTo>
                  <a:lnTo>
                    <a:pt x="20971" y="29577"/>
                  </a:lnTo>
                  <a:lnTo>
                    <a:pt x="21059" y="30393"/>
                  </a:lnTo>
                  <a:lnTo>
                    <a:pt x="21070" y="30811"/>
                  </a:lnTo>
                  <a:lnTo>
                    <a:pt x="21070" y="31120"/>
                  </a:lnTo>
                  <a:lnTo>
                    <a:pt x="21004" y="31726"/>
                  </a:lnTo>
                  <a:lnTo>
                    <a:pt x="20817" y="32663"/>
                  </a:lnTo>
                  <a:lnTo>
                    <a:pt x="20387" y="33897"/>
                  </a:lnTo>
                  <a:lnTo>
                    <a:pt x="19781" y="35142"/>
                  </a:lnTo>
                  <a:lnTo>
                    <a:pt x="19043" y="36354"/>
                  </a:lnTo>
                  <a:lnTo>
                    <a:pt x="18183" y="37533"/>
                  </a:lnTo>
                  <a:lnTo>
                    <a:pt x="17258" y="38679"/>
                  </a:lnTo>
                  <a:lnTo>
                    <a:pt x="16277" y="39759"/>
                  </a:lnTo>
                  <a:lnTo>
                    <a:pt x="14789" y="41269"/>
                  </a:lnTo>
                  <a:lnTo>
                    <a:pt x="12927" y="42944"/>
                  </a:lnTo>
                  <a:lnTo>
                    <a:pt x="10789" y="44652"/>
                  </a:lnTo>
                  <a:lnTo>
                    <a:pt x="10437" y="44905"/>
                  </a:lnTo>
                  <a:lnTo>
                    <a:pt x="10260" y="45016"/>
                  </a:lnTo>
                  <a:lnTo>
                    <a:pt x="9213" y="45776"/>
                  </a:lnTo>
                  <a:lnTo>
                    <a:pt x="7571" y="47142"/>
                  </a:lnTo>
                  <a:lnTo>
                    <a:pt x="6117" y="48542"/>
                  </a:lnTo>
                  <a:lnTo>
                    <a:pt x="5114" y="49633"/>
                  </a:lnTo>
                  <a:lnTo>
                    <a:pt x="4122" y="50856"/>
                  </a:lnTo>
                  <a:lnTo>
                    <a:pt x="3175" y="52200"/>
                  </a:lnTo>
                  <a:lnTo>
                    <a:pt x="2304" y="53655"/>
                  </a:lnTo>
                  <a:lnTo>
                    <a:pt x="1555" y="55231"/>
                  </a:lnTo>
                  <a:lnTo>
                    <a:pt x="949" y="56906"/>
                  </a:lnTo>
                  <a:lnTo>
                    <a:pt x="618" y="58228"/>
                  </a:lnTo>
                  <a:lnTo>
                    <a:pt x="453" y="59143"/>
                  </a:lnTo>
                  <a:lnTo>
                    <a:pt x="354" y="60079"/>
                  </a:lnTo>
                  <a:lnTo>
                    <a:pt x="309" y="61049"/>
                  </a:lnTo>
                  <a:lnTo>
                    <a:pt x="332" y="62030"/>
                  </a:lnTo>
                  <a:lnTo>
                    <a:pt x="431" y="63033"/>
                  </a:lnTo>
                  <a:lnTo>
                    <a:pt x="508" y="63540"/>
                  </a:lnTo>
                  <a:lnTo>
                    <a:pt x="541" y="63705"/>
                  </a:lnTo>
                  <a:lnTo>
                    <a:pt x="706" y="63991"/>
                  </a:lnTo>
                  <a:lnTo>
                    <a:pt x="949" y="64190"/>
                  </a:lnTo>
                  <a:lnTo>
                    <a:pt x="1246" y="64300"/>
                  </a:lnTo>
                  <a:lnTo>
                    <a:pt x="1422" y="64311"/>
                  </a:lnTo>
                  <a:lnTo>
                    <a:pt x="1588" y="64300"/>
                  </a:lnTo>
                  <a:lnTo>
                    <a:pt x="1775" y="64256"/>
                  </a:lnTo>
                  <a:lnTo>
                    <a:pt x="2073" y="64068"/>
                  </a:lnTo>
                  <a:lnTo>
                    <a:pt x="2282" y="63782"/>
                  </a:lnTo>
                  <a:lnTo>
                    <a:pt x="2359" y="63440"/>
                  </a:lnTo>
                  <a:lnTo>
                    <a:pt x="2348" y="63253"/>
                  </a:lnTo>
                  <a:lnTo>
                    <a:pt x="2282" y="62790"/>
                  </a:lnTo>
                  <a:lnTo>
                    <a:pt x="2194" y="61898"/>
                  </a:lnTo>
                  <a:lnTo>
                    <a:pt x="2183" y="61016"/>
                  </a:lnTo>
                  <a:lnTo>
                    <a:pt x="2227" y="60157"/>
                  </a:lnTo>
                  <a:lnTo>
                    <a:pt x="2326" y="59308"/>
                  </a:lnTo>
                  <a:lnTo>
                    <a:pt x="2480" y="58482"/>
                  </a:lnTo>
                  <a:lnTo>
                    <a:pt x="2800" y="57291"/>
                  </a:lnTo>
                  <a:lnTo>
                    <a:pt x="3384" y="55771"/>
                  </a:lnTo>
                  <a:lnTo>
                    <a:pt x="4100" y="54338"/>
                  </a:lnTo>
                  <a:lnTo>
                    <a:pt x="4916" y="53005"/>
                  </a:lnTo>
                  <a:lnTo>
                    <a:pt x="5808" y="51782"/>
                  </a:lnTo>
                  <a:lnTo>
                    <a:pt x="6734" y="50669"/>
                  </a:lnTo>
                  <a:lnTo>
                    <a:pt x="7660" y="49666"/>
                  </a:lnTo>
                  <a:lnTo>
                    <a:pt x="9004" y="48377"/>
                  </a:lnTo>
                  <a:lnTo>
                    <a:pt x="11109" y="46669"/>
                  </a:lnTo>
                  <a:lnTo>
                    <a:pt x="11494" y="46426"/>
                  </a:lnTo>
                  <a:lnTo>
                    <a:pt x="11990" y="46062"/>
                  </a:lnTo>
                  <a:lnTo>
                    <a:pt x="14326" y="44178"/>
                  </a:lnTo>
                  <a:lnTo>
                    <a:pt x="16321" y="42360"/>
                  </a:lnTo>
                  <a:lnTo>
                    <a:pt x="17897" y="40729"/>
                  </a:lnTo>
                  <a:lnTo>
                    <a:pt x="18933" y="39550"/>
                  </a:lnTo>
                  <a:lnTo>
                    <a:pt x="19902" y="38305"/>
                  </a:lnTo>
                  <a:lnTo>
                    <a:pt x="20795" y="37004"/>
                  </a:lnTo>
                  <a:lnTo>
                    <a:pt x="21577" y="35671"/>
                  </a:lnTo>
                  <a:lnTo>
                    <a:pt x="22205" y="34293"/>
                  </a:lnTo>
                  <a:lnTo>
                    <a:pt x="22657" y="32905"/>
                  </a:lnTo>
                  <a:lnTo>
                    <a:pt x="22856" y="31858"/>
                  </a:lnTo>
                  <a:lnTo>
                    <a:pt x="22911" y="31164"/>
                  </a:lnTo>
                  <a:lnTo>
                    <a:pt x="22922" y="30811"/>
                  </a:lnTo>
                  <a:lnTo>
                    <a:pt x="22911" y="30315"/>
                  </a:lnTo>
                  <a:lnTo>
                    <a:pt x="22801" y="29346"/>
                  </a:lnTo>
                  <a:lnTo>
                    <a:pt x="22591" y="28409"/>
                  </a:lnTo>
                  <a:lnTo>
                    <a:pt x="22283" y="27494"/>
                  </a:lnTo>
                  <a:lnTo>
                    <a:pt x="21886" y="26613"/>
                  </a:lnTo>
                  <a:lnTo>
                    <a:pt x="21412" y="25764"/>
                  </a:lnTo>
                  <a:lnTo>
                    <a:pt x="20861" y="24927"/>
                  </a:lnTo>
                  <a:lnTo>
                    <a:pt x="20233" y="24111"/>
                  </a:lnTo>
                  <a:lnTo>
                    <a:pt x="19186" y="22921"/>
                  </a:lnTo>
                  <a:lnTo>
                    <a:pt x="17610" y="21379"/>
                  </a:lnTo>
                  <a:lnTo>
                    <a:pt x="14966" y="19119"/>
                  </a:lnTo>
                  <a:lnTo>
                    <a:pt x="13081" y="17610"/>
                  </a:lnTo>
                  <a:lnTo>
                    <a:pt x="12266" y="16982"/>
                  </a:lnTo>
                  <a:lnTo>
                    <a:pt x="10657" y="15692"/>
                  </a:lnTo>
                  <a:lnTo>
                    <a:pt x="9092" y="14359"/>
                  </a:lnTo>
                  <a:lnTo>
                    <a:pt x="7571" y="12971"/>
                  </a:lnTo>
                  <a:lnTo>
                    <a:pt x="6822" y="12265"/>
                  </a:lnTo>
                  <a:lnTo>
                    <a:pt x="6271" y="11703"/>
                  </a:lnTo>
                  <a:lnTo>
                    <a:pt x="5312" y="10612"/>
                  </a:lnTo>
                  <a:lnTo>
                    <a:pt x="4497" y="9554"/>
                  </a:lnTo>
                  <a:lnTo>
                    <a:pt x="3814" y="8530"/>
                  </a:lnTo>
                  <a:lnTo>
                    <a:pt x="3263" y="7549"/>
                  </a:lnTo>
                  <a:lnTo>
                    <a:pt x="2811" y="6612"/>
                  </a:lnTo>
                  <a:lnTo>
                    <a:pt x="2469" y="5731"/>
                  </a:lnTo>
                  <a:lnTo>
                    <a:pt x="2205" y="4915"/>
                  </a:lnTo>
                  <a:lnTo>
                    <a:pt x="1951" y="3802"/>
                  </a:lnTo>
                  <a:lnTo>
                    <a:pt x="1830" y="2579"/>
                  </a:lnTo>
                  <a:lnTo>
                    <a:pt x="1874" y="1345"/>
                  </a:lnTo>
                  <a:lnTo>
                    <a:pt x="1918" y="1113"/>
                  </a:lnTo>
                  <a:lnTo>
                    <a:pt x="1951" y="937"/>
                  </a:lnTo>
                  <a:lnTo>
                    <a:pt x="1885" y="585"/>
                  </a:lnTo>
                  <a:lnTo>
                    <a:pt x="1709" y="298"/>
                  </a:lnTo>
                  <a:lnTo>
                    <a:pt x="1433" y="89"/>
                  </a:lnTo>
                  <a:lnTo>
                    <a:pt x="1257" y="34"/>
                  </a:lnTo>
                  <a:lnTo>
                    <a:pt x="10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0"/>
            <p:cNvSpPr/>
            <p:nvPr/>
          </p:nvSpPr>
          <p:spPr>
            <a:xfrm>
              <a:off x="3385110" y="3061397"/>
              <a:ext cx="503641" cy="1413717"/>
            </a:xfrm>
            <a:custGeom>
              <a:rect b="b" l="l" r="r" t="t"/>
              <a:pathLst>
                <a:path extrusionOk="0" h="64311" w="22911">
                  <a:moveTo>
                    <a:pt x="21864" y="0"/>
                  </a:moveTo>
                  <a:lnTo>
                    <a:pt x="21688" y="23"/>
                  </a:lnTo>
                  <a:lnTo>
                    <a:pt x="21500" y="78"/>
                  </a:lnTo>
                  <a:lnTo>
                    <a:pt x="21214" y="287"/>
                  </a:lnTo>
                  <a:lnTo>
                    <a:pt x="21026" y="585"/>
                  </a:lnTo>
                  <a:lnTo>
                    <a:pt x="20960" y="937"/>
                  </a:lnTo>
                  <a:lnTo>
                    <a:pt x="20993" y="1124"/>
                  </a:lnTo>
                  <a:lnTo>
                    <a:pt x="21037" y="1345"/>
                  </a:lnTo>
                  <a:lnTo>
                    <a:pt x="21092" y="2579"/>
                  </a:lnTo>
                  <a:lnTo>
                    <a:pt x="20960" y="3791"/>
                  </a:lnTo>
                  <a:lnTo>
                    <a:pt x="20707" y="4904"/>
                  </a:lnTo>
                  <a:lnTo>
                    <a:pt x="20453" y="5731"/>
                  </a:lnTo>
                  <a:lnTo>
                    <a:pt x="20101" y="6612"/>
                  </a:lnTo>
                  <a:lnTo>
                    <a:pt x="19660" y="7538"/>
                  </a:lnTo>
                  <a:lnTo>
                    <a:pt x="19098" y="8519"/>
                  </a:lnTo>
                  <a:lnTo>
                    <a:pt x="18415" y="9554"/>
                  </a:lnTo>
                  <a:lnTo>
                    <a:pt x="17599" y="10612"/>
                  </a:lnTo>
                  <a:lnTo>
                    <a:pt x="16641" y="11714"/>
                  </a:lnTo>
                  <a:lnTo>
                    <a:pt x="16090" y="12265"/>
                  </a:lnTo>
                  <a:lnTo>
                    <a:pt x="15340" y="12982"/>
                  </a:lnTo>
                  <a:lnTo>
                    <a:pt x="13820" y="14359"/>
                  </a:lnTo>
                  <a:lnTo>
                    <a:pt x="12266" y="15703"/>
                  </a:lnTo>
                  <a:lnTo>
                    <a:pt x="10668" y="16993"/>
                  </a:lnTo>
                  <a:lnTo>
                    <a:pt x="9852" y="17632"/>
                  </a:lnTo>
                  <a:lnTo>
                    <a:pt x="7957" y="19131"/>
                  </a:lnTo>
                  <a:lnTo>
                    <a:pt x="5312" y="21390"/>
                  </a:lnTo>
                  <a:lnTo>
                    <a:pt x="3737" y="22932"/>
                  </a:lnTo>
                  <a:lnTo>
                    <a:pt x="2690" y="24122"/>
                  </a:lnTo>
                  <a:lnTo>
                    <a:pt x="2062" y="24938"/>
                  </a:lnTo>
                  <a:lnTo>
                    <a:pt x="1511" y="25775"/>
                  </a:lnTo>
                  <a:lnTo>
                    <a:pt x="1037" y="26635"/>
                  </a:lnTo>
                  <a:lnTo>
                    <a:pt x="640" y="27505"/>
                  </a:lnTo>
                  <a:lnTo>
                    <a:pt x="332" y="28420"/>
                  </a:lnTo>
                  <a:lnTo>
                    <a:pt x="122" y="29357"/>
                  </a:lnTo>
                  <a:lnTo>
                    <a:pt x="12" y="30326"/>
                  </a:lnTo>
                  <a:lnTo>
                    <a:pt x="1" y="30822"/>
                  </a:lnTo>
                  <a:lnTo>
                    <a:pt x="12" y="31175"/>
                  </a:lnTo>
                  <a:lnTo>
                    <a:pt x="67" y="31869"/>
                  </a:lnTo>
                  <a:lnTo>
                    <a:pt x="265" y="32927"/>
                  </a:lnTo>
                  <a:lnTo>
                    <a:pt x="717" y="34316"/>
                  </a:lnTo>
                  <a:lnTo>
                    <a:pt x="1345" y="35682"/>
                  </a:lnTo>
                  <a:lnTo>
                    <a:pt x="2128" y="37026"/>
                  </a:lnTo>
                  <a:lnTo>
                    <a:pt x="3020" y="38316"/>
                  </a:lnTo>
                  <a:lnTo>
                    <a:pt x="4001" y="39561"/>
                  </a:lnTo>
                  <a:lnTo>
                    <a:pt x="5026" y="40740"/>
                  </a:lnTo>
                  <a:lnTo>
                    <a:pt x="6602" y="42371"/>
                  </a:lnTo>
                  <a:lnTo>
                    <a:pt x="8607" y="44200"/>
                  </a:lnTo>
                  <a:lnTo>
                    <a:pt x="10954" y="46096"/>
                  </a:lnTo>
                  <a:lnTo>
                    <a:pt x="11472" y="46459"/>
                  </a:lnTo>
                  <a:lnTo>
                    <a:pt x="11847" y="46702"/>
                  </a:lnTo>
                  <a:lnTo>
                    <a:pt x="13963" y="48399"/>
                  </a:lnTo>
                  <a:lnTo>
                    <a:pt x="15296" y="49688"/>
                  </a:lnTo>
                  <a:lnTo>
                    <a:pt x="16222" y="50680"/>
                  </a:lnTo>
                  <a:lnTo>
                    <a:pt x="17147" y="51793"/>
                  </a:lnTo>
                  <a:lnTo>
                    <a:pt x="18040" y="53027"/>
                  </a:lnTo>
                  <a:lnTo>
                    <a:pt x="18855" y="54349"/>
                  </a:lnTo>
                  <a:lnTo>
                    <a:pt x="19572" y="55782"/>
                  </a:lnTo>
                  <a:lnTo>
                    <a:pt x="20156" y="57302"/>
                  </a:lnTo>
                  <a:lnTo>
                    <a:pt x="20475" y="58504"/>
                  </a:lnTo>
                  <a:lnTo>
                    <a:pt x="20630" y="59319"/>
                  </a:lnTo>
                  <a:lnTo>
                    <a:pt x="20729" y="60168"/>
                  </a:lnTo>
                  <a:lnTo>
                    <a:pt x="20784" y="61027"/>
                  </a:lnTo>
                  <a:lnTo>
                    <a:pt x="20762" y="61909"/>
                  </a:lnTo>
                  <a:lnTo>
                    <a:pt x="20685" y="62812"/>
                  </a:lnTo>
                  <a:lnTo>
                    <a:pt x="20619" y="63264"/>
                  </a:lnTo>
                  <a:lnTo>
                    <a:pt x="20597" y="63451"/>
                  </a:lnTo>
                  <a:lnTo>
                    <a:pt x="20685" y="63793"/>
                  </a:lnTo>
                  <a:lnTo>
                    <a:pt x="20894" y="64080"/>
                  </a:lnTo>
                  <a:lnTo>
                    <a:pt x="21192" y="64267"/>
                  </a:lnTo>
                  <a:lnTo>
                    <a:pt x="21368" y="64311"/>
                  </a:lnTo>
                  <a:lnTo>
                    <a:pt x="21522" y="64311"/>
                  </a:lnTo>
                  <a:lnTo>
                    <a:pt x="21677" y="64300"/>
                  </a:lnTo>
                  <a:lnTo>
                    <a:pt x="21974" y="64190"/>
                  </a:lnTo>
                  <a:lnTo>
                    <a:pt x="22205" y="63980"/>
                  </a:lnTo>
                  <a:lnTo>
                    <a:pt x="22371" y="63705"/>
                  </a:lnTo>
                  <a:lnTo>
                    <a:pt x="22404" y="63551"/>
                  </a:lnTo>
                  <a:lnTo>
                    <a:pt x="22481" y="63033"/>
                  </a:lnTo>
                  <a:lnTo>
                    <a:pt x="22580" y="62030"/>
                  </a:lnTo>
                  <a:lnTo>
                    <a:pt x="22602" y="61049"/>
                  </a:lnTo>
                  <a:lnTo>
                    <a:pt x="22558" y="60090"/>
                  </a:lnTo>
                  <a:lnTo>
                    <a:pt x="22459" y="59154"/>
                  </a:lnTo>
                  <a:lnTo>
                    <a:pt x="22294" y="58239"/>
                  </a:lnTo>
                  <a:lnTo>
                    <a:pt x="21963" y="56906"/>
                  </a:lnTo>
                  <a:lnTo>
                    <a:pt x="21357" y="55231"/>
                  </a:lnTo>
                  <a:lnTo>
                    <a:pt x="20608" y="53666"/>
                  </a:lnTo>
                  <a:lnTo>
                    <a:pt x="19737" y="52200"/>
                  </a:lnTo>
                  <a:lnTo>
                    <a:pt x="18789" y="50867"/>
                  </a:lnTo>
                  <a:lnTo>
                    <a:pt x="17798" y="49644"/>
                  </a:lnTo>
                  <a:lnTo>
                    <a:pt x="16795" y="48553"/>
                  </a:lnTo>
                  <a:lnTo>
                    <a:pt x="15825" y="47594"/>
                  </a:lnTo>
                  <a:lnTo>
                    <a:pt x="14910" y="46779"/>
                  </a:lnTo>
                  <a:lnTo>
                    <a:pt x="13709" y="45798"/>
                  </a:lnTo>
                  <a:lnTo>
                    <a:pt x="12673" y="45038"/>
                  </a:lnTo>
                  <a:lnTo>
                    <a:pt x="12497" y="44927"/>
                  </a:lnTo>
                  <a:lnTo>
                    <a:pt x="12134" y="44674"/>
                  </a:lnTo>
                  <a:lnTo>
                    <a:pt x="9996" y="42955"/>
                  </a:lnTo>
                  <a:lnTo>
                    <a:pt x="8122" y="41280"/>
                  </a:lnTo>
                  <a:lnTo>
                    <a:pt x="6635" y="39770"/>
                  </a:lnTo>
                  <a:lnTo>
                    <a:pt x="5654" y="38690"/>
                  </a:lnTo>
                  <a:lnTo>
                    <a:pt x="4728" y="37544"/>
                  </a:lnTo>
                  <a:lnTo>
                    <a:pt x="3869" y="36365"/>
                  </a:lnTo>
                  <a:lnTo>
                    <a:pt x="3130" y="35142"/>
                  </a:lnTo>
                  <a:lnTo>
                    <a:pt x="2524" y="33908"/>
                  </a:lnTo>
                  <a:lnTo>
                    <a:pt x="2095" y="32663"/>
                  </a:lnTo>
                  <a:lnTo>
                    <a:pt x="1907" y="31737"/>
                  </a:lnTo>
                  <a:lnTo>
                    <a:pt x="1841" y="31120"/>
                  </a:lnTo>
                  <a:lnTo>
                    <a:pt x="1841" y="30811"/>
                  </a:lnTo>
                  <a:lnTo>
                    <a:pt x="1841" y="30404"/>
                  </a:lnTo>
                  <a:lnTo>
                    <a:pt x="1940" y="29588"/>
                  </a:lnTo>
                  <a:lnTo>
                    <a:pt x="2128" y="28795"/>
                  </a:lnTo>
                  <a:lnTo>
                    <a:pt x="2403" y="28012"/>
                  </a:lnTo>
                  <a:lnTo>
                    <a:pt x="2756" y="27263"/>
                  </a:lnTo>
                  <a:lnTo>
                    <a:pt x="3186" y="26525"/>
                  </a:lnTo>
                  <a:lnTo>
                    <a:pt x="3692" y="25786"/>
                  </a:lnTo>
                  <a:lnTo>
                    <a:pt x="4254" y="25070"/>
                  </a:lnTo>
                  <a:lnTo>
                    <a:pt x="5213" y="24012"/>
                  </a:lnTo>
                  <a:lnTo>
                    <a:pt x="6679" y="22613"/>
                  </a:lnTo>
                  <a:lnTo>
                    <a:pt x="9158" y="20497"/>
                  </a:lnTo>
                  <a:lnTo>
                    <a:pt x="10976" y="19053"/>
                  </a:lnTo>
                  <a:lnTo>
                    <a:pt x="11814" y="18403"/>
                  </a:lnTo>
                  <a:lnTo>
                    <a:pt x="13456" y="17081"/>
                  </a:lnTo>
                  <a:lnTo>
                    <a:pt x="15054" y="15703"/>
                  </a:lnTo>
                  <a:lnTo>
                    <a:pt x="16619" y="14293"/>
                  </a:lnTo>
                  <a:lnTo>
                    <a:pt x="17379" y="13566"/>
                  </a:lnTo>
                  <a:lnTo>
                    <a:pt x="17996" y="12926"/>
                  </a:lnTo>
                  <a:lnTo>
                    <a:pt x="19087" y="11692"/>
                  </a:lnTo>
                  <a:lnTo>
                    <a:pt x="20002" y="10480"/>
                  </a:lnTo>
                  <a:lnTo>
                    <a:pt x="20762" y="9301"/>
                  </a:lnTo>
                  <a:lnTo>
                    <a:pt x="21379" y="8177"/>
                  </a:lnTo>
                  <a:lnTo>
                    <a:pt x="21875" y="7097"/>
                  </a:lnTo>
                  <a:lnTo>
                    <a:pt x="22250" y="6083"/>
                  </a:lnTo>
                  <a:lnTo>
                    <a:pt x="22525" y="5125"/>
                  </a:lnTo>
                  <a:lnTo>
                    <a:pt x="22723" y="4254"/>
                  </a:lnTo>
                  <a:lnTo>
                    <a:pt x="22845" y="3450"/>
                  </a:lnTo>
                  <a:lnTo>
                    <a:pt x="22911" y="2414"/>
                  </a:lnTo>
                  <a:lnTo>
                    <a:pt x="22834" y="959"/>
                  </a:lnTo>
                  <a:lnTo>
                    <a:pt x="22767" y="695"/>
                  </a:lnTo>
                  <a:lnTo>
                    <a:pt x="22712" y="518"/>
                  </a:lnTo>
                  <a:lnTo>
                    <a:pt x="22503" y="243"/>
                  </a:lnTo>
                  <a:lnTo>
                    <a:pt x="22205" y="56"/>
                  </a:lnTo>
                  <a:lnTo>
                    <a:pt x="21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0"/>
            <p:cNvSpPr/>
            <p:nvPr/>
          </p:nvSpPr>
          <p:spPr>
            <a:xfrm>
              <a:off x="3410785" y="3143282"/>
              <a:ext cx="458357" cy="20114"/>
            </a:xfrm>
            <a:custGeom>
              <a:rect b="b" l="l" r="r" t="t"/>
              <a:pathLst>
                <a:path extrusionOk="0" h="915" w="20851">
                  <a:moveTo>
                    <a:pt x="453" y="0"/>
                  </a:moveTo>
                  <a:lnTo>
                    <a:pt x="365" y="11"/>
                  </a:lnTo>
                  <a:lnTo>
                    <a:pt x="199" y="77"/>
                  </a:lnTo>
                  <a:lnTo>
                    <a:pt x="67" y="198"/>
                  </a:lnTo>
                  <a:lnTo>
                    <a:pt x="1" y="364"/>
                  </a:lnTo>
                  <a:lnTo>
                    <a:pt x="1" y="463"/>
                  </a:lnTo>
                  <a:lnTo>
                    <a:pt x="1" y="551"/>
                  </a:lnTo>
                  <a:lnTo>
                    <a:pt x="67" y="716"/>
                  </a:lnTo>
                  <a:lnTo>
                    <a:pt x="199" y="838"/>
                  </a:lnTo>
                  <a:lnTo>
                    <a:pt x="365" y="904"/>
                  </a:lnTo>
                  <a:lnTo>
                    <a:pt x="453" y="915"/>
                  </a:lnTo>
                  <a:lnTo>
                    <a:pt x="20387" y="915"/>
                  </a:lnTo>
                  <a:lnTo>
                    <a:pt x="20486" y="904"/>
                  </a:lnTo>
                  <a:lnTo>
                    <a:pt x="20652" y="838"/>
                  </a:lnTo>
                  <a:lnTo>
                    <a:pt x="20773" y="716"/>
                  </a:lnTo>
                  <a:lnTo>
                    <a:pt x="20839" y="551"/>
                  </a:lnTo>
                  <a:lnTo>
                    <a:pt x="20850" y="463"/>
                  </a:lnTo>
                  <a:lnTo>
                    <a:pt x="20839" y="364"/>
                  </a:lnTo>
                  <a:lnTo>
                    <a:pt x="20773" y="198"/>
                  </a:lnTo>
                  <a:lnTo>
                    <a:pt x="20652" y="77"/>
                  </a:lnTo>
                  <a:lnTo>
                    <a:pt x="20486" y="11"/>
                  </a:lnTo>
                  <a:lnTo>
                    <a:pt x="203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0"/>
            <p:cNvSpPr/>
            <p:nvPr/>
          </p:nvSpPr>
          <p:spPr>
            <a:xfrm>
              <a:off x="3410785" y="3189775"/>
              <a:ext cx="458357" cy="20136"/>
            </a:xfrm>
            <a:custGeom>
              <a:rect b="b" l="l" r="r" t="t"/>
              <a:pathLst>
                <a:path extrusionOk="0" h="916" w="20851">
                  <a:moveTo>
                    <a:pt x="453" y="1"/>
                  </a:moveTo>
                  <a:lnTo>
                    <a:pt x="365" y="12"/>
                  </a:lnTo>
                  <a:lnTo>
                    <a:pt x="199" y="78"/>
                  </a:lnTo>
                  <a:lnTo>
                    <a:pt x="67" y="199"/>
                  </a:lnTo>
                  <a:lnTo>
                    <a:pt x="1" y="365"/>
                  </a:lnTo>
                  <a:lnTo>
                    <a:pt x="1" y="464"/>
                  </a:lnTo>
                  <a:lnTo>
                    <a:pt x="1" y="552"/>
                  </a:lnTo>
                  <a:lnTo>
                    <a:pt x="67" y="717"/>
                  </a:lnTo>
                  <a:lnTo>
                    <a:pt x="199" y="838"/>
                  </a:lnTo>
                  <a:lnTo>
                    <a:pt x="365" y="915"/>
                  </a:lnTo>
                  <a:lnTo>
                    <a:pt x="20486" y="915"/>
                  </a:lnTo>
                  <a:lnTo>
                    <a:pt x="20652" y="838"/>
                  </a:lnTo>
                  <a:lnTo>
                    <a:pt x="20773" y="717"/>
                  </a:lnTo>
                  <a:lnTo>
                    <a:pt x="20839" y="552"/>
                  </a:lnTo>
                  <a:lnTo>
                    <a:pt x="20850" y="464"/>
                  </a:lnTo>
                  <a:lnTo>
                    <a:pt x="20839" y="365"/>
                  </a:lnTo>
                  <a:lnTo>
                    <a:pt x="20773" y="199"/>
                  </a:lnTo>
                  <a:lnTo>
                    <a:pt x="20652" y="78"/>
                  </a:lnTo>
                  <a:lnTo>
                    <a:pt x="20486" y="12"/>
                  </a:lnTo>
                  <a:lnTo>
                    <a:pt x="203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0"/>
            <p:cNvSpPr/>
            <p:nvPr/>
          </p:nvSpPr>
          <p:spPr>
            <a:xfrm>
              <a:off x="3435493" y="3236290"/>
              <a:ext cx="408699" cy="20136"/>
            </a:xfrm>
            <a:custGeom>
              <a:rect b="b" l="l" r="r" t="t"/>
              <a:pathLst>
                <a:path extrusionOk="0" h="916" w="18592">
                  <a:moveTo>
                    <a:pt x="365" y="1"/>
                  </a:moveTo>
                  <a:lnTo>
                    <a:pt x="199" y="78"/>
                  </a:lnTo>
                  <a:lnTo>
                    <a:pt x="78" y="199"/>
                  </a:lnTo>
                  <a:lnTo>
                    <a:pt x="12" y="364"/>
                  </a:lnTo>
                  <a:lnTo>
                    <a:pt x="1" y="452"/>
                  </a:lnTo>
                  <a:lnTo>
                    <a:pt x="12" y="552"/>
                  </a:lnTo>
                  <a:lnTo>
                    <a:pt x="78" y="717"/>
                  </a:lnTo>
                  <a:lnTo>
                    <a:pt x="199" y="838"/>
                  </a:lnTo>
                  <a:lnTo>
                    <a:pt x="365" y="904"/>
                  </a:lnTo>
                  <a:lnTo>
                    <a:pt x="464" y="915"/>
                  </a:lnTo>
                  <a:lnTo>
                    <a:pt x="18128" y="915"/>
                  </a:lnTo>
                  <a:lnTo>
                    <a:pt x="18227" y="904"/>
                  </a:lnTo>
                  <a:lnTo>
                    <a:pt x="18393" y="838"/>
                  </a:lnTo>
                  <a:lnTo>
                    <a:pt x="18514" y="717"/>
                  </a:lnTo>
                  <a:lnTo>
                    <a:pt x="18580" y="552"/>
                  </a:lnTo>
                  <a:lnTo>
                    <a:pt x="18591" y="452"/>
                  </a:lnTo>
                  <a:lnTo>
                    <a:pt x="18580" y="364"/>
                  </a:lnTo>
                  <a:lnTo>
                    <a:pt x="18514" y="199"/>
                  </a:lnTo>
                  <a:lnTo>
                    <a:pt x="18393" y="78"/>
                  </a:lnTo>
                  <a:lnTo>
                    <a:pt x="182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0"/>
            <p:cNvSpPr/>
            <p:nvPr/>
          </p:nvSpPr>
          <p:spPr>
            <a:xfrm>
              <a:off x="3472820" y="3282805"/>
              <a:ext cx="334068" cy="20136"/>
            </a:xfrm>
            <a:custGeom>
              <a:rect b="b" l="l" r="r" t="t"/>
              <a:pathLst>
                <a:path extrusionOk="0" h="916" w="15197">
                  <a:moveTo>
                    <a:pt x="364" y="0"/>
                  </a:moveTo>
                  <a:lnTo>
                    <a:pt x="209" y="78"/>
                  </a:lnTo>
                  <a:lnTo>
                    <a:pt x="77" y="199"/>
                  </a:lnTo>
                  <a:lnTo>
                    <a:pt x="11" y="364"/>
                  </a:lnTo>
                  <a:lnTo>
                    <a:pt x="0" y="452"/>
                  </a:lnTo>
                  <a:lnTo>
                    <a:pt x="11" y="551"/>
                  </a:lnTo>
                  <a:lnTo>
                    <a:pt x="77" y="717"/>
                  </a:lnTo>
                  <a:lnTo>
                    <a:pt x="209" y="838"/>
                  </a:lnTo>
                  <a:lnTo>
                    <a:pt x="364" y="904"/>
                  </a:lnTo>
                  <a:lnTo>
                    <a:pt x="463" y="915"/>
                  </a:lnTo>
                  <a:lnTo>
                    <a:pt x="14733" y="915"/>
                  </a:lnTo>
                  <a:lnTo>
                    <a:pt x="14832" y="904"/>
                  </a:lnTo>
                  <a:lnTo>
                    <a:pt x="14987" y="838"/>
                  </a:lnTo>
                  <a:lnTo>
                    <a:pt x="15119" y="717"/>
                  </a:lnTo>
                  <a:lnTo>
                    <a:pt x="15185" y="551"/>
                  </a:lnTo>
                  <a:lnTo>
                    <a:pt x="15196" y="452"/>
                  </a:lnTo>
                  <a:lnTo>
                    <a:pt x="15185" y="364"/>
                  </a:lnTo>
                  <a:lnTo>
                    <a:pt x="15119" y="199"/>
                  </a:lnTo>
                  <a:lnTo>
                    <a:pt x="14987" y="78"/>
                  </a:lnTo>
                  <a:lnTo>
                    <a:pt x="148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0"/>
            <p:cNvSpPr/>
            <p:nvPr/>
          </p:nvSpPr>
          <p:spPr>
            <a:xfrm>
              <a:off x="3410785" y="4375291"/>
              <a:ext cx="458357" cy="20136"/>
            </a:xfrm>
            <a:custGeom>
              <a:rect b="b" l="l" r="r" t="t"/>
              <a:pathLst>
                <a:path extrusionOk="0" h="916" w="20851">
                  <a:moveTo>
                    <a:pt x="453" y="1"/>
                  </a:moveTo>
                  <a:lnTo>
                    <a:pt x="365" y="12"/>
                  </a:lnTo>
                  <a:lnTo>
                    <a:pt x="199" y="78"/>
                  </a:lnTo>
                  <a:lnTo>
                    <a:pt x="67" y="210"/>
                  </a:lnTo>
                  <a:lnTo>
                    <a:pt x="1" y="376"/>
                  </a:lnTo>
                  <a:lnTo>
                    <a:pt x="1" y="464"/>
                  </a:lnTo>
                  <a:lnTo>
                    <a:pt x="1" y="552"/>
                  </a:lnTo>
                  <a:lnTo>
                    <a:pt x="67" y="717"/>
                  </a:lnTo>
                  <a:lnTo>
                    <a:pt x="199" y="849"/>
                  </a:lnTo>
                  <a:lnTo>
                    <a:pt x="365" y="915"/>
                  </a:lnTo>
                  <a:lnTo>
                    <a:pt x="20486" y="915"/>
                  </a:lnTo>
                  <a:lnTo>
                    <a:pt x="20652" y="849"/>
                  </a:lnTo>
                  <a:lnTo>
                    <a:pt x="20773" y="717"/>
                  </a:lnTo>
                  <a:lnTo>
                    <a:pt x="20839" y="552"/>
                  </a:lnTo>
                  <a:lnTo>
                    <a:pt x="20850" y="464"/>
                  </a:lnTo>
                  <a:lnTo>
                    <a:pt x="20839" y="376"/>
                  </a:lnTo>
                  <a:lnTo>
                    <a:pt x="20773" y="210"/>
                  </a:lnTo>
                  <a:lnTo>
                    <a:pt x="20652" y="78"/>
                  </a:lnTo>
                  <a:lnTo>
                    <a:pt x="20486" y="12"/>
                  </a:lnTo>
                  <a:lnTo>
                    <a:pt x="203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0"/>
            <p:cNvSpPr/>
            <p:nvPr/>
          </p:nvSpPr>
          <p:spPr>
            <a:xfrm>
              <a:off x="3410785" y="4328798"/>
              <a:ext cx="458357" cy="20114"/>
            </a:xfrm>
            <a:custGeom>
              <a:rect b="b" l="l" r="r" t="t"/>
              <a:pathLst>
                <a:path extrusionOk="0" h="915" w="20851">
                  <a:moveTo>
                    <a:pt x="453" y="0"/>
                  </a:moveTo>
                  <a:lnTo>
                    <a:pt x="365" y="11"/>
                  </a:lnTo>
                  <a:lnTo>
                    <a:pt x="199" y="77"/>
                  </a:lnTo>
                  <a:lnTo>
                    <a:pt x="67" y="209"/>
                  </a:lnTo>
                  <a:lnTo>
                    <a:pt x="1" y="364"/>
                  </a:lnTo>
                  <a:lnTo>
                    <a:pt x="1" y="463"/>
                  </a:lnTo>
                  <a:lnTo>
                    <a:pt x="1" y="551"/>
                  </a:lnTo>
                  <a:lnTo>
                    <a:pt x="67" y="716"/>
                  </a:lnTo>
                  <a:lnTo>
                    <a:pt x="199" y="849"/>
                  </a:lnTo>
                  <a:lnTo>
                    <a:pt x="365" y="915"/>
                  </a:lnTo>
                  <a:lnTo>
                    <a:pt x="20486" y="915"/>
                  </a:lnTo>
                  <a:lnTo>
                    <a:pt x="20652" y="849"/>
                  </a:lnTo>
                  <a:lnTo>
                    <a:pt x="20773" y="716"/>
                  </a:lnTo>
                  <a:lnTo>
                    <a:pt x="20839" y="551"/>
                  </a:lnTo>
                  <a:lnTo>
                    <a:pt x="20850" y="463"/>
                  </a:lnTo>
                  <a:lnTo>
                    <a:pt x="20839" y="364"/>
                  </a:lnTo>
                  <a:lnTo>
                    <a:pt x="20773" y="209"/>
                  </a:lnTo>
                  <a:lnTo>
                    <a:pt x="20652" y="77"/>
                  </a:lnTo>
                  <a:lnTo>
                    <a:pt x="20486" y="11"/>
                  </a:lnTo>
                  <a:lnTo>
                    <a:pt x="203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0"/>
            <p:cNvSpPr/>
            <p:nvPr/>
          </p:nvSpPr>
          <p:spPr>
            <a:xfrm>
              <a:off x="3435493" y="4282525"/>
              <a:ext cx="408699" cy="20114"/>
            </a:xfrm>
            <a:custGeom>
              <a:rect b="b" l="l" r="r" t="t"/>
              <a:pathLst>
                <a:path extrusionOk="0" h="915" w="18592">
                  <a:moveTo>
                    <a:pt x="365" y="0"/>
                  </a:moveTo>
                  <a:lnTo>
                    <a:pt x="199" y="77"/>
                  </a:lnTo>
                  <a:lnTo>
                    <a:pt x="78" y="199"/>
                  </a:lnTo>
                  <a:lnTo>
                    <a:pt x="12" y="364"/>
                  </a:lnTo>
                  <a:lnTo>
                    <a:pt x="1" y="452"/>
                  </a:lnTo>
                  <a:lnTo>
                    <a:pt x="12" y="551"/>
                  </a:lnTo>
                  <a:lnTo>
                    <a:pt x="78" y="717"/>
                  </a:lnTo>
                  <a:lnTo>
                    <a:pt x="199" y="838"/>
                  </a:lnTo>
                  <a:lnTo>
                    <a:pt x="365" y="904"/>
                  </a:lnTo>
                  <a:lnTo>
                    <a:pt x="464" y="915"/>
                  </a:lnTo>
                  <a:lnTo>
                    <a:pt x="18128" y="915"/>
                  </a:lnTo>
                  <a:lnTo>
                    <a:pt x="18227" y="904"/>
                  </a:lnTo>
                  <a:lnTo>
                    <a:pt x="18393" y="838"/>
                  </a:lnTo>
                  <a:lnTo>
                    <a:pt x="18514" y="717"/>
                  </a:lnTo>
                  <a:lnTo>
                    <a:pt x="18580" y="551"/>
                  </a:lnTo>
                  <a:lnTo>
                    <a:pt x="18591" y="452"/>
                  </a:lnTo>
                  <a:lnTo>
                    <a:pt x="18580" y="364"/>
                  </a:lnTo>
                  <a:lnTo>
                    <a:pt x="18514" y="199"/>
                  </a:lnTo>
                  <a:lnTo>
                    <a:pt x="18393" y="77"/>
                  </a:lnTo>
                  <a:lnTo>
                    <a:pt x="182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0"/>
            <p:cNvSpPr/>
            <p:nvPr/>
          </p:nvSpPr>
          <p:spPr>
            <a:xfrm>
              <a:off x="3472820" y="4236010"/>
              <a:ext cx="334068" cy="20136"/>
            </a:xfrm>
            <a:custGeom>
              <a:rect b="b" l="l" r="r" t="t"/>
              <a:pathLst>
                <a:path extrusionOk="0" h="916" w="15197">
                  <a:moveTo>
                    <a:pt x="364" y="1"/>
                  </a:moveTo>
                  <a:lnTo>
                    <a:pt x="209" y="78"/>
                  </a:lnTo>
                  <a:lnTo>
                    <a:pt x="77" y="199"/>
                  </a:lnTo>
                  <a:lnTo>
                    <a:pt x="11" y="364"/>
                  </a:lnTo>
                  <a:lnTo>
                    <a:pt x="0" y="452"/>
                  </a:lnTo>
                  <a:lnTo>
                    <a:pt x="11" y="552"/>
                  </a:lnTo>
                  <a:lnTo>
                    <a:pt x="77" y="717"/>
                  </a:lnTo>
                  <a:lnTo>
                    <a:pt x="209" y="838"/>
                  </a:lnTo>
                  <a:lnTo>
                    <a:pt x="364" y="904"/>
                  </a:lnTo>
                  <a:lnTo>
                    <a:pt x="463" y="915"/>
                  </a:lnTo>
                  <a:lnTo>
                    <a:pt x="14733" y="915"/>
                  </a:lnTo>
                  <a:lnTo>
                    <a:pt x="14832" y="904"/>
                  </a:lnTo>
                  <a:lnTo>
                    <a:pt x="14987" y="838"/>
                  </a:lnTo>
                  <a:lnTo>
                    <a:pt x="15119" y="717"/>
                  </a:lnTo>
                  <a:lnTo>
                    <a:pt x="15185" y="552"/>
                  </a:lnTo>
                  <a:lnTo>
                    <a:pt x="15196" y="452"/>
                  </a:lnTo>
                  <a:lnTo>
                    <a:pt x="15185" y="364"/>
                  </a:lnTo>
                  <a:lnTo>
                    <a:pt x="15119" y="199"/>
                  </a:lnTo>
                  <a:lnTo>
                    <a:pt x="14987" y="78"/>
                  </a:lnTo>
                  <a:lnTo>
                    <a:pt x="148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0"/>
            <p:cNvSpPr/>
            <p:nvPr/>
          </p:nvSpPr>
          <p:spPr>
            <a:xfrm>
              <a:off x="3410785" y="3658750"/>
              <a:ext cx="458357" cy="20136"/>
            </a:xfrm>
            <a:custGeom>
              <a:rect b="b" l="l" r="r" t="t"/>
              <a:pathLst>
                <a:path extrusionOk="0" h="916" w="20851">
                  <a:moveTo>
                    <a:pt x="365" y="1"/>
                  </a:moveTo>
                  <a:lnTo>
                    <a:pt x="199" y="78"/>
                  </a:lnTo>
                  <a:lnTo>
                    <a:pt x="67" y="199"/>
                  </a:lnTo>
                  <a:lnTo>
                    <a:pt x="1" y="364"/>
                  </a:lnTo>
                  <a:lnTo>
                    <a:pt x="1" y="453"/>
                  </a:lnTo>
                  <a:lnTo>
                    <a:pt x="1" y="552"/>
                  </a:lnTo>
                  <a:lnTo>
                    <a:pt x="67" y="717"/>
                  </a:lnTo>
                  <a:lnTo>
                    <a:pt x="199" y="838"/>
                  </a:lnTo>
                  <a:lnTo>
                    <a:pt x="365" y="904"/>
                  </a:lnTo>
                  <a:lnTo>
                    <a:pt x="453" y="915"/>
                  </a:lnTo>
                  <a:lnTo>
                    <a:pt x="20387" y="915"/>
                  </a:lnTo>
                  <a:lnTo>
                    <a:pt x="20486" y="904"/>
                  </a:lnTo>
                  <a:lnTo>
                    <a:pt x="20652" y="838"/>
                  </a:lnTo>
                  <a:lnTo>
                    <a:pt x="20773" y="717"/>
                  </a:lnTo>
                  <a:lnTo>
                    <a:pt x="20839" y="552"/>
                  </a:lnTo>
                  <a:lnTo>
                    <a:pt x="20850" y="453"/>
                  </a:lnTo>
                  <a:lnTo>
                    <a:pt x="20839" y="364"/>
                  </a:lnTo>
                  <a:lnTo>
                    <a:pt x="20773" y="199"/>
                  </a:lnTo>
                  <a:lnTo>
                    <a:pt x="20652" y="78"/>
                  </a:lnTo>
                  <a:lnTo>
                    <a:pt x="204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0"/>
            <p:cNvSpPr/>
            <p:nvPr/>
          </p:nvSpPr>
          <p:spPr>
            <a:xfrm>
              <a:off x="3410785" y="3703572"/>
              <a:ext cx="458357" cy="20136"/>
            </a:xfrm>
            <a:custGeom>
              <a:rect b="b" l="l" r="r" t="t"/>
              <a:pathLst>
                <a:path extrusionOk="0" h="916" w="20851">
                  <a:moveTo>
                    <a:pt x="365" y="0"/>
                  </a:moveTo>
                  <a:lnTo>
                    <a:pt x="199" y="78"/>
                  </a:lnTo>
                  <a:lnTo>
                    <a:pt x="67" y="199"/>
                  </a:lnTo>
                  <a:lnTo>
                    <a:pt x="1" y="364"/>
                  </a:lnTo>
                  <a:lnTo>
                    <a:pt x="1" y="452"/>
                  </a:lnTo>
                  <a:lnTo>
                    <a:pt x="1" y="551"/>
                  </a:lnTo>
                  <a:lnTo>
                    <a:pt x="67" y="717"/>
                  </a:lnTo>
                  <a:lnTo>
                    <a:pt x="199" y="838"/>
                  </a:lnTo>
                  <a:lnTo>
                    <a:pt x="365" y="904"/>
                  </a:lnTo>
                  <a:lnTo>
                    <a:pt x="453" y="915"/>
                  </a:lnTo>
                  <a:lnTo>
                    <a:pt x="20387" y="915"/>
                  </a:lnTo>
                  <a:lnTo>
                    <a:pt x="20486" y="904"/>
                  </a:lnTo>
                  <a:lnTo>
                    <a:pt x="20652" y="838"/>
                  </a:lnTo>
                  <a:lnTo>
                    <a:pt x="20773" y="717"/>
                  </a:lnTo>
                  <a:lnTo>
                    <a:pt x="20839" y="551"/>
                  </a:lnTo>
                  <a:lnTo>
                    <a:pt x="20850" y="452"/>
                  </a:lnTo>
                  <a:lnTo>
                    <a:pt x="20839" y="364"/>
                  </a:lnTo>
                  <a:lnTo>
                    <a:pt x="20773" y="199"/>
                  </a:lnTo>
                  <a:lnTo>
                    <a:pt x="20652" y="78"/>
                  </a:lnTo>
                  <a:lnTo>
                    <a:pt x="204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0"/>
            <p:cNvSpPr/>
            <p:nvPr/>
          </p:nvSpPr>
          <p:spPr>
            <a:xfrm>
              <a:off x="3403289" y="3748152"/>
              <a:ext cx="473107" cy="20114"/>
            </a:xfrm>
            <a:custGeom>
              <a:rect b="b" l="l" r="r" t="t"/>
              <a:pathLst>
                <a:path extrusionOk="0" h="915" w="21522">
                  <a:moveTo>
                    <a:pt x="364" y="0"/>
                  </a:moveTo>
                  <a:lnTo>
                    <a:pt x="199" y="66"/>
                  </a:lnTo>
                  <a:lnTo>
                    <a:pt x="67" y="198"/>
                  </a:lnTo>
                  <a:lnTo>
                    <a:pt x="0" y="364"/>
                  </a:lnTo>
                  <a:lnTo>
                    <a:pt x="0" y="452"/>
                  </a:lnTo>
                  <a:lnTo>
                    <a:pt x="0" y="551"/>
                  </a:lnTo>
                  <a:lnTo>
                    <a:pt x="67" y="705"/>
                  </a:lnTo>
                  <a:lnTo>
                    <a:pt x="199" y="838"/>
                  </a:lnTo>
                  <a:lnTo>
                    <a:pt x="364" y="904"/>
                  </a:lnTo>
                  <a:lnTo>
                    <a:pt x="452" y="915"/>
                  </a:lnTo>
                  <a:lnTo>
                    <a:pt x="21070" y="915"/>
                  </a:lnTo>
                  <a:lnTo>
                    <a:pt x="21158" y="904"/>
                  </a:lnTo>
                  <a:lnTo>
                    <a:pt x="21323" y="838"/>
                  </a:lnTo>
                  <a:lnTo>
                    <a:pt x="21456" y="705"/>
                  </a:lnTo>
                  <a:lnTo>
                    <a:pt x="21522" y="551"/>
                  </a:lnTo>
                  <a:lnTo>
                    <a:pt x="21522" y="452"/>
                  </a:lnTo>
                  <a:lnTo>
                    <a:pt x="21522" y="364"/>
                  </a:lnTo>
                  <a:lnTo>
                    <a:pt x="21456" y="198"/>
                  </a:lnTo>
                  <a:lnTo>
                    <a:pt x="21323" y="66"/>
                  </a:lnTo>
                  <a:lnTo>
                    <a:pt x="211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0"/>
            <p:cNvSpPr/>
            <p:nvPr/>
          </p:nvSpPr>
          <p:spPr>
            <a:xfrm>
              <a:off x="3413225" y="3793195"/>
              <a:ext cx="453235" cy="20136"/>
            </a:xfrm>
            <a:custGeom>
              <a:rect b="b" l="l" r="r" t="t"/>
              <a:pathLst>
                <a:path extrusionOk="0" h="916" w="20618">
                  <a:moveTo>
                    <a:pt x="364" y="1"/>
                  </a:moveTo>
                  <a:lnTo>
                    <a:pt x="199" y="78"/>
                  </a:lnTo>
                  <a:lnTo>
                    <a:pt x="66" y="199"/>
                  </a:lnTo>
                  <a:lnTo>
                    <a:pt x="0" y="364"/>
                  </a:lnTo>
                  <a:lnTo>
                    <a:pt x="0" y="453"/>
                  </a:lnTo>
                  <a:lnTo>
                    <a:pt x="0" y="552"/>
                  </a:lnTo>
                  <a:lnTo>
                    <a:pt x="66" y="717"/>
                  </a:lnTo>
                  <a:lnTo>
                    <a:pt x="199" y="838"/>
                  </a:lnTo>
                  <a:lnTo>
                    <a:pt x="364" y="904"/>
                  </a:lnTo>
                  <a:lnTo>
                    <a:pt x="452" y="915"/>
                  </a:lnTo>
                  <a:lnTo>
                    <a:pt x="20166" y="915"/>
                  </a:lnTo>
                  <a:lnTo>
                    <a:pt x="20254" y="904"/>
                  </a:lnTo>
                  <a:lnTo>
                    <a:pt x="20420" y="838"/>
                  </a:lnTo>
                  <a:lnTo>
                    <a:pt x="20541" y="717"/>
                  </a:lnTo>
                  <a:lnTo>
                    <a:pt x="20618" y="552"/>
                  </a:lnTo>
                  <a:lnTo>
                    <a:pt x="20618" y="453"/>
                  </a:lnTo>
                  <a:lnTo>
                    <a:pt x="20618" y="364"/>
                  </a:lnTo>
                  <a:lnTo>
                    <a:pt x="20541" y="199"/>
                  </a:lnTo>
                  <a:lnTo>
                    <a:pt x="20420" y="78"/>
                  </a:lnTo>
                  <a:lnTo>
                    <a:pt x="202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0"/>
            <p:cNvSpPr/>
            <p:nvPr/>
          </p:nvSpPr>
          <p:spPr>
            <a:xfrm>
              <a:off x="3431625" y="3838501"/>
              <a:ext cx="416678" cy="20114"/>
            </a:xfrm>
            <a:custGeom>
              <a:rect b="b" l="l" r="r" t="t"/>
              <a:pathLst>
                <a:path extrusionOk="0" h="915" w="18955">
                  <a:moveTo>
                    <a:pt x="452" y="0"/>
                  </a:moveTo>
                  <a:lnTo>
                    <a:pt x="364" y="11"/>
                  </a:lnTo>
                  <a:lnTo>
                    <a:pt x="199" y="78"/>
                  </a:lnTo>
                  <a:lnTo>
                    <a:pt x="78" y="199"/>
                  </a:lnTo>
                  <a:lnTo>
                    <a:pt x="1" y="364"/>
                  </a:lnTo>
                  <a:lnTo>
                    <a:pt x="1" y="452"/>
                  </a:lnTo>
                  <a:lnTo>
                    <a:pt x="1" y="551"/>
                  </a:lnTo>
                  <a:lnTo>
                    <a:pt x="78" y="717"/>
                  </a:lnTo>
                  <a:lnTo>
                    <a:pt x="199" y="838"/>
                  </a:lnTo>
                  <a:lnTo>
                    <a:pt x="364" y="904"/>
                  </a:lnTo>
                  <a:lnTo>
                    <a:pt x="452" y="915"/>
                  </a:lnTo>
                  <a:lnTo>
                    <a:pt x="18492" y="915"/>
                  </a:lnTo>
                  <a:lnTo>
                    <a:pt x="18591" y="904"/>
                  </a:lnTo>
                  <a:lnTo>
                    <a:pt x="18756" y="838"/>
                  </a:lnTo>
                  <a:lnTo>
                    <a:pt x="18877" y="717"/>
                  </a:lnTo>
                  <a:lnTo>
                    <a:pt x="18943" y="551"/>
                  </a:lnTo>
                  <a:lnTo>
                    <a:pt x="18954" y="452"/>
                  </a:lnTo>
                  <a:lnTo>
                    <a:pt x="18943" y="364"/>
                  </a:lnTo>
                  <a:lnTo>
                    <a:pt x="18877" y="199"/>
                  </a:lnTo>
                  <a:lnTo>
                    <a:pt x="18756" y="78"/>
                  </a:lnTo>
                  <a:lnTo>
                    <a:pt x="18591" y="11"/>
                  </a:lnTo>
                  <a:lnTo>
                    <a:pt x="184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0"/>
            <p:cNvSpPr/>
            <p:nvPr/>
          </p:nvSpPr>
          <p:spPr>
            <a:xfrm>
              <a:off x="4126865" y="3069641"/>
              <a:ext cx="357787" cy="394388"/>
            </a:xfrm>
            <a:custGeom>
              <a:rect b="b" l="l" r="r" t="t"/>
              <a:pathLst>
                <a:path extrusionOk="0" h="17941" w="16276">
                  <a:moveTo>
                    <a:pt x="8177" y="0"/>
                  </a:moveTo>
                  <a:lnTo>
                    <a:pt x="8033" y="11"/>
                  </a:lnTo>
                  <a:lnTo>
                    <a:pt x="7780" y="66"/>
                  </a:lnTo>
                  <a:lnTo>
                    <a:pt x="7582" y="176"/>
                  </a:lnTo>
                  <a:lnTo>
                    <a:pt x="7471" y="320"/>
                  </a:lnTo>
                  <a:lnTo>
                    <a:pt x="7460" y="397"/>
                  </a:lnTo>
                  <a:lnTo>
                    <a:pt x="7493" y="496"/>
                  </a:lnTo>
                  <a:lnTo>
                    <a:pt x="7714" y="672"/>
                  </a:lnTo>
                  <a:lnTo>
                    <a:pt x="7824" y="727"/>
                  </a:lnTo>
                  <a:lnTo>
                    <a:pt x="7769" y="2810"/>
                  </a:lnTo>
                  <a:lnTo>
                    <a:pt x="7449" y="2832"/>
                  </a:lnTo>
                  <a:lnTo>
                    <a:pt x="6832" y="2942"/>
                  </a:lnTo>
                  <a:lnTo>
                    <a:pt x="6226" y="3108"/>
                  </a:lnTo>
                  <a:lnTo>
                    <a:pt x="5631" y="3328"/>
                  </a:lnTo>
                  <a:lnTo>
                    <a:pt x="5345" y="3471"/>
                  </a:lnTo>
                  <a:lnTo>
                    <a:pt x="4650" y="2347"/>
                  </a:lnTo>
                  <a:lnTo>
                    <a:pt x="4738" y="2237"/>
                  </a:lnTo>
                  <a:lnTo>
                    <a:pt x="4849" y="1984"/>
                  </a:lnTo>
                  <a:lnTo>
                    <a:pt x="4827" y="1884"/>
                  </a:lnTo>
                  <a:lnTo>
                    <a:pt x="4794" y="1851"/>
                  </a:lnTo>
                  <a:lnTo>
                    <a:pt x="4650" y="1796"/>
                  </a:lnTo>
                  <a:lnTo>
                    <a:pt x="4441" y="1785"/>
                  </a:lnTo>
                  <a:lnTo>
                    <a:pt x="4210" y="1829"/>
                  </a:lnTo>
                  <a:lnTo>
                    <a:pt x="4088" y="1884"/>
                  </a:lnTo>
                  <a:lnTo>
                    <a:pt x="3978" y="1951"/>
                  </a:lnTo>
                  <a:lnTo>
                    <a:pt x="3813" y="2116"/>
                  </a:lnTo>
                  <a:lnTo>
                    <a:pt x="3714" y="2292"/>
                  </a:lnTo>
                  <a:lnTo>
                    <a:pt x="3692" y="2458"/>
                  </a:lnTo>
                  <a:lnTo>
                    <a:pt x="3714" y="2524"/>
                  </a:lnTo>
                  <a:lnTo>
                    <a:pt x="3780" y="2590"/>
                  </a:lnTo>
                  <a:lnTo>
                    <a:pt x="4033" y="2612"/>
                  </a:lnTo>
                  <a:lnTo>
                    <a:pt x="4143" y="2601"/>
                  </a:lnTo>
                  <a:lnTo>
                    <a:pt x="4783" y="3780"/>
                  </a:lnTo>
                  <a:lnTo>
                    <a:pt x="4518" y="3956"/>
                  </a:lnTo>
                  <a:lnTo>
                    <a:pt x="4022" y="4353"/>
                  </a:lnTo>
                  <a:lnTo>
                    <a:pt x="3570" y="4805"/>
                  </a:lnTo>
                  <a:lnTo>
                    <a:pt x="3174" y="5290"/>
                  </a:lnTo>
                  <a:lnTo>
                    <a:pt x="2997" y="5554"/>
                  </a:lnTo>
                  <a:lnTo>
                    <a:pt x="1168" y="4562"/>
                  </a:lnTo>
                  <a:lnTo>
                    <a:pt x="1190" y="4430"/>
                  </a:lnTo>
                  <a:lnTo>
                    <a:pt x="1179" y="4188"/>
                  </a:lnTo>
                  <a:lnTo>
                    <a:pt x="1124" y="4066"/>
                  </a:lnTo>
                  <a:lnTo>
                    <a:pt x="1080" y="4033"/>
                  </a:lnTo>
                  <a:lnTo>
                    <a:pt x="1025" y="4011"/>
                  </a:lnTo>
                  <a:lnTo>
                    <a:pt x="860" y="4044"/>
                  </a:lnTo>
                  <a:lnTo>
                    <a:pt x="661" y="4155"/>
                  </a:lnTo>
                  <a:lnTo>
                    <a:pt x="463" y="4331"/>
                  </a:lnTo>
                  <a:lnTo>
                    <a:pt x="386" y="4452"/>
                  </a:lnTo>
                  <a:lnTo>
                    <a:pt x="320" y="4584"/>
                  </a:lnTo>
                  <a:lnTo>
                    <a:pt x="242" y="4827"/>
                  </a:lnTo>
                  <a:lnTo>
                    <a:pt x="242" y="5047"/>
                  </a:lnTo>
                  <a:lnTo>
                    <a:pt x="320" y="5212"/>
                  </a:lnTo>
                  <a:lnTo>
                    <a:pt x="386" y="5268"/>
                  </a:lnTo>
                  <a:lnTo>
                    <a:pt x="485" y="5290"/>
                  </a:lnTo>
                  <a:lnTo>
                    <a:pt x="738" y="5179"/>
                  </a:lnTo>
                  <a:lnTo>
                    <a:pt x="849" y="5113"/>
                  </a:lnTo>
                  <a:lnTo>
                    <a:pt x="2623" y="6204"/>
                  </a:lnTo>
                  <a:lnTo>
                    <a:pt x="2490" y="6491"/>
                  </a:lnTo>
                  <a:lnTo>
                    <a:pt x="2270" y="7086"/>
                  </a:lnTo>
                  <a:lnTo>
                    <a:pt x="2105" y="7692"/>
                  </a:lnTo>
                  <a:lnTo>
                    <a:pt x="2006" y="8320"/>
                  </a:lnTo>
                  <a:lnTo>
                    <a:pt x="1984" y="8628"/>
                  </a:lnTo>
                  <a:lnTo>
                    <a:pt x="661" y="8673"/>
                  </a:lnTo>
                  <a:lnTo>
                    <a:pt x="617" y="8551"/>
                  </a:lnTo>
                  <a:lnTo>
                    <a:pt x="452" y="8320"/>
                  </a:lnTo>
                  <a:lnTo>
                    <a:pt x="364" y="8287"/>
                  </a:lnTo>
                  <a:lnTo>
                    <a:pt x="287" y="8298"/>
                  </a:lnTo>
                  <a:lnTo>
                    <a:pt x="154" y="8397"/>
                  </a:lnTo>
                  <a:lnTo>
                    <a:pt x="55" y="8573"/>
                  </a:lnTo>
                  <a:lnTo>
                    <a:pt x="0" y="8805"/>
                  </a:lnTo>
                  <a:lnTo>
                    <a:pt x="0" y="8937"/>
                  </a:lnTo>
                  <a:lnTo>
                    <a:pt x="0" y="9069"/>
                  </a:lnTo>
                  <a:lnTo>
                    <a:pt x="55" y="9301"/>
                  </a:lnTo>
                  <a:lnTo>
                    <a:pt x="154" y="9466"/>
                  </a:lnTo>
                  <a:lnTo>
                    <a:pt x="287" y="9565"/>
                  </a:lnTo>
                  <a:lnTo>
                    <a:pt x="364" y="9576"/>
                  </a:lnTo>
                  <a:lnTo>
                    <a:pt x="452" y="9554"/>
                  </a:lnTo>
                  <a:lnTo>
                    <a:pt x="606" y="9356"/>
                  </a:lnTo>
                  <a:lnTo>
                    <a:pt x="650" y="9246"/>
                  </a:lnTo>
                  <a:lnTo>
                    <a:pt x="1984" y="9290"/>
                  </a:lnTo>
                  <a:lnTo>
                    <a:pt x="2006" y="9609"/>
                  </a:lnTo>
                  <a:lnTo>
                    <a:pt x="2105" y="10226"/>
                  </a:lnTo>
                  <a:lnTo>
                    <a:pt x="2270" y="10843"/>
                  </a:lnTo>
                  <a:lnTo>
                    <a:pt x="2490" y="11427"/>
                  </a:lnTo>
                  <a:lnTo>
                    <a:pt x="2623" y="11714"/>
                  </a:lnTo>
                  <a:lnTo>
                    <a:pt x="826" y="12816"/>
                  </a:lnTo>
                  <a:lnTo>
                    <a:pt x="716" y="12728"/>
                  </a:lnTo>
                  <a:lnTo>
                    <a:pt x="507" y="12629"/>
                  </a:lnTo>
                  <a:lnTo>
                    <a:pt x="375" y="12607"/>
                  </a:lnTo>
                  <a:lnTo>
                    <a:pt x="331" y="12629"/>
                  </a:lnTo>
                  <a:lnTo>
                    <a:pt x="264" y="12673"/>
                  </a:lnTo>
                  <a:lnTo>
                    <a:pt x="187" y="12838"/>
                  </a:lnTo>
                  <a:lnTo>
                    <a:pt x="198" y="13047"/>
                  </a:lnTo>
                  <a:lnTo>
                    <a:pt x="264" y="13301"/>
                  </a:lnTo>
                  <a:lnTo>
                    <a:pt x="331" y="13433"/>
                  </a:lnTo>
                  <a:lnTo>
                    <a:pt x="397" y="13565"/>
                  </a:lnTo>
                  <a:lnTo>
                    <a:pt x="584" y="13753"/>
                  </a:lnTo>
                  <a:lnTo>
                    <a:pt x="771" y="13863"/>
                  </a:lnTo>
                  <a:lnTo>
                    <a:pt x="948" y="13885"/>
                  </a:lnTo>
                  <a:lnTo>
                    <a:pt x="1025" y="13852"/>
                  </a:lnTo>
                  <a:lnTo>
                    <a:pt x="1102" y="13775"/>
                  </a:lnTo>
                  <a:lnTo>
                    <a:pt x="1135" y="13510"/>
                  </a:lnTo>
                  <a:lnTo>
                    <a:pt x="1124" y="13389"/>
                  </a:lnTo>
                  <a:lnTo>
                    <a:pt x="2953" y="12397"/>
                  </a:lnTo>
                  <a:lnTo>
                    <a:pt x="3130" y="12662"/>
                  </a:lnTo>
                  <a:lnTo>
                    <a:pt x="3537" y="13147"/>
                  </a:lnTo>
                  <a:lnTo>
                    <a:pt x="3989" y="13598"/>
                  </a:lnTo>
                  <a:lnTo>
                    <a:pt x="4474" y="13995"/>
                  </a:lnTo>
                  <a:lnTo>
                    <a:pt x="4738" y="14171"/>
                  </a:lnTo>
                  <a:lnTo>
                    <a:pt x="4132" y="15317"/>
                  </a:lnTo>
                  <a:lnTo>
                    <a:pt x="4000" y="15295"/>
                  </a:lnTo>
                  <a:lnTo>
                    <a:pt x="3791" y="15306"/>
                  </a:lnTo>
                  <a:lnTo>
                    <a:pt x="3681" y="15350"/>
                  </a:lnTo>
                  <a:lnTo>
                    <a:pt x="3648" y="15395"/>
                  </a:lnTo>
                  <a:lnTo>
                    <a:pt x="3625" y="15439"/>
                  </a:lnTo>
                  <a:lnTo>
                    <a:pt x="3659" y="15593"/>
                  </a:lnTo>
                  <a:lnTo>
                    <a:pt x="3747" y="15780"/>
                  </a:lnTo>
                  <a:lnTo>
                    <a:pt x="3912" y="15957"/>
                  </a:lnTo>
                  <a:lnTo>
                    <a:pt x="4022" y="16023"/>
                  </a:lnTo>
                  <a:lnTo>
                    <a:pt x="4143" y="16089"/>
                  </a:lnTo>
                  <a:lnTo>
                    <a:pt x="4375" y="16155"/>
                  </a:lnTo>
                  <a:lnTo>
                    <a:pt x="4573" y="16155"/>
                  </a:lnTo>
                  <a:lnTo>
                    <a:pt x="4716" y="16089"/>
                  </a:lnTo>
                  <a:lnTo>
                    <a:pt x="4760" y="16023"/>
                  </a:lnTo>
                  <a:lnTo>
                    <a:pt x="4783" y="15934"/>
                  </a:lnTo>
                  <a:lnTo>
                    <a:pt x="4683" y="15703"/>
                  </a:lnTo>
                  <a:lnTo>
                    <a:pt x="4617" y="15615"/>
                  </a:lnTo>
                  <a:lnTo>
                    <a:pt x="5322" y="14469"/>
                  </a:lnTo>
                  <a:lnTo>
                    <a:pt x="5609" y="14612"/>
                  </a:lnTo>
                  <a:lnTo>
                    <a:pt x="6204" y="14844"/>
                  </a:lnTo>
                  <a:lnTo>
                    <a:pt x="6810" y="15009"/>
                  </a:lnTo>
                  <a:lnTo>
                    <a:pt x="7427" y="15108"/>
                  </a:lnTo>
                  <a:lnTo>
                    <a:pt x="7747" y="15130"/>
                  </a:lnTo>
                  <a:lnTo>
                    <a:pt x="7802" y="17202"/>
                  </a:lnTo>
                  <a:lnTo>
                    <a:pt x="7670" y="17257"/>
                  </a:lnTo>
                  <a:lnTo>
                    <a:pt x="7471" y="17389"/>
                  </a:lnTo>
                  <a:lnTo>
                    <a:pt x="7394" y="17488"/>
                  </a:lnTo>
                  <a:lnTo>
                    <a:pt x="7383" y="17543"/>
                  </a:lnTo>
                  <a:lnTo>
                    <a:pt x="7394" y="17620"/>
                  </a:lnTo>
                  <a:lnTo>
                    <a:pt x="7504" y="17764"/>
                  </a:lnTo>
                  <a:lnTo>
                    <a:pt x="7692" y="17874"/>
                  </a:lnTo>
                  <a:lnTo>
                    <a:pt x="7945" y="17929"/>
                  </a:lnTo>
                  <a:lnTo>
                    <a:pt x="8099" y="17940"/>
                  </a:lnTo>
                  <a:lnTo>
                    <a:pt x="8243" y="17929"/>
                  </a:lnTo>
                  <a:lnTo>
                    <a:pt x="8496" y="17874"/>
                  </a:lnTo>
                  <a:lnTo>
                    <a:pt x="8683" y="17764"/>
                  </a:lnTo>
                  <a:lnTo>
                    <a:pt x="8794" y="17620"/>
                  </a:lnTo>
                  <a:lnTo>
                    <a:pt x="8805" y="17543"/>
                  </a:lnTo>
                  <a:lnTo>
                    <a:pt x="8772" y="17444"/>
                  </a:lnTo>
                  <a:lnTo>
                    <a:pt x="8551" y="17279"/>
                  </a:lnTo>
                  <a:lnTo>
                    <a:pt x="8441" y="17224"/>
                  </a:lnTo>
                  <a:lnTo>
                    <a:pt x="8496" y="15130"/>
                  </a:lnTo>
                  <a:lnTo>
                    <a:pt x="8816" y="15108"/>
                  </a:lnTo>
                  <a:lnTo>
                    <a:pt x="9444" y="15009"/>
                  </a:lnTo>
                  <a:lnTo>
                    <a:pt x="10050" y="14844"/>
                  </a:lnTo>
                  <a:lnTo>
                    <a:pt x="10634" y="14612"/>
                  </a:lnTo>
                  <a:lnTo>
                    <a:pt x="10920" y="14469"/>
                  </a:lnTo>
                  <a:lnTo>
                    <a:pt x="11615" y="15593"/>
                  </a:lnTo>
                  <a:lnTo>
                    <a:pt x="11538" y="15703"/>
                  </a:lnTo>
                  <a:lnTo>
                    <a:pt x="11438" y="15890"/>
                  </a:lnTo>
                  <a:lnTo>
                    <a:pt x="11416" y="16012"/>
                  </a:lnTo>
                  <a:lnTo>
                    <a:pt x="11438" y="16056"/>
                  </a:lnTo>
                  <a:lnTo>
                    <a:pt x="11471" y="16100"/>
                  </a:lnTo>
                  <a:lnTo>
                    <a:pt x="11626" y="16155"/>
                  </a:lnTo>
                  <a:lnTo>
                    <a:pt x="11824" y="16155"/>
                  </a:lnTo>
                  <a:lnTo>
                    <a:pt x="12055" y="16111"/>
                  </a:lnTo>
                  <a:lnTo>
                    <a:pt x="12177" y="16056"/>
                  </a:lnTo>
                  <a:lnTo>
                    <a:pt x="12287" y="15990"/>
                  </a:lnTo>
                  <a:lnTo>
                    <a:pt x="12463" y="15824"/>
                  </a:lnTo>
                  <a:lnTo>
                    <a:pt x="12562" y="15659"/>
                  </a:lnTo>
                  <a:lnTo>
                    <a:pt x="12584" y="15494"/>
                  </a:lnTo>
                  <a:lnTo>
                    <a:pt x="12551" y="15417"/>
                  </a:lnTo>
                  <a:lnTo>
                    <a:pt x="12485" y="15361"/>
                  </a:lnTo>
                  <a:lnTo>
                    <a:pt x="12243" y="15328"/>
                  </a:lnTo>
                  <a:lnTo>
                    <a:pt x="12122" y="15339"/>
                  </a:lnTo>
                  <a:lnTo>
                    <a:pt x="11493" y="14160"/>
                  </a:lnTo>
                  <a:lnTo>
                    <a:pt x="11758" y="13984"/>
                  </a:lnTo>
                  <a:lnTo>
                    <a:pt x="12243" y="13587"/>
                  </a:lnTo>
                  <a:lnTo>
                    <a:pt x="12695" y="13147"/>
                  </a:lnTo>
                  <a:lnTo>
                    <a:pt x="13091" y="12651"/>
                  </a:lnTo>
                  <a:lnTo>
                    <a:pt x="13279" y="12397"/>
                  </a:lnTo>
                  <a:lnTo>
                    <a:pt x="15097" y="13378"/>
                  </a:lnTo>
                  <a:lnTo>
                    <a:pt x="15075" y="13521"/>
                  </a:lnTo>
                  <a:lnTo>
                    <a:pt x="15086" y="13753"/>
                  </a:lnTo>
                  <a:lnTo>
                    <a:pt x="15141" y="13874"/>
                  </a:lnTo>
                  <a:lnTo>
                    <a:pt x="15185" y="13907"/>
                  </a:lnTo>
                  <a:lnTo>
                    <a:pt x="15251" y="13940"/>
                  </a:lnTo>
                  <a:lnTo>
                    <a:pt x="15439" y="13918"/>
                  </a:lnTo>
                  <a:lnTo>
                    <a:pt x="15626" y="13808"/>
                  </a:lnTo>
                  <a:lnTo>
                    <a:pt x="15802" y="13609"/>
                  </a:lnTo>
                  <a:lnTo>
                    <a:pt x="15879" y="13488"/>
                  </a:lnTo>
                  <a:lnTo>
                    <a:pt x="15945" y="13367"/>
                  </a:lnTo>
                  <a:lnTo>
                    <a:pt x="16023" y="13113"/>
                  </a:lnTo>
                  <a:lnTo>
                    <a:pt x="16023" y="12893"/>
                  </a:lnTo>
                  <a:lnTo>
                    <a:pt x="15945" y="12728"/>
                  </a:lnTo>
                  <a:lnTo>
                    <a:pt x="15879" y="12673"/>
                  </a:lnTo>
                  <a:lnTo>
                    <a:pt x="15780" y="12651"/>
                  </a:lnTo>
                  <a:lnTo>
                    <a:pt x="15527" y="12761"/>
                  </a:lnTo>
                  <a:lnTo>
                    <a:pt x="15427" y="12827"/>
                  </a:lnTo>
                  <a:lnTo>
                    <a:pt x="13642" y="11736"/>
                  </a:lnTo>
                  <a:lnTo>
                    <a:pt x="13786" y="11450"/>
                  </a:lnTo>
                  <a:lnTo>
                    <a:pt x="14006" y="10854"/>
                  </a:lnTo>
                  <a:lnTo>
                    <a:pt x="14160" y="10248"/>
                  </a:lnTo>
                  <a:lnTo>
                    <a:pt x="14259" y="9631"/>
                  </a:lnTo>
                  <a:lnTo>
                    <a:pt x="14281" y="9312"/>
                  </a:lnTo>
                  <a:lnTo>
                    <a:pt x="15615" y="9268"/>
                  </a:lnTo>
                  <a:lnTo>
                    <a:pt x="15659" y="9389"/>
                  </a:lnTo>
                  <a:lnTo>
                    <a:pt x="15769" y="9565"/>
                  </a:lnTo>
                  <a:lnTo>
                    <a:pt x="15868" y="9642"/>
                  </a:lnTo>
                  <a:lnTo>
                    <a:pt x="15912" y="9653"/>
                  </a:lnTo>
                  <a:lnTo>
                    <a:pt x="15967" y="9642"/>
                  </a:lnTo>
                  <a:lnTo>
                    <a:pt x="16089" y="9543"/>
                  </a:lnTo>
                  <a:lnTo>
                    <a:pt x="16199" y="9367"/>
                  </a:lnTo>
                  <a:lnTo>
                    <a:pt x="16265" y="9135"/>
                  </a:lnTo>
                  <a:lnTo>
                    <a:pt x="16276" y="9003"/>
                  </a:lnTo>
                  <a:lnTo>
                    <a:pt x="16276" y="8871"/>
                  </a:lnTo>
                  <a:lnTo>
                    <a:pt x="16221" y="8640"/>
                  </a:lnTo>
                  <a:lnTo>
                    <a:pt x="16122" y="8463"/>
                  </a:lnTo>
                  <a:lnTo>
                    <a:pt x="15989" y="8375"/>
                  </a:lnTo>
                  <a:lnTo>
                    <a:pt x="15912" y="8364"/>
                  </a:lnTo>
                  <a:lnTo>
                    <a:pt x="15824" y="8386"/>
                  </a:lnTo>
                  <a:lnTo>
                    <a:pt x="15670" y="8584"/>
                  </a:lnTo>
                  <a:lnTo>
                    <a:pt x="15626" y="8695"/>
                  </a:lnTo>
                  <a:lnTo>
                    <a:pt x="14292" y="8651"/>
                  </a:lnTo>
                  <a:lnTo>
                    <a:pt x="14270" y="8331"/>
                  </a:lnTo>
                  <a:lnTo>
                    <a:pt x="14171" y="7714"/>
                  </a:lnTo>
                  <a:lnTo>
                    <a:pt x="14006" y="7097"/>
                  </a:lnTo>
                  <a:lnTo>
                    <a:pt x="13786" y="6513"/>
                  </a:lnTo>
                  <a:lnTo>
                    <a:pt x="13653" y="6226"/>
                  </a:lnTo>
                  <a:lnTo>
                    <a:pt x="15416" y="5135"/>
                  </a:lnTo>
                  <a:lnTo>
                    <a:pt x="15527" y="5223"/>
                  </a:lnTo>
                  <a:lnTo>
                    <a:pt x="15736" y="5334"/>
                  </a:lnTo>
                  <a:lnTo>
                    <a:pt x="15868" y="5356"/>
                  </a:lnTo>
                  <a:lnTo>
                    <a:pt x="15912" y="5334"/>
                  </a:lnTo>
                  <a:lnTo>
                    <a:pt x="15956" y="5290"/>
                  </a:lnTo>
                  <a:lnTo>
                    <a:pt x="16023" y="5135"/>
                  </a:lnTo>
                  <a:lnTo>
                    <a:pt x="16034" y="4915"/>
                  </a:lnTo>
                  <a:lnTo>
                    <a:pt x="15978" y="4650"/>
                  </a:lnTo>
                  <a:lnTo>
                    <a:pt x="15912" y="4518"/>
                  </a:lnTo>
                  <a:lnTo>
                    <a:pt x="15846" y="4397"/>
                  </a:lnTo>
                  <a:lnTo>
                    <a:pt x="15670" y="4199"/>
                  </a:lnTo>
                  <a:lnTo>
                    <a:pt x="15472" y="4088"/>
                  </a:lnTo>
                  <a:lnTo>
                    <a:pt x="15295" y="4077"/>
                  </a:lnTo>
                  <a:lnTo>
                    <a:pt x="15218" y="4099"/>
                  </a:lnTo>
                  <a:lnTo>
                    <a:pt x="15152" y="4177"/>
                  </a:lnTo>
                  <a:lnTo>
                    <a:pt x="15119" y="4452"/>
                  </a:lnTo>
                  <a:lnTo>
                    <a:pt x="15130" y="4562"/>
                  </a:lnTo>
                  <a:lnTo>
                    <a:pt x="13301" y="5554"/>
                  </a:lnTo>
                  <a:lnTo>
                    <a:pt x="13113" y="5290"/>
                  </a:lnTo>
                  <a:lnTo>
                    <a:pt x="12717" y="4805"/>
                  </a:lnTo>
                  <a:lnTo>
                    <a:pt x="12265" y="4364"/>
                  </a:lnTo>
                  <a:lnTo>
                    <a:pt x="11780" y="3967"/>
                  </a:lnTo>
                  <a:lnTo>
                    <a:pt x="11516" y="3780"/>
                  </a:lnTo>
                  <a:lnTo>
                    <a:pt x="12144" y="2623"/>
                  </a:lnTo>
                  <a:lnTo>
                    <a:pt x="12265" y="2645"/>
                  </a:lnTo>
                  <a:lnTo>
                    <a:pt x="12551" y="2623"/>
                  </a:lnTo>
                  <a:lnTo>
                    <a:pt x="12629" y="2546"/>
                  </a:lnTo>
                  <a:lnTo>
                    <a:pt x="12640" y="2502"/>
                  </a:lnTo>
                  <a:lnTo>
                    <a:pt x="12617" y="2347"/>
                  </a:lnTo>
                  <a:lnTo>
                    <a:pt x="12518" y="2160"/>
                  </a:lnTo>
                  <a:lnTo>
                    <a:pt x="12353" y="1984"/>
                  </a:lnTo>
                  <a:lnTo>
                    <a:pt x="12243" y="1918"/>
                  </a:lnTo>
                  <a:lnTo>
                    <a:pt x="12133" y="1851"/>
                  </a:lnTo>
                  <a:lnTo>
                    <a:pt x="11901" y="1785"/>
                  </a:lnTo>
                  <a:lnTo>
                    <a:pt x="11703" y="1785"/>
                  </a:lnTo>
                  <a:lnTo>
                    <a:pt x="11549" y="1851"/>
                  </a:lnTo>
                  <a:lnTo>
                    <a:pt x="11505" y="1918"/>
                  </a:lnTo>
                  <a:lnTo>
                    <a:pt x="11482" y="2006"/>
                  </a:lnTo>
                  <a:lnTo>
                    <a:pt x="11582" y="2237"/>
                  </a:lnTo>
                  <a:lnTo>
                    <a:pt x="11648" y="2336"/>
                  </a:lnTo>
                  <a:lnTo>
                    <a:pt x="10943" y="3471"/>
                  </a:lnTo>
                  <a:lnTo>
                    <a:pt x="10667" y="3328"/>
                  </a:lnTo>
                  <a:lnTo>
                    <a:pt x="10072" y="3108"/>
                  </a:lnTo>
                  <a:lnTo>
                    <a:pt x="9466" y="2942"/>
                  </a:lnTo>
                  <a:lnTo>
                    <a:pt x="8838" y="2832"/>
                  </a:lnTo>
                  <a:lnTo>
                    <a:pt x="8529" y="2810"/>
                  </a:lnTo>
                  <a:lnTo>
                    <a:pt x="8463" y="738"/>
                  </a:lnTo>
                  <a:lnTo>
                    <a:pt x="8595" y="683"/>
                  </a:lnTo>
                  <a:lnTo>
                    <a:pt x="8794" y="562"/>
                  </a:lnTo>
                  <a:lnTo>
                    <a:pt x="8882" y="452"/>
                  </a:lnTo>
                  <a:lnTo>
                    <a:pt x="8882" y="397"/>
                  </a:lnTo>
                  <a:lnTo>
                    <a:pt x="8871" y="320"/>
                  </a:lnTo>
                  <a:lnTo>
                    <a:pt x="8772" y="176"/>
                  </a:lnTo>
                  <a:lnTo>
                    <a:pt x="8573" y="66"/>
                  </a:lnTo>
                  <a:lnTo>
                    <a:pt x="8320" y="11"/>
                  </a:lnTo>
                  <a:lnTo>
                    <a:pt x="81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0"/>
            <p:cNvSpPr/>
            <p:nvPr/>
          </p:nvSpPr>
          <p:spPr>
            <a:xfrm>
              <a:off x="4287953" y="3149811"/>
              <a:ext cx="28116" cy="28357"/>
            </a:xfrm>
            <a:custGeom>
              <a:rect b="b" l="l" r="r" t="t"/>
              <a:pathLst>
                <a:path extrusionOk="0" h="1290" w="1279">
                  <a:moveTo>
                    <a:pt x="606" y="1"/>
                  </a:moveTo>
                  <a:lnTo>
                    <a:pt x="474" y="23"/>
                  </a:lnTo>
                  <a:lnTo>
                    <a:pt x="254" y="133"/>
                  </a:lnTo>
                  <a:lnTo>
                    <a:pt x="88" y="309"/>
                  </a:lnTo>
                  <a:lnTo>
                    <a:pt x="0" y="552"/>
                  </a:lnTo>
                  <a:lnTo>
                    <a:pt x="0" y="673"/>
                  </a:lnTo>
                  <a:lnTo>
                    <a:pt x="11" y="805"/>
                  </a:lnTo>
                  <a:lnTo>
                    <a:pt x="121" y="1036"/>
                  </a:lnTo>
                  <a:lnTo>
                    <a:pt x="298" y="1202"/>
                  </a:lnTo>
                  <a:lnTo>
                    <a:pt x="540" y="1279"/>
                  </a:lnTo>
                  <a:lnTo>
                    <a:pt x="661" y="1290"/>
                  </a:lnTo>
                  <a:lnTo>
                    <a:pt x="793" y="1268"/>
                  </a:lnTo>
                  <a:lnTo>
                    <a:pt x="1025" y="1158"/>
                  </a:lnTo>
                  <a:lnTo>
                    <a:pt x="1190" y="981"/>
                  </a:lnTo>
                  <a:lnTo>
                    <a:pt x="1267" y="739"/>
                  </a:lnTo>
                  <a:lnTo>
                    <a:pt x="1278" y="618"/>
                  </a:lnTo>
                  <a:lnTo>
                    <a:pt x="1278" y="607"/>
                  </a:lnTo>
                  <a:lnTo>
                    <a:pt x="1256" y="485"/>
                  </a:lnTo>
                  <a:lnTo>
                    <a:pt x="1157" y="265"/>
                  </a:lnTo>
                  <a:lnTo>
                    <a:pt x="992" y="100"/>
                  </a:lnTo>
                  <a:lnTo>
                    <a:pt x="760" y="12"/>
                  </a:lnTo>
                  <a:lnTo>
                    <a:pt x="6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0"/>
            <p:cNvSpPr/>
            <p:nvPr/>
          </p:nvSpPr>
          <p:spPr>
            <a:xfrm>
              <a:off x="4287953" y="3149811"/>
              <a:ext cx="28116" cy="28357"/>
            </a:xfrm>
            <a:custGeom>
              <a:rect b="b" l="l" r="r" t="t"/>
              <a:pathLst>
                <a:path extrusionOk="0" fill="none" h="1290" w="1279">
                  <a:moveTo>
                    <a:pt x="1278" y="618"/>
                  </a:moveTo>
                  <a:lnTo>
                    <a:pt x="1267" y="739"/>
                  </a:lnTo>
                  <a:lnTo>
                    <a:pt x="1190" y="981"/>
                  </a:lnTo>
                  <a:lnTo>
                    <a:pt x="1025" y="1158"/>
                  </a:lnTo>
                  <a:lnTo>
                    <a:pt x="793" y="1268"/>
                  </a:lnTo>
                  <a:lnTo>
                    <a:pt x="661" y="1290"/>
                  </a:lnTo>
                  <a:lnTo>
                    <a:pt x="540" y="1279"/>
                  </a:lnTo>
                  <a:lnTo>
                    <a:pt x="298" y="1202"/>
                  </a:lnTo>
                  <a:lnTo>
                    <a:pt x="121" y="1036"/>
                  </a:lnTo>
                  <a:lnTo>
                    <a:pt x="11" y="805"/>
                  </a:lnTo>
                  <a:lnTo>
                    <a:pt x="0" y="673"/>
                  </a:lnTo>
                  <a:lnTo>
                    <a:pt x="0" y="552"/>
                  </a:lnTo>
                  <a:lnTo>
                    <a:pt x="88" y="309"/>
                  </a:lnTo>
                  <a:lnTo>
                    <a:pt x="254" y="133"/>
                  </a:lnTo>
                  <a:lnTo>
                    <a:pt x="474" y="23"/>
                  </a:lnTo>
                  <a:lnTo>
                    <a:pt x="606" y="1"/>
                  </a:lnTo>
                  <a:lnTo>
                    <a:pt x="617" y="1"/>
                  </a:lnTo>
                  <a:lnTo>
                    <a:pt x="628" y="1"/>
                  </a:lnTo>
                  <a:lnTo>
                    <a:pt x="760" y="12"/>
                  </a:lnTo>
                  <a:lnTo>
                    <a:pt x="992" y="100"/>
                  </a:lnTo>
                  <a:lnTo>
                    <a:pt x="1157" y="265"/>
                  </a:lnTo>
                  <a:lnTo>
                    <a:pt x="1256" y="485"/>
                  </a:lnTo>
                  <a:lnTo>
                    <a:pt x="1278" y="607"/>
                  </a:lnTo>
                  <a:lnTo>
                    <a:pt x="1278" y="607"/>
                  </a:lnTo>
                  <a:lnTo>
                    <a:pt x="1278" y="618"/>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0"/>
            <p:cNvSpPr/>
            <p:nvPr/>
          </p:nvSpPr>
          <p:spPr>
            <a:xfrm>
              <a:off x="4203408" y="3257613"/>
              <a:ext cx="28116" cy="28116"/>
            </a:xfrm>
            <a:custGeom>
              <a:rect b="b" l="l" r="r" t="t"/>
              <a:pathLst>
                <a:path extrusionOk="0" h="1279" w="1279">
                  <a:moveTo>
                    <a:pt x="606" y="0"/>
                  </a:moveTo>
                  <a:lnTo>
                    <a:pt x="474" y="22"/>
                  </a:lnTo>
                  <a:lnTo>
                    <a:pt x="254" y="122"/>
                  </a:lnTo>
                  <a:lnTo>
                    <a:pt x="88" y="309"/>
                  </a:lnTo>
                  <a:lnTo>
                    <a:pt x="0" y="540"/>
                  </a:lnTo>
                  <a:lnTo>
                    <a:pt x="0" y="673"/>
                  </a:lnTo>
                  <a:lnTo>
                    <a:pt x="11" y="805"/>
                  </a:lnTo>
                  <a:lnTo>
                    <a:pt x="121" y="1025"/>
                  </a:lnTo>
                  <a:lnTo>
                    <a:pt x="309" y="1190"/>
                  </a:lnTo>
                  <a:lnTo>
                    <a:pt x="540" y="1279"/>
                  </a:lnTo>
                  <a:lnTo>
                    <a:pt x="672" y="1279"/>
                  </a:lnTo>
                  <a:lnTo>
                    <a:pt x="805" y="1268"/>
                  </a:lnTo>
                  <a:lnTo>
                    <a:pt x="1025" y="1157"/>
                  </a:lnTo>
                  <a:lnTo>
                    <a:pt x="1190" y="970"/>
                  </a:lnTo>
                  <a:lnTo>
                    <a:pt x="1278" y="739"/>
                  </a:lnTo>
                  <a:lnTo>
                    <a:pt x="1278" y="606"/>
                  </a:lnTo>
                  <a:lnTo>
                    <a:pt x="1267" y="485"/>
                  </a:lnTo>
                  <a:lnTo>
                    <a:pt x="1168" y="265"/>
                  </a:lnTo>
                  <a:lnTo>
                    <a:pt x="992" y="100"/>
                  </a:lnTo>
                  <a:lnTo>
                    <a:pt x="772" y="11"/>
                  </a:lnTo>
                  <a:lnTo>
                    <a:pt x="6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0"/>
            <p:cNvSpPr/>
            <p:nvPr/>
          </p:nvSpPr>
          <p:spPr>
            <a:xfrm>
              <a:off x="4203408" y="3257613"/>
              <a:ext cx="28116" cy="28116"/>
            </a:xfrm>
            <a:custGeom>
              <a:rect b="b" l="l" r="r" t="t"/>
              <a:pathLst>
                <a:path extrusionOk="0" fill="none" h="1279" w="1279">
                  <a:moveTo>
                    <a:pt x="1278" y="606"/>
                  </a:moveTo>
                  <a:lnTo>
                    <a:pt x="1278" y="739"/>
                  </a:lnTo>
                  <a:lnTo>
                    <a:pt x="1190" y="970"/>
                  </a:lnTo>
                  <a:lnTo>
                    <a:pt x="1025" y="1157"/>
                  </a:lnTo>
                  <a:lnTo>
                    <a:pt x="805" y="1268"/>
                  </a:lnTo>
                  <a:lnTo>
                    <a:pt x="672" y="1279"/>
                  </a:lnTo>
                  <a:lnTo>
                    <a:pt x="540" y="1279"/>
                  </a:lnTo>
                  <a:lnTo>
                    <a:pt x="309" y="1190"/>
                  </a:lnTo>
                  <a:lnTo>
                    <a:pt x="121" y="1025"/>
                  </a:lnTo>
                  <a:lnTo>
                    <a:pt x="11" y="805"/>
                  </a:lnTo>
                  <a:lnTo>
                    <a:pt x="0" y="673"/>
                  </a:lnTo>
                  <a:lnTo>
                    <a:pt x="0" y="540"/>
                  </a:lnTo>
                  <a:lnTo>
                    <a:pt x="88" y="309"/>
                  </a:lnTo>
                  <a:lnTo>
                    <a:pt x="254" y="122"/>
                  </a:lnTo>
                  <a:lnTo>
                    <a:pt x="474" y="22"/>
                  </a:lnTo>
                  <a:lnTo>
                    <a:pt x="606" y="0"/>
                  </a:lnTo>
                  <a:lnTo>
                    <a:pt x="628" y="0"/>
                  </a:lnTo>
                  <a:lnTo>
                    <a:pt x="639" y="0"/>
                  </a:lnTo>
                  <a:lnTo>
                    <a:pt x="772" y="11"/>
                  </a:lnTo>
                  <a:lnTo>
                    <a:pt x="992" y="100"/>
                  </a:lnTo>
                  <a:lnTo>
                    <a:pt x="1168" y="265"/>
                  </a:lnTo>
                  <a:lnTo>
                    <a:pt x="1267" y="485"/>
                  </a:lnTo>
                  <a:lnTo>
                    <a:pt x="1278" y="606"/>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0"/>
            <p:cNvSpPr/>
            <p:nvPr/>
          </p:nvSpPr>
          <p:spPr>
            <a:xfrm>
              <a:off x="4266146" y="3222969"/>
              <a:ext cx="28116" cy="28357"/>
            </a:xfrm>
            <a:custGeom>
              <a:rect b="b" l="l" r="r" t="t"/>
              <a:pathLst>
                <a:path extrusionOk="0" h="1290" w="1279">
                  <a:moveTo>
                    <a:pt x="617" y="1"/>
                  </a:moveTo>
                  <a:lnTo>
                    <a:pt x="595" y="12"/>
                  </a:lnTo>
                  <a:lnTo>
                    <a:pt x="463" y="23"/>
                  </a:lnTo>
                  <a:lnTo>
                    <a:pt x="243" y="133"/>
                  </a:lnTo>
                  <a:lnTo>
                    <a:pt x="77" y="320"/>
                  </a:lnTo>
                  <a:lnTo>
                    <a:pt x="0" y="552"/>
                  </a:lnTo>
                  <a:lnTo>
                    <a:pt x="0" y="684"/>
                  </a:lnTo>
                  <a:lnTo>
                    <a:pt x="11" y="816"/>
                  </a:lnTo>
                  <a:lnTo>
                    <a:pt x="122" y="1036"/>
                  </a:lnTo>
                  <a:lnTo>
                    <a:pt x="309" y="1202"/>
                  </a:lnTo>
                  <a:lnTo>
                    <a:pt x="540" y="1279"/>
                  </a:lnTo>
                  <a:lnTo>
                    <a:pt x="672" y="1290"/>
                  </a:lnTo>
                  <a:lnTo>
                    <a:pt x="805" y="1268"/>
                  </a:lnTo>
                  <a:lnTo>
                    <a:pt x="1025" y="1158"/>
                  </a:lnTo>
                  <a:lnTo>
                    <a:pt x="1190" y="970"/>
                  </a:lnTo>
                  <a:lnTo>
                    <a:pt x="1268" y="739"/>
                  </a:lnTo>
                  <a:lnTo>
                    <a:pt x="1279" y="607"/>
                  </a:lnTo>
                  <a:lnTo>
                    <a:pt x="1257" y="485"/>
                  </a:lnTo>
                  <a:lnTo>
                    <a:pt x="1157" y="265"/>
                  </a:lnTo>
                  <a:lnTo>
                    <a:pt x="992" y="100"/>
                  </a:lnTo>
                  <a:lnTo>
                    <a:pt x="761" y="12"/>
                  </a:lnTo>
                  <a:lnTo>
                    <a:pt x="6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0"/>
            <p:cNvSpPr/>
            <p:nvPr/>
          </p:nvSpPr>
          <p:spPr>
            <a:xfrm>
              <a:off x="4266146" y="3222969"/>
              <a:ext cx="28116" cy="28357"/>
            </a:xfrm>
            <a:custGeom>
              <a:rect b="b" l="l" r="r" t="t"/>
              <a:pathLst>
                <a:path extrusionOk="0" fill="none" h="1290" w="1279">
                  <a:moveTo>
                    <a:pt x="1279" y="607"/>
                  </a:moveTo>
                  <a:lnTo>
                    <a:pt x="1268" y="739"/>
                  </a:lnTo>
                  <a:lnTo>
                    <a:pt x="1190" y="970"/>
                  </a:lnTo>
                  <a:lnTo>
                    <a:pt x="1025" y="1158"/>
                  </a:lnTo>
                  <a:lnTo>
                    <a:pt x="805" y="1268"/>
                  </a:lnTo>
                  <a:lnTo>
                    <a:pt x="672" y="1290"/>
                  </a:lnTo>
                  <a:lnTo>
                    <a:pt x="540" y="1279"/>
                  </a:lnTo>
                  <a:lnTo>
                    <a:pt x="309" y="1202"/>
                  </a:lnTo>
                  <a:lnTo>
                    <a:pt x="122" y="1036"/>
                  </a:lnTo>
                  <a:lnTo>
                    <a:pt x="11" y="816"/>
                  </a:lnTo>
                  <a:lnTo>
                    <a:pt x="0" y="684"/>
                  </a:lnTo>
                  <a:lnTo>
                    <a:pt x="0" y="552"/>
                  </a:lnTo>
                  <a:lnTo>
                    <a:pt x="77" y="320"/>
                  </a:lnTo>
                  <a:lnTo>
                    <a:pt x="243" y="133"/>
                  </a:lnTo>
                  <a:lnTo>
                    <a:pt x="463" y="23"/>
                  </a:lnTo>
                  <a:lnTo>
                    <a:pt x="595" y="12"/>
                  </a:lnTo>
                  <a:lnTo>
                    <a:pt x="617" y="1"/>
                  </a:lnTo>
                  <a:lnTo>
                    <a:pt x="639" y="1"/>
                  </a:lnTo>
                  <a:lnTo>
                    <a:pt x="761" y="12"/>
                  </a:lnTo>
                  <a:lnTo>
                    <a:pt x="992" y="100"/>
                  </a:lnTo>
                  <a:lnTo>
                    <a:pt x="1157" y="265"/>
                  </a:lnTo>
                  <a:lnTo>
                    <a:pt x="1257" y="485"/>
                  </a:lnTo>
                  <a:lnTo>
                    <a:pt x="1279"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0"/>
            <p:cNvSpPr/>
            <p:nvPr/>
          </p:nvSpPr>
          <p:spPr>
            <a:xfrm>
              <a:off x="4233678" y="3338992"/>
              <a:ext cx="27874" cy="27896"/>
            </a:xfrm>
            <a:custGeom>
              <a:rect b="b" l="l" r="r" t="t"/>
              <a:pathLst>
                <a:path extrusionOk="0" h="1269" w="1268">
                  <a:moveTo>
                    <a:pt x="596" y="1"/>
                  </a:moveTo>
                  <a:lnTo>
                    <a:pt x="475" y="12"/>
                  </a:lnTo>
                  <a:lnTo>
                    <a:pt x="243" y="122"/>
                  </a:lnTo>
                  <a:lnTo>
                    <a:pt x="78" y="298"/>
                  </a:lnTo>
                  <a:lnTo>
                    <a:pt x="1" y="541"/>
                  </a:lnTo>
                  <a:lnTo>
                    <a:pt x="1" y="662"/>
                  </a:lnTo>
                  <a:lnTo>
                    <a:pt x="12" y="794"/>
                  </a:lnTo>
                  <a:lnTo>
                    <a:pt x="122" y="1015"/>
                  </a:lnTo>
                  <a:lnTo>
                    <a:pt x="298" y="1180"/>
                  </a:lnTo>
                  <a:lnTo>
                    <a:pt x="530" y="1268"/>
                  </a:lnTo>
                  <a:lnTo>
                    <a:pt x="662" y="1268"/>
                  </a:lnTo>
                  <a:lnTo>
                    <a:pt x="794" y="1257"/>
                  </a:lnTo>
                  <a:lnTo>
                    <a:pt x="1014" y="1147"/>
                  </a:lnTo>
                  <a:lnTo>
                    <a:pt x="1180" y="960"/>
                  </a:lnTo>
                  <a:lnTo>
                    <a:pt x="1268" y="728"/>
                  </a:lnTo>
                  <a:lnTo>
                    <a:pt x="1268" y="607"/>
                  </a:lnTo>
                  <a:lnTo>
                    <a:pt x="1257" y="475"/>
                  </a:lnTo>
                  <a:lnTo>
                    <a:pt x="1158" y="254"/>
                  </a:lnTo>
                  <a:lnTo>
                    <a:pt x="981" y="89"/>
                  </a:lnTo>
                  <a:lnTo>
                    <a:pt x="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0"/>
            <p:cNvSpPr/>
            <p:nvPr/>
          </p:nvSpPr>
          <p:spPr>
            <a:xfrm>
              <a:off x="4233678" y="3338992"/>
              <a:ext cx="27874" cy="27896"/>
            </a:xfrm>
            <a:custGeom>
              <a:rect b="b" l="l" r="r" t="t"/>
              <a:pathLst>
                <a:path extrusionOk="0" fill="none" h="1269" w="1268">
                  <a:moveTo>
                    <a:pt x="1268" y="607"/>
                  </a:moveTo>
                  <a:lnTo>
                    <a:pt x="1268" y="728"/>
                  </a:lnTo>
                  <a:lnTo>
                    <a:pt x="1180" y="960"/>
                  </a:lnTo>
                  <a:lnTo>
                    <a:pt x="1014" y="1147"/>
                  </a:lnTo>
                  <a:lnTo>
                    <a:pt x="794" y="1257"/>
                  </a:lnTo>
                  <a:lnTo>
                    <a:pt x="662" y="1268"/>
                  </a:lnTo>
                  <a:lnTo>
                    <a:pt x="530" y="1268"/>
                  </a:lnTo>
                  <a:lnTo>
                    <a:pt x="298" y="1180"/>
                  </a:lnTo>
                  <a:lnTo>
                    <a:pt x="122" y="1015"/>
                  </a:lnTo>
                  <a:lnTo>
                    <a:pt x="12" y="794"/>
                  </a:lnTo>
                  <a:lnTo>
                    <a:pt x="1" y="662"/>
                  </a:lnTo>
                  <a:lnTo>
                    <a:pt x="1" y="541"/>
                  </a:lnTo>
                  <a:lnTo>
                    <a:pt x="78" y="298"/>
                  </a:lnTo>
                  <a:lnTo>
                    <a:pt x="243" y="122"/>
                  </a:lnTo>
                  <a:lnTo>
                    <a:pt x="475" y="12"/>
                  </a:lnTo>
                  <a:lnTo>
                    <a:pt x="596" y="1"/>
                  </a:lnTo>
                  <a:lnTo>
                    <a:pt x="618" y="1"/>
                  </a:lnTo>
                  <a:lnTo>
                    <a:pt x="629" y="1"/>
                  </a:lnTo>
                  <a:lnTo>
                    <a:pt x="761" y="1"/>
                  </a:lnTo>
                  <a:lnTo>
                    <a:pt x="981" y="89"/>
                  </a:lnTo>
                  <a:lnTo>
                    <a:pt x="1158" y="254"/>
                  </a:lnTo>
                  <a:lnTo>
                    <a:pt x="1257" y="475"/>
                  </a:lnTo>
                  <a:lnTo>
                    <a:pt x="1268"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0"/>
            <p:cNvSpPr/>
            <p:nvPr/>
          </p:nvSpPr>
          <p:spPr>
            <a:xfrm>
              <a:off x="4385797" y="3283047"/>
              <a:ext cx="28138" cy="28116"/>
            </a:xfrm>
            <a:custGeom>
              <a:rect b="b" l="l" r="r" t="t"/>
              <a:pathLst>
                <a:path extrusionOk="0" h="1279" w="1280">
                  <a:moveTo>
                    <a:pt x="618" y="0"/>
                  </a:moveTo>
                  <a:lnTo>
                    <a:pt x="486" y="11"/>
                  </a:lnTo>
                  <a:lnTo>
                    <a:pt x="254" y="122"/>
                  </a:lnTo>
                  <a:lnTo>
                    <a:pt x="89" y="309"/>
                  </a:lnTo>
                  <a:lnTo>
                    <a:pt x="12" y="540"/>
                  </a:lnTo>
                  <a:lnTo>
                    <a:pt x="1" y="673"/>
                  </a:lnTo>
                  <a:lnTo>
                    <a:pt x="23" y="794"/>
                  </a:lnTo>
                  <a:lnTo>
                    <a:pt x="133" y="1025"/>
                  </a:lnTo>
                  <a:lnTo>
                    <a:pt x="310" y="1191"/>
                  </a:lnTo>
                  <a:lnTo>
                    <a:pt x="552" y="1279"/>
                  </a:lnTo>
                  <a:lnTo>
                    <a:pt x="673" y="1279"/>
                  </a:lnTo>
                  <a:lnTo>
                    <a:pt x="805" y="1257"/>
                  </a:lnTo>
                  <a:lnTo>
                    <a:pt x="1037" y="1157"/>
                  </a:lnTo>
                  <a:lnTo>
                    <a:pt x="1191" y="970"/>
                  </a:lnTo>
                  <a:lnTo>
                    <a:pt x="1279" y="739"/>
                  </a:lnTo>
                  <a:lnTo>
                    <a:pt x="1279" y="606"/>
                  </a:lnTo>
                  <a:lnTo>
                    <a:pt x="1279" y="595"/>
                  </a:lnTo>
                  <a:lnTo>
                    <a:pt x="1268" y="474"/>
                  </a:lnTo>
                  <a:lnTo>
                    <a:pt x="1169" y="254"/>
                  </a:lnTo>
                  <a:lnTo>
                    <a:pt x="993" y="89"/>
                  </a:lnTo>
                  <a:lnTo>
                    <a:pt x="7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0"/>
            <p:cNvSpPr/>
            <p:nvPr/>
          </p:nvSpPr>
          <p:spPr>
            <a:xfrm>
              <a:off x="4385797" y="3283047"/>
              <a:ext cx="28138" cy="28116"/>
            </a:xfrm>
            <a:custGeom>
              <a:rect b="b" l="l" r="r" t="t"/>
              <a:pathLst>
                <a:path extrusionOk="0" fill="none" h="1279" w="1280">
                  <a:moveTo>
                    <a:pt x="1279" y="606"/>
                  </a:moveTo>
                  <a:lnTo>
                    <a:pt x="1279" y="739"/>
                  </a:lnTo>
                  <a:lnTo>
                    <a:pt x="1191" y="970"/>
                  </a:lnTo>
                  <a:lnTo>
                    <a:pt x="1037" y="1157"/>
                  </a:lnTo>
                  <a:lnTo>
                    <a:pt x="805" y="1257"/>
                  </a:lnTo>
                  <a:lnTo>
                    <a:pt x="673" y="1279"/>
                  </a:lnTo>
                  <a:lnTo>
                    <a:pt x="552" y="1279"/>
                  </a:lnTo>
                  <a:lnTo>
                    <a:pt x="310" y="1191"/>
                  </a:lnTo>
                  <a:lnTo>
                    <a:pt x="133" y="1025"/>
                  </a:lnTo>
                  <a:lnTo>
                    <a:pt x="23" y="794"/>
                  </a:lnTo>
                  <a:lnTo>
                    <a:pt x="1" y="673"/>
                  </a:lnTo>
                  <a:lnTo>
                    <a:pt x="12" y="540"/>
                  </a:lnTo>
                  <a:lnTo>
                    <a:pt x="89" y="309"/>
                  </a:lnTo>
                  <a:lnTo>
                    <a:pt x="254" y="122"/>
                  </a:lnTo>
                  <a:lnTo>
                    <a:pt x="486" y="11"/>
                  </a:lnTo>
                  <a:lnTo>
                    <a:pt x="618" y="0"/>
                  </a:lnTo>
                  <a:lnTo>
                    <a:pt x="629" y="0"/>
                  </a:lnTo>
                  <a:lnTo>
                    <a:pt x="640" y="0"/>
                  </a:lnTo>
                  <a:lnTo>
                    <a:pt x="772" y="0"/>
                  </a:lnTo>
                  <a:lnTo>
                    <a:pt x="993" y="89"/>
                  </a:lnTo>
                  <a:lnTo>
                    <a:pt x="1169" y="254"/>
                  </a:lnTo>
                  <a:lnTo>
                    <a:pt x="1268" y="474"/>
                  </a:lnTo>
                  <a:lnTo>
                    <a:pt x="1279" y="595"/>
                  </a:lnTo>
                  <a:lnTo>
                    <a:pt x="1279" y="606"/>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0"/>
            <p:cNvSpPr/>
            <p:nvPr/>
          </p:nvSpPr>
          <p:spPr>
            <a:xfrm>
              <a:off x="4285755" y="3301204"/>
              <a:ext cx="28138" cy="28138"/>
            </a:xfrm>
            <a:custGeom>
              <a:rect b="b" l="l" r="r" t="t"/>
              <a:pathLst>
                <a:path extrusionOk="0" h="1280" w="1280">
                  <a:moveTo>
                    <a:pt x="607" y="1"/>
                  </a:moveTo>
                  <a:lnTo>
                    <a:pt x="486" y="12"/>
                  </a:lnTo>
                  <a:lnTo>
                    <a:pt x="254" y="122"/>
                  </a:lnTo>
                  <a:lnTo>
                    <a:pt x="89" y="309"/>
                  </a:lnTo>
                  <a:lnTo>
                    <a:pt x="1" y="541"/>
                  </a:lnTo>
                  <a:lnTo>
                    <a:pt x="1" y="673"/>
                  </a:lnTo>
                  <a:lnTo>
                    <a:pt x="23" y="805"/>
                  </a:lnTo>
                  <a:lnTo>
                    <a:pt x="133" y="1026"/>
                  </a:lnTo>
                  <a:lnTo>
                    <a:pt x="309" y="1191"/>
                  </a:lnTo>
                  <a:lnTo>
                    <a:pt x="541" y="1279"/>
                  </a:lnTo>
                  <a:lnTo>
                    <a:pt x="673" y="1279"/>
                  </a:lnTo>
                  <a:lnTo>
                    <a:pt x="805" y="1257"/>
                  </a:lnTo>
                  <a:lnTo>
                    <a:pt x="1026" y="1158"/>
                  </a:lnTo>
                  <a:lnTo>
                    <a:pt x="1191" y="971"/>
                  </a:lnTo>
                  <a:lnTo>
                    <a:pt x="1279" y="739"/>
                  </a:lnTo>
                  <a:lnTo>
                    <a:pt x="1279" y="607"/>
                  </a:lnTo>
                  <a:lnTo>
                    <a:pt x="1268" y="475"/>
                  </a:lnTo>
                  <a:lnTo>
                    <a:pt x="1169" y="254"/>
                  </a:lnTo>
                  <a:lnTo>
                    <a:pt x="1004" y="89"/>
                  </a:lnTo>
                  <a:lnTo>
                    <a:pt x="7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0"/>
            <p:cNvSpPr/>
            <p:nvPr/>
          </p:nvSpPr>
          <p:spPr>
            <a:xfrm>
              <a:off x="4285755" y="3301204"/>
              <a:ext cx="28138" cy="28138"/>
            </a:xfrm>
            <a:custGeom>
              <a:rect b="b" l="l" r="r" t="t"/>
              <a:pathLst>
                <a:path extrusionOk="0" fill="none" h="1280" w="1280">
                  <a:moveTo>
                    <a:pt x="1279" y="607"/>
                  </a:moveTo>
                  <a:lnTo>
                    <a:pt x="1279" y="739"/>
                  </a:lnTo>
                  <a:lnTo>
                    <a:pt x="1191" y="971"/>
                  </a:lnTo>
                  <a:lnTo>
                    <a:pt x="1026" y="1158"/>
                  </a:lnTo>
                  <a:lnTo>
                    <a:pt x="805" y="1257"/>
                  </a:lnTo>
                  <a:lnTo>
                    <a:pt x="673" y="1279"/>
                  </a:lnTo>
                  <a:lnTo>
                    <a:pt x="541" y="1279"/>
                  </a:lnTo>
                  <a:lnTo>
                    <a:pt x="309" y="1191"/>
                  </a:lnTo>
                  <a:lnTo>
                    <a:pt x="133" y="1026"/>
                  </a:lnTo>
                  <a:lnTo>
                    <a:pt x="23" y="805"/>
                  </a:lnTo>
                  <a:lnTo>
                    <a:pt x="1" y="673"/>
                  </a:lnTo>
                  <a:lnTo>
                    <a:pt x="1" y="541"/>
                  </a:lnTo>
                  <a:lnTo>
                    <a:pt x="89" y="309"/>
                  </a:lnTo>
                  <a:lnTo>
                    <a:pt x="254" y="122"/>
                  </a:lnTo>
                  <a:lnTo>
                    <a:pt x="486" y="12"/>
                  </a:lnTo>
                  <a:lnTo>
                    <a:pt x="607" y="1"/>
                  </a:lnTo>
                  <a:lnTo>
                    <a:pt x="629" y="1"/>
                  </a:lnTo>
                  <a:lnTo>
                    <a:pt x="651" y="1"/>
                  </a:lnTo>
                  <a:lnTo>
                    <a:pt x="772" y="1"/>
                  </a:lnTo>
                  <a:lnTo>
                    <a:pt x="1004" y="89"/>
                  </a:lnTo>
                  <a:lnTo>
                    <a:pt x="1169" y="254"/>
                  </a:lnTo>
                  <a:lnTo>
                    <a:pt x="1268" y="475"/>
                  </a:lnTo>
                  <a:lnTo>
                    <a:pt x="1279"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0"/>
            <p:cNvSpPr/>
            <p:nvPr/>
          </p:nvSpPr>
          <p:spPr>
            <a:xfrm>
              <a:off x="4331302" y="3247919"/>
              <a:ext cx="27874" cy="27874"/>
            </a:xfrm>
            <a:custGeom>
              <a:rect b="b" l="l" r="r" t="t"/>
              <a:pathLst>
                <a:path extrusionOk="0" h="1268" w="1268">
                  <a:moveTo>
                    <a:pt x="607" y="1"/>
                  </a:moveTo>
                  <a:lnTo>
                    <a:pt x="474" y="12"/>
                  </a:lnTo>
                  <a:lnTo>
                    <a:pt x="254" y="122"/>
                  </a:lnTo>
                  <a:lnTo>
                    <a:pt x="89" y="298"/>
                  </a:lnTo>
                  <a:lnTo>
                    <a:pt x="1" y="530"/>
                  </a:lnTo>
                  <a:lnTo>
                    <a:pt x="1" y="662"/>
                  </a:lnTo>
                  <a:lnTo>
                    <a:pt x="12" y="794"/>
                  </a:lnTo>
                  <a:lnTo>
                    <a:pt x="122" y="1014"/>
                  </a:lnTo>
                  <a:lnTo>
                    <a:pt x="298" y="1180"/>
                  </a:lnTo>
                  <a:lnTo>
                    <a:pt x="530" y="1268"/>
                  </a:lnTo>
                  <a:lnTo>
                    <a:pt x="662" y="1268"/>
                  </a:lnTo>
                  <a:lnTo>
                    <a:pt x="794" y="1257"/>
                  </a:lnTo>
                  <a:lnTo>
                    <a:pt x="1014" y="1147"/>
                  </a:lnTo>
                  <a:lnTo>
                    <a:pt x="1180" y="970"/>
                  </a:lnTo>
                  <a:lnTo>
                    <a:pt x="1268" y="739"/>
                  </a:lnTo>
                  <a:lnTo>
                    <a:pt x="1268" y="607"/>
                  </a:lnTo>
                  <a:lnTo>
                    <a:pt x="1268" y="596"/>
                  </a:lnTo>
                  <a:lnTo>
                    <a:pt x="1257" y="474"/>
                  </a:lnTo>
                  <a:lnTo>
                    <a:pt x="1158" y="254"/>
                  </a:lnTo>
                  <a:lnTo>
                    <a:pt x="981" y="89"/>
                  </a:lnTo>
                  <a:lnTo>
                    <a:pt x="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0"/>
            <p:cNvSpPr/>
            <p:nvPr/>
          </p:nvSpPr>
          <p:spPr>
            <a:xfrm>
              <a:off x="4331302" y="3247919"/>
              <a:ext cx="27874" cy="27874"/>
            </a:xfrm>
            <a:custGeom>
              <a:rect b="b" l="l" r="r" t="t"/>
              <a:pathLst>
                <a:path extrusionOk="0" fill="none" h="1268" w="1268">
                  <a:moveTo>
                    <a:pt x="1268" y="607"/>
                  </a:moveTo>
                  <a:lnTo>
                    <a:pt x="1268" y="739"/>
                  </a:lnTo>
                  <a:lnTo>
                    <a:pt x="1180" y="970"/>
                  </a:lnTo>
                  <a:lnTo>
                    <a:pt x="1014" y="1147"/>
                  </a:lnTo>
                  <a:lnTo>
                    <a:pt x="794" y="1257"/>
                  </a:lnTo>
                  <a:lnTo>
                    <a:pt x="662" y="1268"/>
                  </a:lnTo>
                  <a:lnTo>
                    <a:pt x="530" y="1268"/>
                  </a:lnTo>
                  <a:lnTo>
                    <a:pt x="298" y="1180"/>
                  </a:lnTo>
                  <a:lnTo>
                    <a:pt x="122" y="1014"/>
                  </a:lnTo>
                  <a:lnTo>
                    <a:pt x="12" y="794"/>
                  </a:lnTo>
                  <a:lnTo>
                    <a:pt x="1" y="662"/>
                  </a:lnTo>
                  <a:lnTo>
                    <a:pt x="1" y="530"/>
                  </a:lnTo>
                  <a:lnTo>
                    <a:pt x="89" y="298"/>
                  </a:lnTo>
                  <a:lnTo>
                    <a:pt x="254" y="122"/>
                  </a:lnTo>
                  <a:lnTo>
                    <a:pt x="474" y="12"/>
                  </a:lnTo>
                  <a:lnTo>
                    <a:pt x="607" y="1"/>
                  </a:lnTo>
                  <a:lnTo>
                    <a:pt x="618" y="1"/>
                  </a:lnTo>
                  <a:lnTo>
                    <a:pt x="629" y="1"/>
                  </a:lnTo>
                  <a:lnTo>
                    <a:pt x="761" y="1"/>
                  </a:lnTo>
                  <a:lnTo>
                    <a:pt x="981" y="89"/>
                  </a:lnTo>
                  <a:lnTo>
                    <a:pt x="1158" y="254"/>
                  </a:lnTo>
                  <a:lnTo>
                    <a:pt x="1257" y="474"/>
                  </a:lnTo>
                  <a:lnTo>
                    <a:pt x="1268" y="596"/>
                  </a:lnTo>
                  <a:lnTo>
                    <a:pt x="1268"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0"/>
            <p:cNvSpPr/>
            <p:nvPr/>
          </p:nvSpPr>
          <p:spPr>
            <a:xfrm>
              <a:off x="4364979" y="3185906"/>
              <a:ext cx="28116" cy="28116"/>
            </a:xfrm>
            <a:custGeom>
              <a:rect b="b" l="l" r="r" t="t"/>
              <a:pathLst>
                <a:path extrusionOk="0" h="1279" w="1279">
                  <a:moveTo>
                    <a:pt x="606" y="1"/>
                  </a:moveTo>
                  <a:lnTo>
                    <a:pt x="474" y="12"/>
                  </a:lnTo>
                  <a:lnTo>
                    <a:pt x="254" y="122"/>
                  </a:lnTo>
                  <a:lnTo>
                    <a:pt x="88" y="298"/>
                  </a:lnTo>
                  <a:lnTo>
                    <a:pt x="0" y="541"/>
                  </a:lnTo>
                  <a:lnTo>
                    <a:pt x="0" y="673"/>
                  </a:lnTo>
                  <a:lnTo>
                    <a:pt x="11" y="794"/>
                  </a:lnTo>
                  <a:lnTo>
                    <a:pt x="122" y="1025"/>
                  </a:lnTo>
                  <a:lnTo>
                    <a:pt x="309" y="1191"/>
                  </a:lnTo>
                  <a:lnTo>
                    <a:pt x="540" y="1268"/>
                  </a:lnTo>
                  <a:lnTo>
                    <a:pt x="673" y="1279"/>
                  </a:lnTo>
                  <a:lnTo>
                    <a:pt x="794" y="1257"/>
                  </a:lnTo>
                  <a:lnTo>
                    <a:pt x="1025" y="1147"/>
                  </a:lnTo>
                  <a:lnTo>
                    <a:pt x="1190" y="970"/>
                  </a:lnTo>
                  <a:lnTo>
                    <a:pt x="1279" y="739"/>
                  </a:lnTo>
                  <a:lnTo>
                    <a:pt x="1279" y="607"/>
                  </a:lnTo>
                  <a:lnTo>
                    <a:pt x="1268" y="474"/>
                  </a:lnTo>
                  <a:lnTo>
                    <a:pt x="1168" y="254"/>
                  </a:lnTo>
                  <a:lnTo>
                    <a:pt x="992" y="89"/>
                  </a:lnTo>
                  <a:lnTo>
                    <a:pt x="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0"/>
            <p:cNvSpPr/>
            <p:nvPr/>
          </p:nvSpPr>
          <p:spPr>
            <a:xfrm>
              <a:off x="4364979" y="3185906"/>
              <a:ext cx="28116" cy="28116"/>
            </a:xfrm>
            <a:custGeom>
              <a:rect b="b" l="l" r="r" t="t"/>
              <a:pathLst>
                <a:path extrusionOk="0" fill="none" h="1279" w="1279">
                  <a:moveTo>
                    <a:pt x="1279" y="607"/>
                  </a:moveTo>
                  <a:lnTo>
                    <a:pt x="1279" y="739"/>
                  </a:lnTo>
                  <a:lnTo>
                    <a:pt x="1190" y="970"/>
                  </a:lnTo>
                  <a:lnTo>
                    <a:pt x="1025" y="1147"/>
                  </a:lnTo>
                  <a:lnTo>
                    <a:pt x="794" y="1257"/>
                  </a:lnTo>
                  <a:lnTo>
                    <a:pt x="673" y="1279"/>
                  </a:lnTo>
                  <a:lnTo>
                    <a:pt x="540" y="1268"/>
                  </a:lnTo>
                  <a:lnTo>
                    <a:pt x="309" y="1191"/>
                  </a:lnTo>
                  <a:lnTo>
                    <a:pt x="122" y="1025"/>
                  </a:lnTo>
                  <a:lnTo>
                    <a:pt x="11" y="794"/>
                  </a:lnTo>
                  <a:lnTo>
                    <a:pt x="0" y="673"/>
                  </a:lnTo>
                  <a:lnTo>
                    <a:pt x="0" y="541"/>
                  </a:lnTo>
                  <a:lnTo>
                    <a:pt x="88" y="298"/>
                  </a:lnTo>
                  <a:lnTo>
                    <a:pt x="254" y="122"/>
                  </a:lnTo>
                  <a:lnTo>
                    <a:pt x="474" y="12"/>
                  </a:lnTo>
                  <a:lnTo>
                    <a:pt x="606" y="1"/>
                  </a:lnTo>
                  <a:lnTo>
                    <a:pt x="617" y="1"/>
                  </a:lnTo>
                  <a:lnTo>
                    <a:pt x="639" y="1"/>
                  </a:lnTo>
                  <a:lnTo>
                    <a:pt x="761" y="1"/>
                  </a:lnTo>
                  <a:lnTo>
                    <a:pt x="992" y="89"/>
                  </a:lnTo>
                  <a:lnTo>
                    <a:pt x="1168" y="254"/>
                  </a:lnTo>
                  <a:lnTo>
                    <a:pt x="1268" y="474"/>
                  </a:lnTo>
                  <a:lnTo>
                    <a:pt x="1279"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0"/>
            <p:cNvSpPr/>
            <p:nvPr/>
          </p:nvSpPr>
          <p:spPr>
            <a:xfrm>
              <a:off x="4332753" y="3345543"/>
              <a:ext cx="27874" cy="27874"/>
            </a:xfrm>
            <a:custGeom>
              <a:rect b="b" l="l" r="r" t="t"/>
              <a:pathLst>
                <a:path extrusionOk="0" h="1268" w="1268">
                  <a:moveTo>
                    <a:pt x="607" y="0"/>
                  </a:moveTo>
                  <a:lnTo>
                    <a:pt x="475" y="23"/>
                  </a:lnTo>
                  <a:lnTo>
                    <a:pt x="254" y="122"/>
                  </a:lnTo>
                  <a:lnTo>
                    <a:pt x="89" y="298"/>
                  </a:lnTo>
                  <a:lnTo>
                    <a:pt x="1" y="540"/>
                  </a:lnTo>
                  <a:lnTo>
                    <a:pt x="1" y="662"/>
                  </a:lnTo>
                  <a:lnTo>
                    <a:pt x="12" y="794"/>
                  </a:lnTo>
                  <a:lnTo>
                    <a:pt x="122" y="1014"/>
                  </a:lnTo>
                  <a:lnTo>
                    <a:pt x="298" y="1180"/>
                  </a:lnTo>
                  <a:lnTo>
                    <a:pt x="530" y="1268"/>
                  </a:lnTo>
                  <a:lnTo>
                    <a:pt x="662" y="1268"/>
                  </a:lnTo>
                  <a:lnTo>
                    <a:pt x="794" y="1257"/>
                  </a:lnTo>
                  <a:lnTo>
                    <a:pt x="1015" y="1147"/>
                  </a:lnTo>
                  <a:lnTo>
                    <a:pt x="1180" y="970"/>
                  </a:lnTo>
                  <a:lnTo>
                    <a:pt x="1268" y="739"/>
                  </a:lnTo>
                  <a:lnTo>
                    <a:pt x="1268" y="607"/>
                  </a:lnTo>
                  <a:lnTo>
                    <a:pt x="1268" y="596"/>
                  </a:lnTo>
                  <a:lnTo>
                    <a:pt x="1257" y="474"/>
                  </a:lnTo>
                  <a:lnTo>
                    <a:pt x="1158" y="254"/>
                  </a:lnTo>
                  <a:lnTo>
                    <a:pt x="981" y="89"/>
                  </a:lnTo>
                  <a:lnTo>
                    <a:pt x="761" y="11"/>
                  </a:lnTo>
                  <a:lnTo>
                    <a:pt x="6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0"/>
            <p:cNvSpPr/>
            <p:nvPr/>
          </p:nvSpPr>
          <p:spPr>
            <a:xfrm>
              <a:off x="4332753" y="3345543"/>
              <a:ext cx="27874" cy="27874"/>
            </a:xfrm>
            <a:custGeom>
              <a:rect b="b" l="l" r="r" t="t"/>
              <a:pathLst>
                <a:path extrusionOk="0" fill="none" h="1268" w="1268">
                  <a:moveTo>
                    <a:pt x="1268" y="607"/>
                  </a:moveTo>
                  <a:lnTo>
                    <a:pt x="1268" y="739"/>
                  </a:lnTo>
                  <a:lnTo>
                    <a:pt x="1180" y="970"/>
                  </a:lnTo>
                  <a:lnTo>
                    <a:pt x="1015" y="1147"/>
                  </a:lnTo>
                  <a:lnTo>
                    <a:pt x="794" y="1257"/>
                  </a:lnTo>
                  <a:lnTo>
                    <a:pt x="662" y="1268"/>
                  </a:lnTo>
                  <a:lnTo>
                    <a:pt x="530" y="1268"/>
                  </a:lnTo>
                  <a:lnTo>
                    <a:pt x="298" y="1180"/>
                  </a:lnTo>
                  <a:lnTo>
                    <a:pt x="122" y="1014"/>
                  </a:lnTo>
                  <a:lnTo>
                    <a:pt x="12" y="794"/>
                  </a:lnTo>
                  <a:lnTo>
                    <a:pt x="1" y="662"/>
                  </a:lnTo>
                  <a:lnTo>
                    <a:pt x="1" y="540"/>
                  </a:lnTo>
                  <a:lnTo>
                    <a:pt x="89" y="298"/>
                  </a:lnTo>
                  <a:lnTo>
                    <a:pt x="254" y="122"/>
                  </a:lnTo>
                  <a:lnTo>
                    <a:pt x="475" y="23"/>
                  </a:lnTo>
                  <a:lnTo>
                    <a:pt x="607" y="0"/>
                  </a:lnTo>
                  <a:lnTo>
                    <a:pt x="618" y="0"/>
                  </a:lnTo>
                  <a:lnTo>
                    <a:pt x="640" y="0"/>
                  </a:lnTo>
                  <a:lnTo>
                    <a:pt x="761" y="11"/>
                  </a:lnTo>
                  <a:lnTo>
                    <a:pt x="981" y="89"/>
                  </a:lnTo>
                  <a:lnTo>
                    <a:pt x="1158" y="254"/>
                  </a:lnTo>
                  <a:lnTo>
                    <a:pt x="1257" y="474"/>
                  </a:lnTo>
                  <a:lnTo>
                    <a:pt x="1268" y="596"/>
                  </a:lnTo>
                  <a:lnTo>
                    <a:pt x="1268"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0"/>
            <p:cNvSpPr/>
            <p:nvPr/>
          </p:nvSpPr>
          <p:spPr>
            <a:xfrm>
              <a:off x="4218180" y="3173794"/>
              <a:ext cx="28116" cy="28116"/>
            </a:xfrm>
            <a:custGeom>
              <a:rect b="b" l="l" r="r" t="t"/>
              <a:pathLst>
                <a:path extrusionOk="0" h="1279" w="1279">
                  <a:moveTo>
                    <a:pt x="606" y="1"/>
                  </a:moveTo>
                  <a:lnTo>
                    <a:pt x="474" y="12"/>
                  </a:lnTo>
                  <a:lnTo>
                    <a:pt x="254" y="122"/>
                  </a:lnTo>
                  <a:lnTo>
                    <a:pt x="89" y="309"/>
                  </a:lnTo>
                  <a:lnTo>
                    <a:pt x="0" y="541"/>
                  </a:lnTo>
                  <a:lnTo>
                    <a:pt x="0" y="673"/>
                  </a:lnTo>
                  <a:lnTo>
                    <a:pt x="11" y="805"/>
                  </a:lnTo>
                  <a:lnTo>
                    <a:pt x="122" y="1025"/>
                  </a:lnTo>
                  <a:lnTo>
                    <a:pt x="298" y="1191"/>
                  </a:lnTo>
                  <a:lnTo>
                    <a:pt x="540" y="1279"/>
                  </a:lnTo>
                  <a:lnTo>
                    <a:pt x="673" y="1279"/>
                  </a:lnTo>
                  <a:lnTo>
                    <a:pt x="794" y="1257"/>
                  </a:lnTo>
                  <a:lnTo>
                    <a:pt x="1025" y="1158"/>
                  </a:lnTo>
                  <a:lnTo>
                    <a:pt x="1191" y="970"/>
                  </a:lnTo>
                  <a:lnTo>
                    <a:pt x="1268" y="739"/>
                  </a:lnTo>
                  <a:lnTo>
                    <a:pt x="1279" y="607"/>
                  </a:lnTo>
                  <a:lnTo>
                    <a:pt x="1279" y="596"/>
                  </a:lnTo>
                  <a:lnTo>
                    <a:pt x="1268" y="474"/>
                  </a:lnTo>
                  <a:lnTo>
                    <a:pt x="1157" y="254"/>
                  </a:lnTo>
                  <a:lnTo>
                    <a:pt x="992" y="89"/>
                  </a:lnTo>
                  <a:lnTo>
                    <a:pt x="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0"/>
            <p:cNvSpPr/>
            <p:nvPr/>
          </p:nvSpPr>
          <p:spPr>
            <a:xfrm>
              <a:off x="4218180" y="3173794"/>
              <a:ext cx="28116" cy="28116"/>
            </a:xfrm>
            <a:custGeom>
              <a:rect b="b" l="l" r="r" t="t"/>
              <a:pathLst>
                <a:path extrusionOk="0" fill="none" h="1279" w="1279">
                  <a:moveTo>
                    <a:pt x="1279" y="607"/>
                  </a:moveTo>
                  <a:lnTo>
                    <a:pt x="1268" y="739"/>
                  </a:lnTo>
                  <a:lnTo>
                    <a:pt x="1191" y="970"/>
                  </a:lnTo>
                  <a:lnTo>
                    <a:pt x="1025" y="1158"/>
                  </a:lnTo>
                  <a:lnTo>
                    <a:pt x="794" y="1257"/>
                  </a:lnTo>
                  <a:lnTo>
                    <a:pt x="673" y="1279"/>
                  </a:lnTo>
                  <a:lnTo>
                    <a:pt x="540" y="1279"/>
                  </a:lnTo>
                  <a:lnTo>
                    <a:pt x="298" y="1191"/>
                  </a:lnTo>
                  <a:lnTo>
                    <a:pt x="122" y="1025"/>
                  </a:lnTo>
                  <a:lnTo>
                    <a:pt x="11" y="805"/>
                  </a:lnTo>
                  <a:lnTo>
                    <a:pt x="0" y="673"/>
                  </a:lnTo>
                  <a:lnTo>
                    <a:pt x="0" y="541"/>
                  </a:lnTo>
                  <a:lnTo>
                    <a:pt x="89" y="309"/>
                  </a:lnTo>
                  <a:lnTo>
                    <a:pt x="254" y="122"/>
                  </a:lnTo>
                  <a:lnTo>
                    <a:pt x="474" y="12"/>
                  </a:lnTo>
                  <a:lnTo>
                    <a:pt x="606" y="1"/>
                  </a:lnTo>
                  <a:lnTo>
                    <a:pt x="618" y="1"/>
                  </a:lnTo>
                  <a:lnTo>
                    <a:pt x="640" y="1"/>
                  </a:lnTo>
                  <a:lnTo>
                    <a:pt x="761" y="1"/>
                  </a:lnTo>
                  <a:lnTo>
                    <a:pt x="992" y="89"/>
                  </a:lnTo>
                  <a:lnTo>
                    <a:pt x="1157" y="254"/>
                  </a:lnTo>
                  <a:lnTo>
                    <a:pt x="1268" y="474"/>
                  </a:lnTo>
                  <a:lnTo>
                    <a:pt x="1279" y="596"/>
                  </a:lnTo>
                  <a:lnTo>
                    <a:pt x="1279" y="607"/>
                  </a:lnTo>
                  <a:close/>
                </a:path>
              </a:pathLst>
            </a:custGeom>
            <a:noFill/>
            <a:ln cap="rnd" cmpd="sng" w="11300">
              <a:solidFill>
                <a:srgbClr val="58A6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0"/>
            <p:cNvSpPr/>
            <p:nvPr/>
          </p:nvSpPr>
          <p:spPr>
            <a:xfrm>
              <a:off x="3978615" y="3985300"/>
              <a:ext cx="19872" cy="85776"/>
            </a:xfrm>
            <a:custGeom>
              <a:rect b="b" l="l" r="r" t="t"/>
              <a:pathLst>
                <a:path extrusionOk="0" h="3902" w="904">
                  <a:moveTo>
                    <a:pt x="452" y="0"/>
                  </a:moveTo>
                  <a:lnTo>
                    <a:pt x="364" y="11"/>
                  </a:lnTo>
                  <a:lnTo>
                    <a:pt x="198" y="77"/>
                  </a:lnTo>
                  <a:lnTo>
                    <a:pt x="66" y="199"/>
                  </a:lnTo>
                  <a:lnTo>
                    <a:pt x="0" y="364"/>
                  </a:lnTo>
                  <a:lnTo>
                    <a:pt x="0" y="463"/>
                  </a:lnTo>
                  <a:lnTo>
                    <a:pt x="0" y="3438"/>
                  </a:lnTo>
                  <a:lnTo>
                    <a:pt x="0" y="3527"/>
                  </a:lnTo>
                  <a:lnTo>
                    <a:pt x="66" y="3692"/>
                  </a:lnTo>
                  <a:lnTo>
                    <a:pt x="198" y="3824"/>
                  </a:lnTo>
                  <a:lnTo>
                    <a:pt x="364" y="3890"/>
                  </a:lnTo>
                  <a:lnTo>
                    <a:pt x="452" y="3901"/>
                  </a:lnTo>
                  <a:lnTo>
                    <a:pt x="540" y="3890"/>
                  </a:lnTo>
                  <a:lnTo>
                    <a:pt x="705" y="3824"/>
                  </a:lnTo>
                  <a:lnTo>
                    <a:pt x="837" y="3692"/>
                  </a:lnTo>
                  <a:lnTo>
                    <a:pt x="904" y="3527"/>
                  </a:lnTo>
                  <a:lnTo>
                    <a:pt x="904" y="3438"/>
                  </a:lnTo>
                  <a:lnTo>
                    <a:pt x="904" y="463"/>
                  </a:lnTo>
                  <a:lnTo>
                    <a:pt x="904" y="364"/>
                  </a:lnTo>
                  <a:lnTo>
                    <a:pt x="837" y="199"/>
                  </a:lnTo>
                  <a:lnTo>
                    <a:pt x="705" y="77"/>
                  </a:lnTo>
                  <a:lnTo>
                    <a:pt x="540" y="11"/>
                  </a:lnTo>
                  <a:lnTo>
                    <a:pt x="4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0"/>
            <p:cNvSpPr/>
            <p:nvPr/>
          </p:nvSpPr>
          <p:spPr>
            <a:xfrm>
              <a:off x="3945663" y="4017988"/>
              <a:ext cx="85776" cy="20136"/>
            </a:xfrm>
            <a:custGeom>
              <a:rect b="b" l="l" r="r" t="t"/>
              <a:pathLst>
                <a:path extrusionOk="0" h="916" w="3902">
                  <a:moveTo>
                    <a:pt x="463" y="1"/>
                  </a:moveTo>
                  <a:lnTo>
                    <a:pt x="364" y="12"/>
                  </a:lnTo>
                  <a:lnTo>
                    <a:pt x="199" y="78"/>
                  </a:lnTo>
                  <a:lnTo>
                    <a:pt x="77" y="199"/>
                  </a:lnTo>
                  <a:lnTo>
                    <a:pt x="11" y="365"/>
                  </a:lnTo>
                  <a:lnTo>
                    <a:pt x="0" y="464"/>
                  </a:lnTo>
                  <a:lnTo>
                    <a:pt x="11" y="552"/>
                  </a:lnTo>
                  <a:lnTo>
                    <a:pt x="77" y="717"/>
                  </a:lnTo>
                  <a:lnTo>
                    <a:pt x="199" y="838"/>
                  </a:lnTo>
                  <a:lnTo>
                    <a:pt x="364" y="916"/>
                  </a:lnTo>
                  <a:lnTo>
                    <a:pt x="3538" y="916"/>
                  </a:lnTo>
                  <a:lnTo>
                    <a:pt x="3703" y="838"/>
                  </a:lnTo>
                  <a:lnTo>
                    <a:pt x="3824" y="717"/>
                  </a:lnTo>
                  <a:lnTo>
                    <a:pt x="3890" y="552"/>
                  </a:lnTo>
                  <a:lnTo>
                    <a:pt x="3901" y="464"/>
                  </a:lnTo>
                  <a:lnTo>
                    <a:pt x="3890" y="365"/>
                  </a:lnTo>
                  <a:lnTo>
                    <a:pt x="3824" y="199"/>
                  </a:lnTo>
                  <a:lnTo>
                    <a:pt x="3703" y="78"/>
                  </a:lnTo>
                  <a:lnTo>
                    <a:pt x="3538" y="12"/>
                  </a:lnTo>
                  <a:lnTo>
                    <a:pt x="34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0"/>
            <p:cNvSpPr/>
            <p:nvPr/>
          </p:nvSpPr>
          <p:spPr>
            <a:xfrm>
              <a:off x="4002092" y="3071333"/>
              <a:ext cx="73663" cy="73905"/>
            </a:xfrm>
            <a:custGeom>
              <a:rect b="b" l="l" r="r" t="t"/>
              <a:pathLst>
                <a:path extrusionOk="0" h="3362" w="3351">
                  <a:moveTo>
                    <a:pt x="1676" y="915"/>
                  </a:moveTo>
                  <a:lnTo>
                    <a:pt x="1676" y="926"/>
                  </a:lnTo>
                  <a:lnTo>
                    <a:pt x="1830" y="937"/>
                  </a:lnTo>
                  <a:lnTo>
                    <a:pt x="2106" y="1047"/>
                  </a:lnTo>
                  <a:lnTo>
                    <a:pt x="2304" y="1257"/>
                  </a:lnTo>
                  <a:lnTo>
                    <a:pt x="2425" y="1521"/>
                  </a:lnTo>
                  <a:lnTo>
                    <a:pt x="2436" y="1675"/>
                  </a:lnTo>
                  <a:lnTo>
                    <a:pt x="2436" y="1686"/>
                  </a:lnTo>
                  <a:lnTo>
                    <a:pt x="2425" y="1841"/>
                  </a:lnTo>
                  <a:lnTo>
                    <a:pt x="2315" y="2116"/>
                  </a:lnTo>
                  <a:lnTo>
                    <a:pt x="2106" y="2314"/>
                  </a:lnTo>
                  <a:lnTo>
                    <a:pt x="1830" y="2436"/>
                  </a:lnTo>
                  <a:lnTo>
                    <a:pt x="1676" y="2447"/>
                  </a:lnTo>
                  <a:lnTo>
                    <a:pt x="1522" y="2436"/>
                  </a:lnTo>
                  <a:lnTo>
                    <a:pt x="1246" y="2314"/>
                  </a:lnTo>
                  <a:lnTo>
                    <a:pt x="1037" y="2116"/>
                  </a:lnTo>
                  <a:lnTo>
                    <a:pt x="927" y="1841"/>
                  </a:lnTo>
                  <a:lnTo>
                    <a:pt x="916" y="1686"/>
                  </a:lnTo>
                  <a:lnTo>
                    <a:pt x="927" y="1532"/>
                  </a:lnTo>
                  <a:lnTo>
                    <a:pt x="1037" y="1257"/>
                  </a:lnTo>
                  <a:lnTo>
                    <a:pt x="1246" y="1047"/>
                  </a:lnTo>
                  <a:lnTo>
                    <a:pt x="1522" y="926"/>
                  </a:lnTo>
                  <a:lnTo>
                    <a:pt x="1676" y="915"/>
                  </a:lnTo>
                  <a:close/>
                  <a:moveTo>
                    <a:pt x="1676" y="0"/>
                  </a:moveTo>
                  <a:lnTo>
                    <a:pt x="1500" y="11"/>
                  </a:lnTo>
                  <a:lnTo>
                    <a:pt x="1169" y="77"/>
                  </a:lnTo>
                  <a:lnTo>
                    <a:pt x="871" y="199"/>
                  </a:lnTo>
                  <a:lnTo>
                    <a:pt x="607" y="386"/>
                  </a:lnTo>
                  <a:lnTo>
                    <a:pt x="376" y="606"/>
                  </a:lnTo>
                  <a:lnTo>
                    <a:pt x="199" y="882"/>
                  </a:lnTo>
                  <a:lnTo>
                    <a:pt x="67" y="1179"/>
                  </a:lnTo>
                  <a:lnTo>
                    <a:pt x="1" y="1510"/>
                  </a:lnTo>
                  <a:lnTo>
                    <a:pt x="1" y="1675"/>
                  </a:lnTo>
                  <a:lnTo>
                    <a:pt x="1" y="1852"/>
                  </a:lnTo>
                  <a:lnTo>
                    <a:pt x="67" y="2182"/>
                  </a:lnTo>
                  <a:lnTo>
                    <a:pt x="199" y="2480"/>
                  </a:lnTo>
                  <a:lnTo>
                    <a:pt x="376" y="2744"/>
                  </a:lnTo>
                  <a:lnTo>
                    <a:pt x="607" y="2976"/>
                  </a:lnTo>
                  <a:lnTo>
                    <a:pt x="871" y="3152"/>
                  </a:lnTo>
                  <a:lnTo>
                    <a:pt x="1169" y="3284"/>
                  </a:lnTo>
                  <a:lnTo>
                    <a:pt x="1500" y="3350"/>
                  </a:lnTo>
                  <a:lnTo>
                    <a:pt x="1676" y="3361"/>
                  </a:lnTo>
                  <a:lnTo>
                    <a:pt x="1841" y="3350"/>
                  </a:lnTo>
                  <a:lnTo>
                    <a:pt x="2172" y="3284"/>
                  </a:lnTo>
                  <a:lnTo>
                    <a:pt x="2480" y="3152"/>
                  </a:lnTo>
                  <a:lnTo>
                    <a:pt x="2745" y="2976"/>
                  </a:lnTo>
                  <a:lnTo>
                    <a:pt x="2976" y="2744"/>
                  </a:lnTo>
                  <a:lnTo>
                    <a:pt x="3153" y="2480"/>
                  </a:lnTo>
                  <a:lnTo>
                    <a:pt x="3274" y="2182"/>
                  </a:lnTo>
                  <a:lnTo>
                    <a:pt x="3351" y="1852"/>
                  </a:lnTo>
                  <a:lnTo>
                    <a:pt x="3351" y="1675"/>
                  </a:lnTo>
                  <a:lnTo>
                    <a:pt x="3351" y="1510"/>
                  </a:lnTo>
                  <a:lnTo>
                    <a:pt x="3274" y="1179"/>
                  </a:lnTo>
                  <a:lnTo>
                    <a:pt x="3153" y="882"/>
                  </a:lnTo>
                  <a:lnTo>
                    <a:pt x="2976" y="606"/>
                  </a:lnTo>
                  <a:lnTo>
                    <a:pt x="2745" y="386"/>
                  </a:lnTo>
                  <a:lnTo>
                    <a:pt x="2480" y="199"/>
                  </a:lnTo>
                  <a:lnTo>
                    <a:pt x="2172" y="77"/>
                  </a:lnTo>
                  <a:lnTo>
                    <a:pt x="1841" y="11"/>
                  </a:lnTo>
                  <a:lnTo>
                    <a:pt x="1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51"/>
          <p:cNvSpPr txBox="1"/>
          <p:nvPr>
            <p:ph type="title"/>
          </p:nvPr>
        </p:nvSpPr>
        <p:spPr>
          <a:xfrm>
            <a:off x="5171525" y="1944725"/>
            <a:ext cx="2550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Solutions </a:t>
            </a:r>
            <a:endParaRPr/>
          </a:p>
          <a:p>
            <a:pPr indent="0" lvl="0" marL="0" rtl="0" algn="ctr">
              <a:spcBef>
                <a:spcPts val="0"/>
              </a:spcBef>
              <a:spcAft>
                <a:spcPts val="0"/>
              </a:spcAft>
              <a:buNone/>
            </a:pPr>
            <a:r>
              <a:rPr lang="en"/>
              <a:t>existantes</a:t>
            </a:r>
            <a:endParaRPr i="1"/>
          </a:p>
        </p:txBody>
      </p:sp>
      <p:grpSp>
        <p:nvGrpSpPr>
          <p:cNvPr id="1930" name="Google Shape;1930;p51"/>
          <p:cNvGrpSpPr/>
          <p:nvPr/>
        </p:nvGrpSpPr>
        <p:grpSpPr>
          <a:xfrm>
            <a:off x="945195" y="1321951"/>
            <a:ext cx="3988107" cy="2959552"/>
            <a:chOff x="238125" y="1973675"/>
            <a:chExt cx="2558775" cy="1951825"/>
          </a:xfrm>
        </p:grpSpPr>
        <p:sp>
          <p:nvSpPr>
            <p:cNvPr id="1931" name="Google Shape;1931;p51"/>
            <p:cNvSpPr/>
            <p:nvPr/>
          </p:nvSpPr>
          <p:spPr>
            <a:xfrm>
              <a:off x="1075325" y="3589700"/>
              <a:ext cx="884075" cy="335800"/>
            </a:xfrm>
            <a:custGeom>
              <a:rect b="b" l="l" r="r" t="t"/>
              <a:pathLst>
                <a:path extrusionOk="0" h="13432" w="35363">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1"/>
            <p:cNvSpPr/>
            <p:nvPr/>
          </p:nvSpPr>
          <p:spPr>
            <a:xfrm>
              <a:off x="238125" y="1973675"/>
              <a:ext cx="2558775" cy="1623600"/>
            </a:xfrm>
            <a:custGeom>
              <a:rect b="b" l="l" r="r" t="t"/>
              <a:pathLst>
                <a:path extrusionOk="0" h="64944" w="102351">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1"/>
            <p:cNvSpPr/>
            <p:nvPr/>
          </p:nvSpPr>
          <p:spPr>
            <a:xfrm>
              <a:off x="255425" y="1991200"/>
              <a:ext cx="2524175" cy="1588500"/>
            </a:xfrm>
            <a:custGeom>
              <a:rect b="b" l="l" r="r" t="t"/>
              <a:pathLst>
                <a:path extrusionOk="0" h="63540" w="100967">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1"/>
            <p:cNvSpPr/>
            <p:nvPr/>
          </p:nvSpPr>
          <p:spPr>
            <a:xfrm>
              <a:off x="1091150" y="3888075"/>
              <a:ext cx="856825" cy="25"/>
            </a:xfrm>
            <a:custGeom>
              <a:rect b="b" l="l" r="r" t="t"/>
              <a:pathLst>
                <a:path extrusionOk="0" h="1" w="34273">
                  <a:moveTo>
                    <a:pt x="1" y="0"/>
                  </a:moveTo>
                  <a:lnTo>
                    <a:pt x="34272" y="0"/>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1"/>
            <p:cNvSpPr/>
            <p:nvPr/>
          </p:nvSpPr>
          <p:spPr>
            <a:xfrm>
              <a:off x="1091125" y="3881600"/>
              <a:ext cx="856850" cy="12925"/>
            </a:xfrm>
            <a:custGeom>
              <a:rect b="b" l="l" r="r" t="t"/>
              <a:pathLst>
                <a:path extrusionOk="0" h="517" w="34274">
                  <a:moveTo>
                    <a:pt x="0" y="1"/>
                  </a:moveTo>
                  <a:lnTo>
                    <a:pt x="0" y="516"/>
                  </a:lnTo>
                  <a:lnTo>
                    <a:pt x="34273" y="516"/>
                  </a:lnTo>
                  <a:lnTo>
                    <a:pt x="34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36" name="Google Shape;1936;p51"/>
          <p:cNvPicPr preferRelativeResize="0"/>
          <p:nvPr/>
        </p:nvPicPr>
        <p:blipFill rotWithShape="1">
          <a:blip r:embed="rId3">
            <a:alphaModFix/>
          </a:blip>
          <a:srcRect b="1886" l="6082" r="8855" t="1848"/>
          <a:stretch/>
        </p:blipFill>
        <p:spPr>
          <a:xfrm>
            <a:off x="1008500" y="1377350"/>
            <a:ext cx="3855552" cy="2350374"/>
          </a:xfrm>
          <a:prstGeom prst="rect">
            <a:avLst/>
          </a:prstGeom>
          <a:noFill/>
          <a:ln>
            <a:noFill/>
          </a:ln>
        </p:spPr>
      </p:pic>
      <p:sp>
        <p:nvSpPr>
          <p:cNvPr id="1937" name="Google Shape;1937;p51"/>
          <p:cNvSpPr txBox="1"/>
          <p:nvPr>
            <p:ph type="title"/>
          </p:nvPr>
        </p:nvSpPr>
        <p:spPr>
          <a:xfrm>
            <a:off x="757224" y="366975"/>
            <a:ext cx="71964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Concepts généraux et État de l’art</a:t>
            </a:r>
            <a:endParaRPr sz="1500"/>
          </a:p>
        </p:txBody>
      </p:sp>
      <p:sp>
        <p:nvSpPr>
          <p:cNvPr id="1938" name="Google Shape;1938;p51"/>
          <p:cNvSpPr txBox="1"/>
          <p:nvPr>
            <p:ph idx="2" type="title"/>
          </p:nvPr>
        </p:nvSpPr>
        <p:spPr>
          <a:xfrm>
            <a:off x="447982" y="482450"/>
            <a:ext cx="4485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01.</a:t>
            </a:r>
            <a:endParaRPr sz="1400"/>
          </a:p>
        </p:txBody>
      </p:sp>
      <p:sp>
        <p:nvSpPr>
          <p:cNvPr id="1939" name="Google Shape;1939;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3" name="Shape 1943"/>
        <p:cNvGrpSpPr/>
        <p:nvPr/>
      </p:nvGrpSpPr>
      <p:grpSpPr>
        <a:xfrm>
          <a:off x="0" y="0"/>
          <a:ext cx="0" cy="0"/>
          <a:chOff x="0" y="0"/>
          <a:chExt cx="0" cy="0"/>
        </a:xfrm>
      </p:grpSpPr>
      <p:sp>
        <p:nvSpPr>
          <p:cNvPr id="1944" name="Google Shape;1944;p52"/>
          <p:cNvSpPr txBox="1"/>
          <p:nvPr>
            <p:ph type="title"/>
          </p:nvPr>
        </p:nvSpPr>
        <p:spPr>
          <a:xfrm>
            <a:off x="2001300" y="864050"/>
            <a:ext cx="5141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Medical Exam Tutor</a:t>
            </a:r>
            <a:endParaRPr i="1"/>
          </a:p>
        </p:txBody>
      </p:sp>
      <p:sp>
        <p:nvSpPr>
          <p:cNvPr id="1945" name="Google Shape;1945;p52"/>
          <p:cNvSpPr txBox="1"/>
          <p:nvPr/>
        </p:nvSpPr>
        <p:spPr>
          <a:xfrm>
            <a:off x="1258325" y="1440700"/>
            <a:ext cx="178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946" name="Google Shape;1946;p52"/>
          <p:cNvSpPr txBox="1"/>
          <p:nvPr/>
        </p:nvSpPr>
        <p:spPr>
          <a:xfrm>
            <a:off x="1390950" y="1765125"/>
            <a:ext cx="6362100" cy="132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Montserrat"/>
                <a:ea typeface="Montserrat"/>
                <a:cs typeface="Montserrat"/>
                <a:sym typeface="Montserrat"/>
              </a:rPr>
              <a:t>Medical Exam Tutor est une solution commercialisée d’enseignement des connaissance </a:t>
            </a:r>
            <a:r>
              <a:rPr lang="en" sz="1800">
                <a:latin typeface="Montserrat"/>
                <a:ea typeface="Montserrat"/>
                <a:cs typeface="Montserrat"/>
                <a:sym typeface="Montserrat"/>
              </a:rPr>
              <a:t>médicales.</a:t>
            </a:r>
            <a:endParaRPr sz="1800">
              <a:latin typeface="Montserrat"/>
              <a:ea typeface="Montserrat"/>
              <a:cs typeface="Montserrat"/>
              <a:sym typeface="Montserrat"/>
            </a:endParaRPr>
          </a:p>
          <a:p>
            <a:pPr indent="0" lvl="0" marL="0" rtl="0" algn="ctr">
              <a:spcBef>
                <a:spcPts val="0"/>
              </a:spcBef>
              <a:spcAft>
                <a:spcPts val="0"/>
              </a:spcAft>
              <a:buNone/>
            </a:pPr>
            <a:r>
              <a:t/>
            </a:r>
            <a:endParaRPr sz="1300">
              <a:latin typeface="Montserrat"/>
              <a:ea typeface="Montserrat"/>
              <a:cs typeface="Montserrat"/>
              <a:sym typeface="Montserrat"/>
            </a:endParaRPr>
          </a:p>
          <a:p>
            <a:pPr indent="0" lvl="0" marL="0" rtl="0" algn="ctr">
              <a:spcBef>
                <a:spcPts val="0"/>
              </a:spcBef>
              <a:spcAft>
                <a:spcPts val="0"/>
              </a:spcAft>
              <a:buNone/>
            </a:pPr>
            <a:r>
              <a:rPr lang="en" sz="2500">
                <a:solidFill>
                  <a:schemeClr val="lt2"/>
                </a:solidFill>
                <a:latin typeface="Montserrat"/>
                <a:ea typeface="Montserrat"/>
                <a:cs typeface="Montserrat"/>
                <a:sym typeface="Montserrat"/>
              </a:rPr>
              <a:t>Plusieurs fonctionnalités:</a:t>
            </a:r>
            <a:endParaRPr sz="2500">
              <a:solidFill>
                <a:schemeClr val="lt2"/>
              </a:solidFill>
              <a:latin typeface="Montserrat"/>
              <a:ea typeface="Montserrat"/>
              <a:cs typeface="Montserrat"/>
              <a:sym typeface="Montserrat"/>
            </a:endParaRPr>
          </a:p>
        </p:txBody>
      </p:sp>
      <p:sp>
        <p:nvSpPr>
          <p:cNvPr id="1947" name="Google Shape;1947;p52"/>
          <p:cNvSpPr txBox="1"/>
          <p:nvPr/>
        </p:nvSpPr>
        <p:spPr>
          <a:xfrm>
            <a:off x="1390950" y="3058125"/>
            <a:ext cx="63621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Simulation de cas de maladie basées sur des données réelles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Données d’examens médicaux réalistes comme les scanners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Des cas dans diverses spécialités médicales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Feedback instantanés lors des sessions d’apprentissage et de test</a:t>
            </a:r>
            <a:endParaRPr>
              <a:latin typeface="Montserrat"/>
              <a:ea typeface="Montserrat"/>
              <a:cs typeface="Montserrat"/>
              <a:sym typeface="Montserrat"/>
            </a:endParaRPr>
          </a:p>
        </p:txBody>
      </p:sp>
      <p:sp>
        <p:nvSpPr>
          <p:cNvPr id="1948" name="Google Shape;1948;p52"/>
          <p:cNvSpPr txBox="1"/>
          <p:nvPr>
            <p:ph type="title"/>
          </p:nvPr>
        </p:nvSpPr>
        <p:spPr>
          <a:xfrm>
            <a:off x="757224" y="366975"/>
            <a:ext cx="71964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Concepts généraux et État de l’art/</a:t>
            </a:r>
            <a:r>
              <a:rPr lang="en" sz="1500"/>
              <a:t>Solutions existantes</a:t>
            </a:r>
            <a:endParaRPr sz="1500"/>
          </a:p>
        </p:txBody>
      </p:sp>
      <p:sp>
        <p:nvSpPr>
          <p:cNvPr id="1949" name="Google Shape;1949;p52"/>
          <p:cNvSpPr txBox="1"/>
          <p:nvPr>
            <p:ph idx="2" type="title"/>
          </p:nvPr>
        </p:nvSpPr>
        <p:spPr>
          <a:xfrm>
            <a:off x="447982" y="482450"/>
            <a:ext cx="4485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01.</a:t>
            </a:r>
            <a:endParaRPr sz="1400"/>
          </a:p>
        </p:txBody>
      </p:sp>
      <p:sp>
        <p:nvSpPr>
          <p:cNvPr id="1950" name="Google Shape;1950;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p53"/>
          <p:cNvSpPr txBox="1"/>
          <p:nvPr>
            <p:ph type="title"/>
          </p:nvPr>
        </p:nvSpPr>
        <p:spPr>
          <a:xfrm>
            <a:off x="2001300" y="918100"/>
            <a:ext cx="5141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Medical Exam Tutor</a:t>
            </a:r>
            <a:endParaRPr i="1"/>
          </a:p>
        </p:txBody>
      </p:sp>
      <p:sp>
        <p:nvSpPr>
          <p:cNvPr id="1956" name="Google Shape;1956;p53"/>
          <p:cNvSpPr txBox="1"/>
          <p:nvPr/>
        </p:nvSpPr>
        <p:spPr>
          <a:xfrm>
            <a:off x="2597700" y="1805438"/>
            <a:ext cx="39486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100">
                <a:solidFill>
                  <a:schemeClr val="lt2"/>
                </a:solidFill>
                <a:latin typeface="Montserrat"/>
                <a:ea typeface="Montserrat"/>
                <a:cs typeface="Montserrat"/>
                <a:sym typeface="Montserrat"/>
              </a:rPr>
              <a:t>Limites</a:t>
            </a:r>
            <a:endParaRPr sz="3100">
              <a:solidFill>
                <a:schemeClr val="lt2"/>
              </a:solidFill>
              <a:latin typeface="Montserrat"/>
              <a:ea typeface="Montserrat"/>
              <a:cs typeface="Montserrat"/>
              <a:sym typeface="Montserrat"/>
            </a:endParaRPr>
          </a:p>
        </p:txBody>
      </p:sp>
      <p:sp>
        <p:nvSpPr>
          <p:cNvPr id="1957" name="Google Shape;1957;p53"/>
          <p:cNvSpPr txBox="1"/>
          <p:nvPr/>
        </p:nvSpPr>
        <p:spPr>
          <a:xfrm>
            <a:off x="1620450" y="2817575"/>
            <a:ext cx="5903100" cy="8313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Montserrat"/>
              <a:buChar char="●"/>
            </a:pPr>
            <a:r>
              <a:rPr lang="en">
                <a:latin typeface="Montserrat"/>
                <a:ea typeface="Montserrat"/>
                <a:cs typeface="Montserrat"/>
                <a:sym typeface="Montserrat"/>
              </a:rPr>
              <a:t>Challenge de l’enseignement du diagnostic médical</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Char char="●"/>
            </a:pPr>
            <a:r>
              <a:rPr lang="en">
                <a:latin typeface="Montserrat"/>
                <a:ea typeface="Montserrat"/>
                <a:cs typeface="Montserrat"/>
                <a:sym typeface="Montserrat"/>
              </a:rPr>
              <a:t>Le manque d’interaction entre le médecin apprenant et le patient</a:t>
            </a:r>
            <a:endParaRPr>
              <a:latin typeface="Montserrat"/>
              <a:ea typeface="Montserrat"/>
              <a:cs typeface="Montserrat"/>
              <a:sym typeface="Montserrat"/>
            </a:endParaRPr>
          </a:p>
        </p:txBody>
      </p:sp>
      <p:sp>
        <p:nvSpPr>
          <p:cNvPr id="1958" name="Google Shape;1958;p53"/>
          <p:cNvSpPr txBox="1"/>
          <p:nvPr>
            <p:ph type="title"/>
          </p:nvPr>
        </p:nvSpPr>
        <p:spPr>
          <a:xfrm>
            <a:off x="757224" y="366975"/>
            <a:ext cx="71964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Concepts généraux et État de l’art/Solutions existantes</a:t>
            </a:r>
            <a:endParaRPr sz="1500"/>
          </a:p>
        </p:txBody>
      </p:sp>
      <p:sp>
        <p:nvSpPr>
          <p:cNvPr id="1959" name="Google Shape;1959;p53"/>
          <p:cNvSpPr txBox="1"/>
          <p:nvPr>
            <p:ph idx="2" type="title"/>
          </p:nvPr>
        </p:nvSpPr>
        <p:spPr>
          <a:xfrm>
            <a:off x="447982" y="482450"/>
            <a:ext cx="4485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01.</a:t>
            </a:r>
            <a:endParaRPr sz="1400"/>
          </a:p>
        </p:txBody>
      </p:sp>
      <p:sp>
        <p:nvSpPr>
          <p:cNvPr id="1960" name="Google Shape;1960;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p54"/>
          <p:cNvSpPr txBox="1"/>
          <p:nvPr>
            <p:ph type="title"/>
          </p:nvPr>
        </p:nvSpPr>
        <p:spPr>
          <a:xfrm>
            <a:off x="2001300" y="918100"/>
            <a:ext cx="5141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Notre apport</a:t>
            </a:r>
            <a:endParaRPr i="1"/>
          </a:p>
        </p:txBody>
      </p:sp>
      <p:sp>
        <p:nvSpPr>
          <p:cNvPr id="1966" name="Google Shape;1966;p54"/>
          <p:cNvSpPr txBox="1"/>
          <p:nvPr/>
        </p:nvSpPr>
        <p:spPr>
          <a:xfrm>
            <a:off x="896483" y="1689023"/>
            <a:ext cx="6622500" cy="2936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Montserrat"/>
                <a:ea typeface="Montserrat"/>
                <a:cs typeface="Montserrat"/>
                <a:sym typeface="Montserrat"/>
              </a:rPr>
              <a:t>Nous mettons l’accent sur :</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Char char="●"/>
            </a:pPr>
            <a:r>
              <a:rPr lang="en">
                <a:latin typeface="Montserrat"/>
                <a:ea typeface="Montserrat"/>
                <a:cs typeface="Montserrat"/>
                <a:sym typeface="Montserrat"/>
              </a:rPr>
              <a:t>l’enseignement de la capacité à établir des diagnostics fiables</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Char char="●"/>
            </a:pPr>
            <a:r>
              <a:rPr lang="en">
                <a:latin typeface="Montserrat"/>
                <a:ea typeface="Montserrat"/>
                <a:cs typeface="Montserrat"/>
                <a:sym typeface="Montserrat"/>
              </a:rPr>
              <a:t>l’enseignement des bonnes pratiques à suivre par l’apprenant lors de la phase d’anamnèse. </a:t>
            </a:r>
            <a:endParaRPr>
              <a:latin typeface="Montserrat"/>
              <a:ea typeface="Montserrat"/>
              <a:cs typeface="Montserrat"/>
              <a:sym typeface="Montserrat"/>
            </a:endParaRPr>
          </a:p>
          <a:p>
            <a:pPr indent="0" lvl="0" marL="457200" rtl="0" algn="just">
              <a:spcBef>
                <a:spcPts val="0"/>
              </a:spcBef>
              <a:spcAft>
                <a:spcPts val="0"/>
              </a:spcAft>
              <a:buNone/>
            </a:pPr>
            <a:r>
              <a:t/>
            </a:r>
            <a:endParaRPr>
              <a:latin typeface="Montserrat"/>
              <a:ea typeface="Montserrat"/>
              <a:cs typeface="Montserrat"/>
              <a:sym typeface="Montserrat"/>
            </a:endParaRPr>
          </a:p>
          <a:p>
            <a:pPr indent="0" lvl="0" marL="0" rtl="0" algn="just">
              <a:spcBef>
                <a:spcPts val="0"/>
              </a:spcBef>
              <a:spcAft>
                <a:spcPts val="0"/>
              </a:spcAft>
              <a:buNone/>
            </a:pPr>
            <a:r>
              <a:rPr lang="en">
                <a:latin typeface="Montserrat"/>
                <a:ea typeface="Montserrat"/>
                <a:cs typeface="Montserrat"/>
                <a:sym typeface="Montserrat"/>
              </a:rPr>
              <a:t>Notre système s’appuie sur des cas réels choisis par des médecins experts pour établir les connaissances dans le domaine de la procédure d’anamnèse et pour la reconnais</a:t>
            </a:r>
            <a:r>
              <a:rPr lang="en">
                <a:latin typeface="Montserrat"/>
                <a:ea typeface="Montserrat"/>
                <a:cs typeface="Montserrat"/>
                <a:sym typeface="Montserrat"/>
              </a:rPr>
              <a:t>s</a:t>
            </a:r>
            <a:r>
              <a:rPr lang="en">
                <a:latin typeface="Montserrat"/>
                <a:ea typeface="Montserrat"/>
                <a:cs typeface="Montserrat"/>
                <a:sym typeface="Montserrat"/>
              </a:rPr>
              <a:t>ance des maladies à partir des symptômes connus. </a:t>
            </a:r>
            <a:endParaRPr>
              <a:latin typeface="Montserrat"/>
              <a:ea typeface="Montserrat"/>
              <a:cs typeface="Montserrat"/>
              <a:sym typeface="Montserrat"/>
            </a:endParaRPr>
          </a:p>
          <a:p>
            <a:pPr indent="0" lvl="0" marL="0" rtl="0" algn="just">
              <a:spcBef>
                <a:spcPts val="0"/>
              </a:spcBef>
              <a:spcAft>
                <a:spcPts val="0"/>
              </a:spcAft>
              <a:buNone/>
            </a:pPr>
            <a:r>
              <a:t/>
            </a:r>
            <a:endParaRPr>
              <a:latin typeface="Montserrat"/>
              <a:ea typeface="Montserrat"/>
              <a:cs typeface="Montserrat"/>
              <a:sym typeface="Montserrat"/>
            </a:endParaRPr>
          </a:p>
          <a:p>
            <a:pPr indent="0" lvl="0" marL="0" rtl="0" algn="just">
              <a:spcBef>
                <a:spcPts val="0"/>
              </a:spcBef>
              <a:spcAft>
                <a:spcPts val="0"/>
              </a:spcAft>
              <a:buNone/>
            </a:pPr>
            <a:r>
              <a:rPr lang="en">
                <a:latin typeface="Montserrat"/>
                <a:ea typeface="Montserrat"/>
                <a:cs typeface="Montserrat"/>
                <a:sym typeface="Montserrat"/>
              </a:rPr>
              <a:t>De plus, nous fournissons des moyens pour évaluer grâce à un simulateur de patient virtuel comment un médecin apprenant s’y prends pour récolter des informations à partir d’un interview.</a:t>
            </a:r>
            <a:endParaRPr>
              <a:latin typeface="Montserrat"/>
              <a:ea typeface="Montserrat"/>
              <a:cs typeface="Montserrat"/>
              <a:sym typeface="Montserrat"/>
            </a:endParaRPr>
          </a:p>
        </p:txBody>
      </p:sp>
      <p:sp>
        <p:nvSpPr>
          <p:cNvPr id="1967" name="Google Shape;1967;p54"/>
          <p:cNvSpPr txBox="1"/>
          <p:nvPr>
            <p:ph type="title"/>
          </p:nvPr>
        </p:nvSpPr>
        <p:spPr>
          <a:xfrm>
            <a:off x="757224" y="366975"/>
            <a:ext cx="71964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Concepts généraux et État de l’art/Notre apport</a:t>
            </a:r>
            <a:endParaRPr sz="1500"/>
          </a:p>
        </p:txBody>
      </p:sp>
      <p:sp>
        <p:nvSpPr>
          <p:cNvPr id="1968" name="Google Shape;1968;p54"/>
          <p:cNvSpPr txBox="1"/>
          <p:nvPr>
            <p:ph idx="2" type="title"/>
          </p:nvPr>
        </p:nvSpPr>
        <p:spPr>
          <a:xfrm>
            <a:off x="447982" y="482450"/>
            <a:ext cx="4485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01.</a:t>
            </a:r>
            <a:endParaRPr sz="1400"/>
          </a:p>
        </p:txBody>
      </p:sp>
      <p:sp>
        <p:nvSpPr>
          <p:cNvPr id="1969" name="Google Shape;1969;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sp>
        <p:nvSpPr>
          <p:cNvPr id="1974" name="Google Shape;1974;p55"/>
          <p:cNvSpPr txBox="1"/>
          <p:nvPr>
            <p:ph type="title"/>
          </p:nvPr>
        </p:nvSpPr>
        <p:spPr>
          <a:xfrm>
            <a:off x="714300" y="2354175"/>
            <a:ext cx="3048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Conception et Architecture</a:t>
            </a:r>
            <a:endParaRPr sz="4100"/>
          </a:p>
        </p:txBody>
      </p:sp>
      <p:sp>
        <p:nvSpPr>
          <p:cNvPr id="1975" name="Google Shape;1975;p55"/>
          <p:cNvSpPr txBox="1"/>
          <p:nvPr>
            <p:ph idx="2" type="title"/>
          </p:nvPr>
        </p:nvSpPr>
        <p:spPr>
          <a:xfrm>
            <a:off x="714300" y="955875"/>
            <a:ext cx="3048000" cy="139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976" name="Google Shape;1976;p55"/>
          <p:cNvSpPr/>
          <p:nvPr/>
        </p:nvSpPr>
        <p:spPr>
          <a:xfrm>
            <a:off x="7959915" y="812711"/>
            <a:ext cx="116400" cy="116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5"/>
          <p:cNvSpPr/>
          <p:nvPr/>
        </p:nvSpPr>
        <p:spPr>
          <a:xfrm>
            <a:off x="8124171" y="812711"/>
            <a:ext cx="116400" cy="116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5"/>
          <p:cNvSpPr/>
          <p:nvPr/>
        </p:nvSpPr>
        <p:spPr>
          <a:xfrm>
            <a:off x="8288427" y="812711"/>
            <a:ext cx="116400" cy="116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9" name="Google Shape;1979;p55"/>
          <p:cNvGrpSpPr/>
          <p:nvPr/>
        </p:nvGrpSpPr>
        <p:grpSpPr>
          <a:xfrm>
            <a:off x="4195962" y="812731"/>
            <a:ext cx="4338518" cy="3791511"/>
            <a:chOff x="4195962" y="812731"/>
            <a:chExt cx="4338518" cy="3791511"/>
          </a:xfrm>
        </p:grpSpPr>
        <p:grpSp>
          <p:nvGrpSpPr>
            <p:cNvPr id="1980" name="Google Shape;1980;p55"/>
            <p:cNvGrpSpPr/>
            <p:nvPr/>
          </p:nvGrpSpPr>
          <p:grpSpPr>
            <a:xfrm>
              <a:off x="4470000" y="812731"/>
              <a:ext cx="3490051" cy="2287960"/>
              <a:chOff x="4849800" y="1060525"/>
              <a:chExt cx="2932816" cy="1922656"/>
            </a:xfrm>
          </p:grpSpPr>
          <p:sp>
            <p:nvSpPr>
              <p:cNvPr id="1981" name="Google Shape;1981;p55"/>
              <p:cNvSpPr/>
              <p:nvPr/>
            </p:nvSpPr>
            <p:spPr>
              <a:xfrm>
                <a:off x="5702118" y="1354752"/>
                <a:ext cx="412858" cy="1595400"/>
              </a:xfrm>
              <a:custGeom>
                <a:rect b="b" l="l" r="r" t="t"/>
                <a:pathLst>
                  <a:path extrusionOk="0" h="22123" w="5725">
                    <a:moveTo>
                      <a:pt x="5610" y="0"/>
                    </a:moveTo>
                    <a:cubicBezTo>
                      <a:pt x="3750" y="286"/>
                      <a:pt x="2663" y="1689"/>
                      <a:pt x="2233" y="4293"/>
                    </a:cubicBezTo>
                    <a:cubicBezTo>
                      <a:pt x="1890" y="6468"/>
                      <a:pt x="2062" y="9244"/>
                      <a:pt x="2233" y="11906"/>
                    </a:cubicBezTo>
                    <a:cubicBezTo>
                      <a:pt x="2491" y="16485"/>
                      <a:pt x="2748" y="20806"/>
                      <a:pt x="487" y="21293"/>
                    </a:cubicBezTo>
                    <a:cubicBezTo>
                      <a:pt x="316" y="21321"/>
                      <a:pt x="173" y="21350"/>
                      <a:pt x="1" y="21350"/>
                    </a:cubicBezTo>
                    <a:lnTo>
                      <a:pt x="58" y="22123"/>
                    </a:lnTo>
                    <a:cubicBezTo>
                      <a:pt x="173" y="22123"/>
                      <a:pt x="287" y="22094"/>
                      <a:pt x="402" y="22094"/>
                    </a:cubicBezTo>
                    <a:cubicBezTo>
                      <a:pt x="487" y="22065"/>
                      <a:pt x="573" y="22037"/>
                      <a:pt x="631" y="22037"/>
                    </a:cubicBezTo>
                    <a:cubicBezTo>
                      <a:pt x="3550" y="21407"/>
                      <a:pt x="3264" y="16771"/>
                      <a:pt x="2977" y="11848"/>
                    </a:cubicBezTo>
                    <a:cubicBezTo>
                      <a:pt x="2663" y="6668"/>
                      <a:pt x="2348" y="1288"/>
                      <a:pt x="5725" y="744"/>
                    </a:cubicBezTo>
                    <a:lnTo>
                      <a:pt x="5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5"/>
              <p:cNvSpPr/>
              <p:nvPr/>
            </p:nvSpPr>
            <p:spPr>
              <a:xfrm>
                <a:off x="5559765" y="1393045"/>
                <a:ext cx="1783260" cy="1590136"/>
              </a:xfrm>
              <a:custGeom>
                <a:rect b="b" l="l" r="r" t="t"/>
                <a:pathLst>
                  <a:path extrusionOk="0" h="22050" w="24728">
                    <a:moveTo>
                      <a:pt x="17788" y="1"/>
                    </a:moveTo>
                    <a:cubicBezTo>
                      <a:pt x="15721" y="1"/>
                      <a:pt x="13551" y="1179"/>
                      <a:pt x="12078" y="3733"/>
                    </a:cubicBezTo>
                    <a:cubicBezTo>
                      <a:pt x="11792" y="4247"/>
                      <a:pt x="11267" y="4533"/>
                      <a:pt x="10729" y="4533"/>
                    </a:cubicBezTo>
                    <a:cubicBezTo>
                      <a:pt x="10457" y="4533"/>
                      <a:pt x="10181" y="4459"/>
                      <a:pt x="9931" y="4306"/>
                    </a:cubicBezTo>
                    <a:cubicBezTo>
                      <a:pt x="8557" y="3481"/>
                      <a:pt x="7201" y="3115"/>
                      <a:pt x="5960" y="3115"/>
                    </a:cubicBezTo>
                    <a:cubicBezTo>
                      <a:pt x="2548" y="3115"/>
                      <a:pt x="0" y="5884"/>
                      <a:pt x="315" y="9514"/>
                    </a:cubicBezTo>
                    <a:cubicBezTo>
                      <a:pt x="687" y="13664"/>
                      <a:pt x="7384" y="19417"/>
                      <a:pt x="14024" y="21878"/>
                    </a:cubicBezTo>
                    <a:cubicBezTo>
                      <a:pt x="14337" y="21993"/>
                      <a:pt x="14665" y="22049"/>
                      <a:pt x="14991" y="22049"/>
                    </a:cubicBezTo>
                    <a:cubicBezTo>
                      <a:pt x="15794" y="22049"/>
                      <a:pt x="16585" y="21708"/>
                      <a:pt x="17115" y="21077"/>
                    </a:cubicBezTo>
                    <a:cubicBezTo>
                      <a:pt x="21694" y="15668"/>
                      <a:pt x="24727" y="7368"/>
                      <a:pt x="23010" y="3590"/>
                    </a:cubicBezTo>
                    <a:cubicBezTo>
                      <a:pt x="21975" y="1272"/>
                      <a:pt x="19936" y="1"/>
                      <a:pt x="177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5"/>
              <p:cNvSpPr/>
              <p:nvPr/>
            </p:nvSpPr>
            <p:spPr>
              <a:xfrm>
                <a:off x="5451954" y="1248455"/>
                <a:ext cx="1794077" cy="1507348"/>
              </a:xfrm>
              <a:custGeom>
                <a:rect b="b" l="l" r="r" t="t"/>
                <a:pathLst>
                  <a:path extrusionOk="0" h="20902" w="24878">
                    <a:moveTo>
                      <a:pt x="18912" y="0"/>
                    </a:moveTo>
                    <a:cubicBezTo>
                      <a:pt x="16974" y="0"/>
                      <a:pt x="15119" y="985"/>
                      <a:pt x="13801" y="2476"/>
                    </a:cubicBezTo>
                    <a:cubicBezTo>
                      <a:pt x="13086" y="3306"/>
                      <a:pt x="12485" y="4250"/>
                      <a:pt x="12056" y="5280"/>
                    </a:cubicBezTo>
                    <a:cubicBezTo>
                      <a:pt x="10056" y="3479"/>
                      <a:pt x="7989" y="2708"/>
                      <a:pt x="6148" y="2708"/>
                    </a:cubicBezTo>
                    <a:cubicBezTo>
                      <a:pt x="2667" y="2708"/>
                      <a:pt x="0" y="5467"/>
                      <a:pt x="150" y="9230"/>
                    </a:cubicBezTo>
                    <a:cubicBezTo>
                      <a:pt x="265" y="12006"/>
                      <a:pt x="2440" y="14524"/>
                      <a:pt x="4300" y="16385"/>
                    </a:cubicBezTo>
                    <a:cubicBezTo>
                      <a:pt x="5988" y="18102"/>
                      <a:pt x="7963" y="20048"/>
                      <a:pt x="10367" y="20620"/>
                    </a:cubicBezTo>
                    <a:cubicBezTo>
                      <a:pt x="11144" y="20811"/>
                      <a:pt x="11906" y="20901"/>
                      <a:pt x="12651" y="20901"/>
                    </a:cubicBezTo>
                    <a:cubicBezTo>
                      <a:pt x="18933" y="20901"/>
                      <a:pt x="23912" y="14508"/>
                      <a:pt x="24705" y="8572"/>
                    </a:cubicBezTo>
                    <a:cubicBezTo>
                      <a:pt x="24848" y="7599"/>
                      <a:pt x="24877" y="6597"/>
                      <a:pt x="24791" y="5595"/>
                    </a:cubicBezTo>
                    <a:cubicBezTo>
                      <a:pt x="24734" y="5080"/>
                      <a:pt x="24620" y="4565"/>
                      <a:pt x="24476" y="4078"/>
                    </a:cubicBezTo>
                    <a:cubicBezTo>
                      <a:pt x="23875" y="2333"/>
                      <a:pt x="22530" y="959"/>
                      <a:pt x="20813" y="329"/>
                    </a:cubicBezTo>
                    <a:cubicBezTo>
                      <a:pt x="20181" y="105"/>
                      <a:pt x="19542" y="0"/>
                      <a:pt x="189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5"/>
              <p:cNvSpPr/>
              <p:nvPr/>
            </p:nvSpPr>
            <p:spPr>
              <a:xfrm>
                <a:off x="6443092" y="1464510"/>
                <a:ext cx="359133" cy="270143"/>
              </a:xfrm>
              <a:custGeom>
                <a:rect b="b" l="l" r="r" t="t"/>
                <a:pathLst>
                  <a:path extrusionOk="0" h="3746" w="4980">
                    <a:moveTo>
                      <a:pt x="4469" y="1"/>
                    </a:moveTo>
                    <a:cubicBezTo>
                      <a:pt x="4393" y="1"/>
                      <a:pt x="4315" y="17"/>
                      <a:pt x="4236" y="52"/>
                    </a:cubicBezTo>
                    <a:cubicBezTo>
                      <a:pt x="3749" y="224"/>
                      <a:pt x="3291" y="539"/>
                      <a:pt x="2919" y="939"/>
                    </a:cubicBezTo>
                    <a:cubicBezTo>
                      <a:pt x="2461" y="1397"/>
                      <a:pt x="2032" y="1855"/>
                      <a:pt x="1632" y="2370"/>
                    </a:cubicBezTo>
                    <a:cubicBezTo>
                      <a:pt x="1317" y="2800"/>
                      <a:pt x="859" y="3143"/>
                      <a:pt x="344" y="3372"/>
                    </a:cubicBezTo>
                    <a:cubicBezTo>
                      <a:pt x="286" y="3372"/>
                      <a:pt x="201" y="3401"/>
                      <a:pt x="143" y="3429"/>
                    </a:cubicBezTo>
                    <a:cubicBezTo>
                      <a:pt x="57" y="3486"/>
                      <a:pt x="0" y="3572"/>
                      <a:pt x="29" y="3658"/>
                    </a:cubicBezTo>
                    <a:cubicBezTo>
                      <a:pt x="158" y="3714"/>
                      <a:pt x="300" y="3745"/>
                      <a:pt x="445" y="3745"/>
                    </a:cubicBezTo>
                    <a:cubicBezTo>
                      <a:pt x="525" y="3745"/>
                      <a:pt x="606" y="3736"/>
                      <a:pt x="687" y="3715"/>
                    </a:cubicBezTo>
                    <a:cubicBezTo>
                      <a:pt x="1832" y="3458"/>
                      <a:pt x="2605" y="2485"/>
                      <a:pt x="3578" y="1855"/>
                    </a:cubicBezTo>
                    <a:cubicBezTo>
                      <a:pt x="4007" y="1569"/>
                      <a:pt x="4522" y="1340"/>
                      <a:pt x="4837" y="853"/>
                    </a:cubicBezTo>
                    <a:cubicBezTo>
                      <a:pt x="4951" y="653"/>
                      <a:pt x="4980" y="424"/>
                      <a:pt x="4894" y="224"/>
                    </a:cubicBezTo>
                    <a:cubicBezTo>
                      <a:pt x="4795" y="85"/>
                      <a:pt x="4640" y="1"/>
                      <a:pt x="44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5"/>
              <p:cNvSpPr/>
              <p:nvPr/>
            </p:nvSpPr>
            <p:spPr>
              <a:xfrm>
                <a:off x="5629932" y="1721959"/>
                <a:ext cx="267114" cy="403988"/>
              </a:xfrm>
              <a:custGeom>
                <a:rect b="b" l="l" r="r" t="t"/>
                <a:pathLst>
                  <a:path extrusionOk="0" h="5602" w="3704">
                    <a:moveTo>
                      <a:pt x="3355" y="1"/>
                    </a:moveTo>
                    <a:cubicBezTo>
                      <a:pt x="2798" y="1"/>
                      <a:pt x="1682" y="823"/>
                      <a:pt x="1517" y="947"/>
                    </a:cubicBezTo>
                    <a:cubicBezTo>
                      <a:pt x="773" y="1605"/>
                      <a:pt x="286" y="2521"/>
                      <a:pt x="143" y="3522"/>
                    </a:cubicBezTo>
                    <a:cubicBezTo>
                      <a:pt x="0" y="4095"/>
                      <a:pt x="86" y="4696"/>
                      <a:pt x="315" y="5240"/>
                    </a:cubicBezTo>
                    <a:cubicBezTo>
                      <a:pt x="413" y="5410"/>
                      <a:pt x="593" y="5602"/>
                      <a:pt x="786" y="5602"/>
                    </a:cubicBezTo>
                    <a:cubicBezTo>
                      <a:pt x="820" y="5602"/>
                      <a:pt x="854" y="5596"/>
                      <a:pt x="887" y="5583"/>
                    </a:cubicBezTo>
                    <a:cubicBezTo>
                      <a:pt x="1116" y="5497"/>
                      <a:pt x="1116" y="5268"/>
                      <a:pt x="1145" y="5068"/>
                    </a:cubicBezTo>
                    <a:cubicBezTo>
                      <a:pt x="1317" y="3866"/>
                      <a:pt x="1660" y="2607"/>
                      <a:pt x="2490" y="1719"/>
                    </a:cubicBezTo>
                    <a:cubicBezTo>
                      <a:pt x="2862" y="1405"/>
                      <a:pt x="3206" y="1090"/>
                      <a:pt x="3520" y="718"/>
                    </a:cubicBezTo>
                    <a:cubicBezTo>
                      <a:pt x="3578" y="632"/>
                      <a:pt x="3635" y="546"/>
                      <a:pt x="3664" y="460"/>
                    </a:cubicBezTo>
                    <a:cubicBezTo>
                      <a:pt x="3704" y="124"/>
                      <a:pt x="3571" y="1"/>
                      <a:pt x="3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5"/>
              <p:cNvSpPr/>
              <p:nvPr/>
            </p:nvSpPr>
            <p:spPr>
              <a:xfrm>
                <a:off x="5958051" y="1678330"/>
                <a:ext cx="123894" cy="63461"/>
              </a:xfrm>
              <a:custGeom>
                <a:rect b="b" l="l" r="r" t="t"/>
                <a:pathLst>
                  <a:path extrusionOk="0" h="880" w="1718">
                    <a:moveTo>
                      <a:pt x="934" y="0"/>
                    </a:moveTo>
                    <a:cubicBezTo>
                      <a:pt x="718" y="0"/>
                      <a:pt x="507" y="41"/>
                      <a:pt x="373" y="92"/>
                    </a:cubicBezTo>
                    <a:cubicBezTo>
                      <a:pt x="230" y="121"/>
                      <a:pt x="87" y="235"/>
                      <a:pt x="29" y="378"/>
                    </a:cubicBezTo>
                    <a:cubicBezTo>
                      <a:pt x="1" y="493"/>
                      <a:pt x="87" y="665"/>
                      <a:pt x="201" y="722"/>
                    </a:cubicBezTo>
                    <a:cubicBezTo>
                      <a:pt x="258" y="779"/>
                      <a:pt x="344" y="808"/>
                      <a:pt x="430" y="836"/>
                    </a:cubicBezTo>
                    <a:cubicBezTo>
                      <a:pt x="587" y="865"/>
                      <a:pt x="738" y="879"/>
                      <a:pt x="888" y="879"/>
                    </a:cubicBezTo>
                    <a:cubicBezTo>
                      <a:pt x="1038" y="879"/>
                      <a:pt x="1188" y="865"/>
                      <a:pt x="1346" y="836"/>
                    </a:cubicBezTo>
                    <a:cubicBezTo>
                      <a:pt x="1432" y="836"/>
                      <a:pt x="1518" y="808"/>
                      <a:pt x="1603" y="750"/>
                    </a:cubicBezTo>
                    <a:cubicBezTo>
                      <a:pt x="1661" y="722"/>
                      <a:pt x="1718" y="636"/>
                      <a:pt x="1718" y="550"/>
                    </a:cubicBezTo>
                    <a:cubicBezTo>
                      <a:pt x="1718" y="128"/>
                      <a:pt x="1319" y="0"/>
                      <a:pt x="9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5"/>
              <p:cNvSpPr/>
              <p:nvPr/>
            </p:nvSpPr>
            <p:spPr>
              <a:xfrm>
                <a:off x="4849800" y="1905995"/>
                <a:ext cx="338508" cy="280599"/>
              </a:xfrm>
              <a:custGeom>
                <a:rect b="b" l="l" r="r" t="t"/>
                <a:pathLst>
                  <a:path extrusionOk="0" h="3891" w="4694">
                    <a:moveTo>
                      <a:pt x="2539" y="0"/>
                    </a:moveTo>
                    <a:cubicBezTo>
                      <a:pt x="2391" y="0"/>
                      <a:pt x="2241" y="18"/>
                      <a:pt x="2089" y="55"/>
                    </a:cubicBezTo>
                    <a:cubicBezTo>
                      <a:pt x="401" y="398"/>
                      <a:pt x="0" y="2630"/>
                      <a:pt x="1460" y="3575"/>
                    </a:cubicBezTo>
                    <a:cubicBezTo>
                      <a:pt x="1797" y="3793"/>
                      <a:pt x="2156" y="3891"/>
                      <a:pt x="2504" y="3891"/>
                    </a:cubicBezTo>
                    <a:cubicBezTo>
                      <a:pt x="3660" y="3891"/>
                      <a:pt x="4694" y="2812"/>
                      <a:pt x="4408" y="1514"/>
                    </a:cubicBezTo>
                    <a:cubicBezTo>
                      <a:pt x="4211" y="631"/>
                      <a:pt x="3426" y="0"/>
                      <a:pt x="2539" y="0"/>
                    </a:cubicBezTo>
                    <a:close/>
                  </a:path>
                </a:pathLst>
              </a:custGeom>
              <a:solidFill>
                <a:srgbClr val="C1E3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5"/>
              <p:cNvSpPr/>
              <p:nvPr/>
            </p:nvSpPr>
            <p:spPr>
              <a:xfrm>
                <a:off x="4913765" y="1944577"/>
                <a:ext cx="239350" cy="197956"/>
              </a:xfrm>
              <a:custGeom>
                <a:rect b="b" l="l" r="r" t="t"/>
                <a:pathLst>
                  <a:path extrusionOk="0" h="2745" w="3319">
                    <a:moveTo>
                      <a:pt x="1782" y="0"/>
                    </a:moveTo>
                    <a:cubicBezTo>
                      <a:pt x="1684" y="0"/>
                      <a:pt x="1586" y="11"/>
                      <a:pt x="1489" y="35"/>
                    </a:cubicBezTo>
                    <a:cubicBezTo>
                      <a:pt x="287" y="292"/>
                      <a:pt x="0" y="1866"/>
                      <a:pt x="1031" y="2525"/>
                    </a:cubicBezTo>
                    <a:cubicBezTo>
                      <a:pt x="1269" y="2677"/>
                      <a:pt x="1522" y="2745"/>
                      <a:pt x="1767" y="2745"/>
                    </a:cubicBezTo>
                    <a:cubicBezTo>
                      <a:pt x="2585" y="2745"/>
                      <a:pt x="3318" y="1990"/>
                      <a:pt x="3120" y="1065"/>
                    </a:cubicBezTo>
                    <a:cubicBezTo>
                      <a:pt x="2972" y="447"/>
                      <a:pt x="2397" y="0"/>
                      <a:pt x="1782" y="0"/>
                    </a:cubicBezTo>
                    <a:close/>
                  </a:path>
                </a:pathLst>
              </a:custGeom>
              <a:solidFill>
                <a:srgbClr val="A2C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5"/>
              <p:cNvSpPr/>
              <p:nvPr/>
            </p:nvSpPr>
            <p:spPr>
              <a:xfrm>
                <a:off x="5045879" y="2005225"/>
                <a:ext cx="660501" cy="945572"/>
              </a:xfrm>
              <a:custGeom>
                <a:rect b="b" l="l" r="r" t="t"/>
                <a:pathLst>
                  <a:path extrusionOk="0" h="13112" w="9159">
                    <a:moveTo>
                      <a:pt x="1073" y="0"/>
                    </a:moveTo>
                    <a:cubicBezTo>
                      <a:pt x="694" y="0"/>
                      <a:pt x="324" y="101"/>
                      <a:pt x="0" y="281"/>
                    </a:cubicBezTo>
                    <a:lnTo>
                      <a:pt x="401" y="911"/>
                    </a:lnTo>
                    <a:cubicBezTo>
                      <a:pt x="607" y="808"/>
                      <a:pt x="833" y="756"/>
                      <a:pt x="1062" y="756"/>
                    </a:cubicBezTo>
                    <a:cubicBezTo>
                      <a:pt x="1215" y="756"/>
                      <a:pt x="1368" y="779"/>
                      <a:pt x="1517" y="825"/>
                    </a:cubicBezTo>
                    <a:cubicBezTo>
                      <a:pt x="2204" y="1083"/>
                      <a:pt x="3234" y="1855"/>
                      <a:pt x="4264" y="4402"/>
                    </a:cubicBezTo>
                    <a:cubicBezTo>
                      <a:pt x="4722" y="5662"/>
                      <a:pt x="5123" y="6950"/>
                      <a:pt x="5438" y="8237"/>
                    </a:cubicBezTo>
                    <a:cubicBezTo>
                      <a:pt x="6128" y="10861"/>
                      <a:pt x="6712" y="13112"/>
                      <a:pt x="8912" y="13112"/>
                    </a:cubicBezTo>
                    <a:cubicBezTo>
                      <a:pt x="8992" y="13112"/>
                      <a:pt x="9074" y="13109"/>
                      <a:pt x="9158" y="13103"/>
                    </a:cubicBezTo>
                    <a:lnTo>
                      <a:pt x="9130" y="12330"/>
                    </a:lnTo>
                    <a:cubicBezTo>
                      <a:pt x="9055" y="12336"/>
                      <a:pt x="8983" y="12339"/>
                      <a:pt x="8914" y="12339"/>
                    </a:cubicBezTo>
                    <a:cubicBezTo>
                      <a:pt x="7372" y="12339"/>
                      <a:pt x="6921" y="10830"/>
                      <a:pt x="6182" y="8037"/>
                    </a:cubicBezTo>
                    <a:cubicBezTo>
                      <a:pt x="5867" y="6721"/>
                      <a:pt x="5466" y="5404"/>
                      <a:pt x="4980" y="4116"/>
                    </a:cubicBezTo>
                    <a:cubicBezTo>
                      <a:pt x="4064" y="1855"/>
                      <a:pt x="2976" y="482"/>
                      <a:pt x="1746" y="110"/>
                    </a:cubicBezTo>
                    <a:cubicBezTo>
                      <a:pt x="1523" y="35"/>
                      <a:pt x="129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5"/>
              <p:cNvSpPr/>
              <p:nvPr/>
            </p:nvSpPr>
            <p:spPr>
              <a:xfrm>
                <a:off x="7028584" y="2256616"/>
                <a:ext cx="317883" cy="720357"/>
              </a:xfrm>
              <a:custGeom>
                <a:rect b="b" l="l" r="r" t="t"/>
                <a:pathLst>
                  <a:path extrusionOk="0" h="9989" w="4408">
                    <a:moveTo>
                      <a:pt x="4207" y="1"/>
                    </a:moveTo>
                    <a:lnTo>
                      <a:pt x="3435" y="29"/>
                    </a:lnTo>
                    <a:cubicBezTo>
                      <a:pt x="3692" y="7585"/>
                      <a:pt x="1861" y="8930"/>
                      <a:pt x="0" y="9216"/>
                    </a:cubicBezTo>
                    <a:lnTo>
                      <a:pt x="115" y="9989"/>
                    </a:lnTo>
                    <a:cubicBezTo>
                      <a:pt x="3206" y="9474"/>
                      <a:pt x="4408" y="6497"/>
                      <a:pt x="4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5"/>
              <p:cNvSpPr/>
              <p:nvPr/>
            </p:nvSpPr>
            <p:spPr>
              <a:xfrm>
                <a:off x="6106679" y="1351435"/>
                <a:ext cx="934971" cy="1630592"/>
              </a:xfrm>
              <a:custGeom>
                <a:rect b="b" l="l" r="r" t="t"/>
                <a:pathLst>
                  <a:path extrusionOk="0" h="22611" w="12965">
                    <a:moveTo>
                      <a:pt x="556" y="0"/>
                    </a:moveTo>
                    <a:cubicBezTo>
                      <a:pt x="376" y="0"/>
                      <a:pt x="191" y="15"/>
                      <a:pt x="0" y="46"/>
                    </a:cubicBezTo>
                    <a:lnTo>
                      <a:pt x="115" y="790"/>
                    </a:lnTo>
                    <a:cubicBezTo>
                      <a:pt x="253" y="768"/>
                      <a:pt x="387" y="757"/>
                      <a:pt x="518" y="757"/>
                    </a:cubicBezTo>
                    <a:cubicBezTo>
                      <a:pt x="3436" y="757"/>
                      <a:pt x="4722" y="6118"/>
                      <a:pt x="5982" y="11322"/>
                    </a:cubicBezTo>
                    <a:cubicBezTo>
                      <a:pt x="7292" y="16871"/>
                      <a:pt x="8684" y="22610"/>
                      <a:pt x="12249" y="22610"/>
                    </a:cubicBezTo>
                    <a:cubicBezTo>
                      <a:pt x="12343" y="22610"/>
                      <a:pt x="12438" y="22606"/>
                      <a:pt x="12536" y="22598"/>
                    </a:cubicBezTo>
                    <a:cubicBezTo>
                      <a:pt x="12679" y="22569"/>
                      <a:pt x="12822" y="22569"/>
                      <a:pt x="12965" y="22541"/>
                    </a:cubicBezTo>
                    <a:lnTo>
                      <a:pt x="12822" y="21768"/>
                    </a:lnTo>
                    <a:cubicBezTo>
                      <a:pt x="12736" y="21768"/>
                      <a:pt x="12593" y="21797"/>
                      <a:pt x="12478" y="21797"/>
                    </a:cubicBezTo>
                    <a:cubicBezTo>
                      <a:pt x="12401" y="21804"/>
                      <a:pt x="12324" y="21807"/>
                      <a:pt x="12248" y="21807"/>
                    </a:cubicBezTo>
                    <a:cubicBezTo>
                      <a:pt x="9265" y="21807"/>
                      <a:pt x="7981" y="16369"/>
                      <a:pt x="6697" y="11122"/>
                    </a:cubicBezTo>
                    <a:cubicBezTo>
                      <a:pt x="5391" y="5651"/>
                      <a:pt x="4033" y="0"/>
                      <a:pt x="5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5"/>
              <p:cNvSpPr/>
              <p:nvPr/>
            </p:nvSpPr>
            <p:spPr>
              <a:xfrm>
                <a:off x="6847580" y="1168841"/>
                <a:ext cx="220888" cy="660646"/>
              </a:xfrm>
              <a:custGeom>
                <a:rect b="b" l="l" r="r" t="t"/>
                <a:pathLst>
                  <a:path extrusionOk="0" h="9161" w="3063">
                    <a:moveTo>
                      <a:pt x="2967" y="1"/>
                    </a:moveTo>
                    <a:cubicBezTo>
                      <a:pt x="2171" y="1"/>
                      <a:pt x="1409" y="341"/>
                      <a:pt x="859" y="947"/>
                    </a:cubicBezTo>
                    <a:cubicBezTo>
                      <a:pt x="172" y="1805"/>
                      <a:pt x="1" y="3179"/>
                      <a:pt x="373" y="4925"/>
                    </a:cubicBezTo>
                    <a:cubicBezTo>
                      <a:pt x="630" y="6270"/>
                      <a:pt x="945" y="7701"/>
                      <a:pt x="1403" y="9160"/>
                    </a:cubicBezTo>
                    <a:lnTo>
                      <a:pt x="1889" y="9017"/>
                    </a:lnTo>
                    <a:cubicBezTo>
                      <a:pt x="1460" y="7586"/>
                      <a:pt x="1145" y="6155"/>
                      <a:pt x="859" y="4839"/>
                    </a:cubicBezTo>
                    <a:cubicBezTo>
                      <a:pt x="544" y="3236"/>
                      <a:pt x="659" y="1977"/>
                      <a:pt x="1260" y="1262"/>
                    </a:cubicBezTo>
                    <a:cubicBezTo>
                      <a:pt x="1695" y="772"/>
                      <a:pt x="2311" y="515"/>
                      <a:pt x="2960" y="515"/>
                    </a:cubicBezTo>
                    <a:cubicBezTo>
                      <a:pt x="2994" y="515"/>
                      <a:pt x="3028" y="516"/>
                      <a:pt x="3063" y="517"/>
                    </a:cubicBezTo>
                    <a:lnTo>
                      <a:pt x="3063" y="2"/>
                    </a:lnTo>
                    <a:cubicBezTo>
                      <a:pt x="3031" y="1"/>
                      <a:pt x="2999" y="1"/>
                      <a:pt x="29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5"/>
              <p:cNvSpPr/>
              <p:nvPr/>
            </p:nvSpPr>
            <p:spPr>
              <a:xfrm>
                <a:off x="6932170" y="1814987"/>
                <a:ext cx="759587" cy="478844"/>
              </a:xfrm>
              <a:custGeom>
                <a:rect b="b" l="l" r="r" t="t"/>
                <a:pathLst>
                  <a:path extrusionOk="0" h="6640" w="10533">
                    <a:moveTo>
                      <a:pt x="974" y="0"/>
                    </a:moveTo>
                    <a:lnTo>
                      <a:pt x="1" y="286"/>
                    </a:lnTo>
                    <a:cubicBezTo>
                      <a:pt x="1317" y="4551"/>
                      <a:pt x="3006" y="6611"/>
                      <a:pt x="5210" y="6640"/>
                    </a:cubicBezTo>
                    <a:cubicBezTo>
                      <a:pt x="5381" y="6640"/>
                      <a:pt x="5582" y="6640"/>
                      <a:pt x="5782" y="6583"/>
                    </a:cubicBezTo>
                    <a:cubicBezTo>
                      <a:pt x="7700" y="6296"/>
                      <a:pt x="9274" y="4236"/>
                      <a:pt x="10533" y="372"/>
                    </a:cubicBezTo>
                    <a:lnTo>
                      <a:pt x="9560" y="57"/>
                    </a:lnTo>
                    <a:cubicBezTo>
                      <a:pt x="8367" y="3750"/>
                      <a:pt x="6892" y="5610"/>
                      <a:pt x="5247" y="5610"/>
                    </a:cubicBezTo>
                    <a:cubicBezTo>
                      <a:pt x="5235" y="5610"/>
                      <a:pt x="5222" y="5610"/>
                      <a:pt x="5210" y="5610"/>
                    </a:cubicBezTo>
                    <a:cubicBezTo>
                      <a:pt x="3550" y="5610"/>
                      <a:pt x="2119" y="3721"/>
                      <a:pt x="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5"/>
              <p:cNvSpPr/>
              <p:nvPr/>
            </p:nvSpPr>
            <p:spPr>
              <a:xfrm>
                <a:off x="7565838" y="1173024"/>
                <a:ext cx="216778" cy="664684"/>
              </a:xfrm>
              <a:custGeom>
                <a:rect b="b" l="l" r="r" t="t"/>
                <a:pathLst>
                  <a:path extrusionOk="0" h="9217" w="3006">
                    <a:moveTo>
                      <a:pt x="89" y="0"/>
                    </a:moveTo>
                    <a:cubicBezTo>
                      <a:pt x="60" y="0"/>
                      <a:pt x="30" y="1"/>
                      <a:pt x="0" y="2"/>
                    </a:cubicBezTo>
                    <a:lnTo>
                      <a:pt x="0" y="517"/>
                    </a:lnTo>
                    <a:cubicBezTo>
                      <a:pt x="32" y="515"/>
                      <a:pt x="63" y="515"/>
                      <a:pt x="94" y="515"/>
                    </a:cubicBezTo>
                    <a:cubicBezTo>
                      <a:pt x="747" y="515"/>
                      <a:pt x="1365" y="798"/>
                      <a:pt x="1774" y="1289"/>
                    </a:cubicBezTo>
                    <a:cubicBezTo>
                      <a:pt x="2375" y="2062"/>
                      <a:pt x="2490" y="3293"/>
                      <a:pt x="2147" y="4867"/>
                    </a:cubicBezTo>
                    <a:cubicBezTo>
                      <a:pt x="1832" y="6183"/>
                      <a:pt x="1488" y="7614"/>
                      <a:pt x="1030" y="9045"/>
                    </a:cubicBezTo>
                    <a:lnTo>
                      <a:pt x="1488" y="9217"/>
                    </a:lnTo>
                    <a:cubicBezTo>
                      <a:pt x="1975" y="7757"/>
                      <a:pt x="2318" y="6326"/>
                      <a:pt x="2604" y="4981"/>
                    </a:cubicBezTo>
                    <a:cubicBezTo>
                      <a:pt x="3005" y="3236"/>
                      <a:pt x="2862" y="1862"/>
                      <a:pt x="2175" y="975"/>
                    </a:cubicBezTo>
                    <a:cubicBezTo>
                      <a:pt x="1651" y="368"/>
                      <a:pt x="887" y="0"/>
                      <a:pt x="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5"/>
              <p:cNvSpPr/>
              <p:nvPr/>
            </p:nvSpPr>
            <p:spPr>
              <a:xfrm>
                <a:off x="7002410" y="1152471"/>
                <a:ext cx="66057" cy="84663"/>
              </a:xfrm>
              <a:custGeom>
                <a:rect b="b" l="l" r="r" t="t"/>
                <a:pathLst>
                  <a:path extrusionOk="0" h="1174" w="916">
                    <a:moveTo>
                      <a:pt x="744" y="0"/>
                    </a:moveTo>
                    <a:lnTo>
                      <a:pt x="0" y="115"/>
                    </a:lnTo>
                    <a:lnTo>
                      <a:pt x="143" y="1174"/>
                    </a:lnTo>
                    <a:lnTo>
                      <a:pt x="916" y="1031"/>
                    </a:lnTo>
                    <a:lnTo>
                      <a:pt x="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5"/>
              <p:cNvSpPr/>
              <p:nvPr/>
            </p:nvSpPr>
            <p:spPr>
              <a:xfrm>
                <a:off x="7056063" y="1115044"/>
                <a:ext cx="165143" cy="134711"/>
              </a:xfrm>
              <a:custGeom>
                <a:rect b="b" l="l" r="r" t="t"/>
                <a:pathLst>
                  <a:path extrusionOk="0" h="1868" w="2290">
                    <a:moveTo>
                      <a:pt x="721" y="0"/>
                    </a:moveTo>
                    <a:cubicBezTo>
                      <a:pt x="467" y="0"/>
                      <a:pt x="233" y="131"/>
                      <a:pt x="0" y="519"/>
                    </a:cubicBezTo>
                    <a:lnTo>
                      <a:pt x="57" y="806"/>
                    </a:lnTo>
                    <a:lnTo>
                      <a:pt x="115" y="1235"/>
                    </a:lnTo>
                    <a:lnTo>
                      <a:pt x="172" y="1550"/>
                    </a:lnTo>
                    <a:cubicBezTo>
                      <a:pt x="420" y="1779"/>
                      <a:pt x="630" y="1868"/>
                      <a:pt x="818" y="1868"/>
                    </a:cubicBezTo>
                    <a:cubicBezTo>
                      <a:pt x="913" y="1868"/>
                      <a:pt x="1002" y="1845"/>
                      <a:pt x="1088" y="1807"/>
                    </a:cubicBezTo>
                    <a:cubicBezTo>
                      <a:pt x="1345" y="1664"/>
                      <a:pt x="2232" y="1263"/>
                      <a:pt x="2290" y="777"/>
                    </a:cubicBezTo>
                    <a:cubicBezTo>
                      <a:pt x="2290" y="748"/>
                      <a:pt x="2290" y="720"/>
                      <a:pt x="2290" y="691"/>
                    </a:cubicBezTo>
                    <a:cubicBezTo>
                      <a:pt x="2290" y="662"/>
                      <a:pt x="2261" y="634"/>
                      <a:pt x="2261" y="605"/>
                    </a:cubicBezTo>
                    <a:cubicBezTo>
                      <a:pt x="2061" y="147"/>
                      <a:pt x="1088" y="33"/>
                      <a:pt x="801" y="4"/>
                    </a:cubicBezTo>
                    <a:cubicBezTo>
                      <a:pt x="774" y="2"/>
                      <a:pt x="748" y="0"/>
                      <a:pt x="7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5"/>
              <p:cNvSpPr/>
              <p:nvPr/>
            </p:nvSpPr>
            <p:spPr>
              <a:xfrm>
                <a:off x="7072577" y="1060525"/>
                <a:ext cx="288965" cy="163268"/>
              </a:xfrm>
              <a:custGeom>
                <a:rect b="b" l="l" r="r" t="t"/>
                <a:pathLst>
                  <a:path extrusionOk="0" h="2264" w="4007">
                    <a:moveTo>
                      <a:pt x="2369" y="1"/>
                    </a:moveTo>
                    <a:cubicBezTo>
                      <a:pt x="2196" y="1"/>
                      <a:pt x="2016" y="15"/>
                      <a:pt x="1832" y="45"/>
                    </a:cubicBezTo>
                    <a:cubicBezTo>
                      <a:pt x="773" y="188"/>
                      <a:pt x="0" y="817"/>
                      <a:pt x="115" y="1447"/>
                    </a:cubicBezTo>
                    <a:cubicBezTo>
                      <a:pt x="185" y="1943"/>
                      <a:pt x="842" y="2264"/>
                      <a:pt x="1648" y="2264"/>
                    </a:cubicBezTo>
                    <a:cubicBezTo>
                      <a:pt x="1819" y="2264"/>
                      <a:pt x="1996" y="2250"/>
                      <a:pt x="2175" y="2220"/>
                    </a:cubicBezTo>
                    <a:cubicBezTo>
                      <a:pt x="3234" y="2077"/>
                      <a:pt x="4007" y="1447"/>
                      <a:pt x="3892" y="817"/>
                    </a:cubicBezTo>
                    <a:cubicBezTo>
                      <a:pt x="3821" y="321"/>
                      <a:pt x="3185" y="1"/>
                      <a:pt x="23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5"/>
              <p:cNvSpPr/>
              <p:nvPr/>
            </p:nvSpPr>
            <p:spPr>
              <a:xfrm>
                <a:off x="7569948" y="1150380"/>
                <a:ext cx="66129" cy="84735"/>
              </a:xfrm>
              <a:custGeom>
                <a:rect b="b" l="l" r="r" t="t"/>
                <a:pathLst>
                  <a:path extrusionOk="0" h="1175" w="917">
                    <a:moveTo>
                      <a:pt x="172" y="1"/>
                    </a:moveTo>
                    <a:lnTo>
                      <a:pt x="0" y="1060"/>
                    </a:lnTo>
                    <a:lnTo>
                      <a:pt x="773" y="1174"/>
                    </a:lnTo>
                    <a:lnTo>
                      <a:pt x="916" y="115"/>
                    </a:lnTo>
                    <a:lnTo>
                      <a:pt x="1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5"/>
              <p:cNvSpPr/>
              <p:nvPr/>
            </p:nvSpPr>
            <p:spPr>
              <a:xfrm>
                <a:off x="7417211" y="1115044"/>
                <a:ext cx="163124" cy="134278"/>
              </a:xfrm>
              <a:custGeom>
                <a:rect b="b" l="l" r="r" t="t"/>
                <a:pathLst>
                  <a:path extrusionOk="0" h="1862" w="2262">
                    <a:moveTo>
                      <a:pt x="1541" y="0"/>
                    </a:moveTo>
                    <a:cubicBezTo>
                      <a:pt x="1514" y="0"/>
                      <a:pt x="1487" y="1"/>
                      <a:pt x="1460" y="4"/>
                    </a:cubicBezTo>
                    <a:cubicBezTo>
                      <a:pt x="1203" y="33"/>
                      <a:pt x="229" y="176"/>
                      <a:pt x="29" y="634"/>
                    </a:cubicBezTo>
                    <a:cubicBezTo>
                      <a:pt x="1" y="662"/>
                      <a:pt x="1" y="662"/>
                      <a:pt x="1" y="691"/>
                    </a:cubicBezTo>
                    <a:cubicBezTo>
                      <a:pt x="1" y="720"/>
                      <a:pt x="1" y="748"/>
                      <a:pt x="1" y="777"/>
                    </a:cubicBezTo>
                    <a:cubicBezTo>
                      <a:pt x="58" y="1292"/>
                      <a:pt x="945" y="1693"/>
                      <a:pt x="1203" y="1807"/>
                    </a:cubicBezTo>
                    <a:cubicBezTo>
                      <a:pt x="1291" y="1843"/>
                      <a:pt x="1380" y="1862"/>
                      <a:pt x="1470" y="1862"/>
                    </a:cubicBezTo>
                    <a:cubicBezTo>
                      <a:pt x="1671" y="1862"/>
                      <a:pt x="1881" y="1767"/>
                      <a:pt x="2118" y="1550"/>
                    </a:cubicBezTo>
                    <a:lnTo>
                      <a:pt x="2176" y="1235"/>
                    </a:lnTo>
                    <a:lnTo>
                      <a:pt x="2233" y="806"/>
                    </a:lnTo>
                    <a:lnTo>
                      <a:pt x="2261" y="491"/>
                    </a:lnTo>
                    <a:cubicBezTo>
                      <a:pt x="2028" y="128"/>
                      <a:pt x="1795" y="0"/>
                      <a:pt x="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5"/>
              <p:cNvSpPr/>
              <p:nvPr/>
            </p:nvSpPr>
            <p:spPr>
              <a:xfrm>
                <a:off x="7276876" y="1061535"/>
                <a:ext cx="286946" cy="164206"/>
              </a:xfrm>
              <a:custGeom>
                <a:rect b="b" l="l" r="r" t="t"/>
                <a:pathLst>
                  <a:path extrusionOk="0" h="2277" w="3979">
                    <a:moveTo>
                      <a:pt x="1707" y="0"/>
                    </a:moveTo>
                    <a:cubicBezTo>
                      <a:pt x="861" y="0"/>
                      <a:pt x="160" y="347"/>
                      <a:pt x="86" y="861"/>
                    </a:cubicBezTo>
                    <a:cubicBezTo>
                      <a:pt x="0" y="1462"/>
                      <a:pt x="773" y="2091"/>
                      <a:pt x="1832" y="2234"/>
                    </a:cubicBezTo>
                    <a:cubicBezTo>
                      <a:pt x="2007" y="2263"/>
                      <a:pt x="2178" y="2276"/>
                      <a:pt x="2342" y="2276"/>
                    </a:cubicBezTo>
                    <a:cubicBezTo>
                      <a:pt x="3171" y="2276"/>
                      <a:pt x="3821" y="1930"/>
                      <a:pt x="3893" y="1404"/>
                    </a:cubicBezTo>
                    <a:cubicBezTo>
                      <a:pt x="3978" y="803"/>
                      <a:pt x="3206" y="202"/>
                      <a:pt x="2147" y="31"/>
                    </a:cubicBezTo>
                    <a:cubicBezTo>
                      <a:pt x="1998" y="10"/>
                      <a:pt x="1850" y="0"/>
                      <a:pt x="17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5"/>
              <p:cNvSpPr/>
              <p:nvPr/>
            </p:nvSpPr>
            <p:spPr>
              <a:xfrm>
                <a:off x="4913765" y="1955394"/>
                <a:ext cx="217066" cy="179638"/>
              </a:xfrm>
              <a:custGeom>
                <a:rect b="b" l="l" r="r" t="t"/>
                <a:pathLst>
                  <a:path extrusionOk="0" h="2491" w="3010">
                    <a:moveTo>
                      <a:pt x="1603" y="0"/>
                    </a:moveTo>
                    <a:cubicBezTo>
                      <a:pt x="1517" y="0"/>
                      <a:pt x="1431" y="9"/>
                      <a:pt x="1346" y="28"/>
                    </a:cubicBezTo>
                    <a:cubicBezTo>
                      <a:pt x="258" y="285"/>
                      <a:pt x="0" y="1688"/>
                      <a:pt x="945" y="2289"/>
                    </a:cubicBezTo>
                    <a:cubicBezTo>
                      <a:pt x="1164" y="2428"/>
                      <a:pt x="1396" y="2491"/>
                      <a:pt x="1619" y="2491"/>
                    </a:cubicBezTo>
                    <a:cubicBezTo>
                      <a:pt x="2358" y="2491"/>
                      <a:pt x="3010" y="1807"/>
                      <a:pt x="2834" y="972"/>
                    </a:cubicBezTo>
                    <a:cubicBezTo>
                      <a:pt x="2709" y="400"/>
                      <a:pt x="2173" y="0"/>
                      <a:pt x="1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2" name="Google Shape;2002;p55"/>
            <p:cNvGrpSpPr/>
            <p:nvPr/>
          </p:nvGrpSpPr>
          <p:grpSpPr>
            <a:xfrm>
              <a:off x="7414457" y="2192098"/>
              <a:ext cx="849904" cy="2412145"/>
              <a:chOff x="6603185" y="2152793"/>
              <a:chExt cx="887165" cy="2517897"/>
            </a:xfrm>
          </p:grpSpPr>
          <p:sp>
            <p:nvSpPr>
              <p:cNvPr id="2003" name="Google Shape;2003;p55"/>
              <p:cNvSpPr/>
              <p:nvPr/>
            </p:nvSpPr>
            <p:spPr>
              <a:xfrm>
                <a:off x="6672660" y="2152793"/>
                <a:ext cx="522077" cy="436681"/>
              </a:xfrm>
              <a:custGeom>
                <a:rect b="b" l="l" r="r" t="t"/>
                <a:pathLst>
                  <a:path extrusionOk="0" h="4142" w="4952">
                    <a:moveTo>
                      <a:pt x="2541" y="1"/>
                    </a:moveTo>
                    <a:cubicBezTo>
                      <a:pt x="1450" y="1"/>
                      <a:pt x="1002" y="821"/>
                      <a:pt x="1002" y="821"/>
                    </a:cubicBezTo>
                    <a:cubicBezTo>
                      <a:pt x="1002" y="821"/>
                      <a:pt x="0" y="907"/>
                      <a:pt x="258" y="2424"/>
                    </a:cubicBezTo>
                    <a:cubicBezTo>
                      <a:pt x="315" y="2767"/>
                      <a:pt x="344" y="3054"/>
                      <a:pt x="372" y="3311"/>
                    </a:cubicBezTo>
                    <a:cubicBezTo>
                      <a:pt x="773" y="3683"/>
                      <a:pt x="1288" y="3912"/>
                      <a:pt x="1832" y="3969"/>
                    </a:cubicBezTo>
                    <a:cubicBezTo>
                      <a:pt x="2004" y="3998"/>
                      <a:pt x="2147" y="4055"/>
                      <a:pt x="2261" y="4141"/>
                    </a:cubicBezTo>
                    <a:lnTo>
                      <a:pt x="2862" y="3998"/>
                    </a:lnTo>
                    <a:cubicBezTo>
                      <a:pt x="3234" y="3941"/>
                      <a:pt x="3606" y="3798"/>
                      <a:pt x="3921" y="3626"/>
                    </a:cubicBezTo>
                    <a:cubicBezTo>
                      <a:pt x="3978" y="3426"/>
                      <a:pt x="4951" y="707"/>
                      <a:pt x="3434" y="163"/>
                    </a:cubicBezTo>
                    <a:cubicBezTo>
                      <a:pt x="3098" y="47"/>
                      <a:pt x="2801" y="1"/>
                      <a:pt x="254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5"/>
              <p:cNvSpPr/>
              <p:nvPr/>
            </p:nvSpPr>
            <p:spPr>
              <a:xfrm>
                <a:off x="7082976" y="2619515"/>
                <a:ext cx="168368" cy="242694"/>
              </a:xfrm>
              <a:custGeom>
                <a:rect b="b" l="l" r="r" t="t"/>
                <a:pathLst>
                  <a:path extrusionOk="0" h="2302" w="1597">
                    <a:moveTo>
                      <a:pt x="0" y="0"/>
                    </a:moveTo>
                    <a:cubicBezTo>
                      <a:pt x="0" y="0"/>
                      <a:pt x="172" y="1460"/>
                      <a:pt x="258" y="1689"/>
                    </a:cubicBezTo>
                    <a:cubicBezTo>
                      <a:pt x="344" y="1946"/>
                      <a:pt x="630" y="1946"/>
                      <a:pt x="659" y="2004"/>
                    </a:cubicBezTo>
                    <a:cubicBezTo>
                      <a:pt x="690" y="2020"/>
                      <a:pt x="1042" y="2302"/>
                      <a:pt x="1283" y="2302"/>
                    </a:cubicBezTo>
                    <a:cubicBezTo>
                      <a:pt x="1474" y="2302"/>
                      <a:pt x="1596" y="2123"/>
                      <a:pt x="1431" y="1489"/>
                    </a:cubicBezTo>
                    <a:cubicBezTo>
                      <a:pt x="1031" y="29"/>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5"/>
              <p:cNvSpPr/>
              <p:nvPr/>
            </p:nvSpPr>
            <p:spPr>
              <a:xfrm>
                <a:off x="6932112" y="3446268"/>
                <a:ext cx="262620" cy="1155696"/>
              </a:xfrm>
              <a:custGeom>
                <a:rect b="b" l="l" r="r" t="t"/>
                <a:pathLst>
                  <a:path extrusionOk="0" h="10962" w="2491">
                    <a:moveTo>
                      <a:pt x="0" y="0"/>
                    </a:moveTo>
                    <a:lnTo>
                      <a:pt x="430" y="10961"/>
                    </a:lnTo>
                    <a:lnTo>
                      <a:pt x="1374" y="10961"/>
                    </a:lnTo>
                    <a:lnTo>
                      <a:pt x="2490" y="2347"/>
                    </a:lnTo>
                    <a:lnTo>
                      <a:pt x="24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5"/>
              <p:cNvSpPr/>
              <p:nvPr/>
            </p:nvSpPr>
            <p:spPr>
              <a:xfrm>
                <a:off x="6684678" y="3446268"/>
                <a:ext cx="262620" cy="1155696"/>
              </a:xfrm>
              <a:custGeom>
                <a:rect b="b" l="l" r="r" t="t"/>
                <a:pathLst>
                  <a:path extrusionOk="0" h="10962" w="2491">
                    <a:moveTo>
                      <a:pt x="1" y="0"/>
                    </a:moveTo>
                    <a:lnTo>
                      <a:pt x="430" y="10961"/>
                    </a:lnTo>
                    <a:lnTo>
                      <a:pt x="1346" y="10961"/>
                    </a:lnTo>
                    <a:lnTo>
                      <a:pt x="2491" y="2347"/>
                    </a:lnTo>
                    <a:lnTo>
                      <a:pt x="24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5"/>
              <p:cNvSpPr/>
              <p:nvPr/>
            </p:nvSpPr>
            <p:spPr>
              <a:xfrm>
                <a:off x="6687736" y="3563924"/>
                <a:ext cx="256505" cy="166048"/>
              </a:xfrm>
              <a:custGeom>
                <a:rect b="b" l="l" r="r" t="t"/>
                <a:pathLst>
                  <a:path extrusionOk="0" h="1575" w="2433">
                    <a:moveTo>
                      <a:pt x="1345" y="0"/>
                    </a:moveTo>
                    <a:cubicBezTo>
                      <a:pt x="887" y="29"/>
                      <a:pt x="458" y="115"/>
                      <a:pt x="0" y="258"/>
                    </a:cubicBezTo>
                    <a:lnTo>
                      <a:pt x="57" y="1574"/>
                    </a:lnTo>
                    <a:cubicBezTo>
                      <a:pt x="1031" y="1574"/>
                      <a:pt x="2433" y="1403"/>
                      <a:pt x="2433" y="1403"/>
                    </a:cubicBezTo>
                    <a:lnTo>
                      <a:pt x="2347" y="286"/>
                    </a:lnTo>
                    <a:cubicBezTo>
                      <a:pt x="2032" y="172"/>
                      <a:pt x="1689" y="57"/>
                      <a:pt x="1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5"/>
              <p:cNvSpPr/>
              <p:nvPr/>
            </p:nvSpPr>
            <p:spPr>
              <a:xfrm>
                <a:off x="6726954" y="4601846"/>
                <a:ext cx="227407" cy="68844"/>
              </a:xfrm>
              <a:custGeom>
                <a:rect b="b" l="l" r="r" t="t"/>
                <a:pathLst>
                  <a:path extrusionOk="0" h="653" w="2157">
                    <a:moveTo>
                      <a:pt x="0" y="0"/>
                    </a:moveTo>
                    <a:lnTo>
                      <a:pt x="0" y="601"/>
                    </a:lnTo>
                    <a:cubicBezTo>
                      <a:pt x="0" y="601"/>
                      <a:pt x="967" y="652"/>
                      <a:pt x="1603" y="652"/>
                    </a:cubicBezTo>
                    <a:cubicBezTo>
                      <a:pt x="1921" y="652"/>
                      <a:pt x="2156" y="639"/>
                      <a:pt x="2147" y="601"/>
                    </a:cubicBezTo>
                    <a:cubicBezTo>
                      <a:pt x="2147" y="487"/>
                      <a:pt x="945"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5"/>
              <p:cNvSpPr/>
              <p:nvPr/>
            </p:nvSpPr>
            <p:spPr>
              <a:xfrm>
                <a:off x="6932112" y="3446268"/>
                <a:ext cx="262620" cy="331991"/>
              </a:xfrm>
              <a:custGeom>
                <a:rect b="b" l="l" r="r" t="t"/>
                <a:pathLst>
                  <a:path extrusionOk="0" h="3149" w="2491">
                    <a:moveTo>
                      <a:pt x="1231" y="0"/>
                    </a:moveTo>
                    <a:lnTo>
                      <a:pt x="258" y="29"/>
                    </a:lnTo>
                    <a:lnTo>
                      <a:pt x="0" y="687"/>
                    </a:lnTo>
                    <a:lnTo>
                      <a:pt x="115" y="3148"/>
                    </a:lnTo>
                    <a:lnTo>
                      <a:pt x="2490" y="2261"/>
                    </a:lnTo>
                    <a:lnTo>
                      <a:pt x="2490" y="630"/>
                    </a:lnTo>
                    <a:cubicBezTo>
                      <a:pt x="2090" y="401"/>
                      <a:pt x="1660" y="200"/>
                      <a:pt x="1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5"/>
              <p:cNvSpPr/>
              <p:nvPr/>
            </p:nvSpPr>
            <p:spPr>
              <a:xfrm>
                <a:off x="6639451" y="2619515"/>
                <a:ext cx="606524" cy="1092334"/>
              </a:xfrm>
              <a:custGeom>
                <a:rect b="b" l="l" r="r" t="t"/>
                <a:pathLst>
                  <a:path extrusionOk="0" h="10361" w="5753">
                    <a:moveTo>
                      <a:pt x="2118" y="0"/>
                    </a:moveTo>
                    <a:cubicBezTo>
                      <a:pt x="2118" y="0"/>
                      <a:pt x="1231" y="58"/>
                      <a:pt x="659" y="172"/>
                    </a:cubicBezTo>
                    <a:lnTo>
                      <a:pt x="802" y="5180"/>
                    </a:lnTo>
                    <a:lnTo>
                      <a:pt x="0" y="9731"/>
                    </a:lnTo>
                    <a:cubicBezTo>
                      <a:pt x="0" y="9731"/>
                      <a:pt x="1497" y="10344"/>
                      <a:pt x="2787" y="10344"/>
                    </a:cubicBezTo>
                    <a:cubicBezTo>
                      <a:pt x="2890" y="10344"/>
                      <a:pt x="2992" y="10340"/>
                      <a:pt x="3091" y="10332"/>
                    </a:cubicBezTo>
                    <a:lnTo>
                      <a:pt x="3435" y="8014"/>
                    </a:lnTo>
                    <a:lnTo>
                      <a:pt x="3606" y="10361"/>
                    </a:lnTo>
                    <a:cubicBezTo>
                      <a:pt x="4350" y="10332"/>
                      <a:pt x="5066" y="10189"/>
                      <a:pt x="5753" y="9931"/>
                    </a:cubicBezTo>
                    <a:lnTo>
                      <a:pt x="5037" y="5180"/>
                    </a:lnTo>
                    <a:cubicBezTo>
                      <a:pt x="4923" y="4408"/>
                      <a:pt x="4894" y="3606"/>
                      <a:pt x="5009" y="2834"/>
                    </a:cubicBezTo>
                    <a:cubicBezTo>
                      <a:pt x="5095" y="2376"/>
                      <a:pt x="5066" y="1918"/>
                      <a:pt x="4866" y="1517"/>
                    </a:cubicBezTo>
                    <a:cubicBezTo>
                      <a:pt x="4780" y="1345"/>
                      <a:pt x="4694" y="1174"/>
                      <a:pt x="4608" y="1031"/>
                    </a:cubicBezTo>
                    <a:lnTo>
                      <a:pt x="42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5"/>
              <p:cNvSpPr/>
              <p:nvPr/>
            </p:nvSpPr>
            <p:spPr>
              <a:xfrm>
                <a:off x="6751097" y="2701010"/>
                <a:ext cx="96677" cy="281386"/>
              </a:xfrm>
              <a:custGeom>
                <a:rect b="b" l="l" r="r" t="t"/>
                <a:pathLst>
                  <a:path extrusionOk="0" h="2669" w="917">
                    <a:moveTo>
                      <a:pt x="286" y="0"/>
                    </a:moveTo>
                    <a:cubicBezTo>
                      <a:pt x="143" y="744"/>
                      <a:pt x="58" y="1517"/>
                      <a:pt x="0" y="2290"/>
                    </a:cubicBezTo>
                    <a:cubicBezTo>
                      <a:pt x="18" y="2571"/>
                      <a:pt x="25" y="2626"/>
                      <a:pt x="27" y="2626"/>
                    </a:cubicBezTo>
                    <a:cubicBezTo>
                      <a:pt x="29" y="2626"/>
                      <a:pt x="29" y="2604"/>
                      <a:pt x="29" y="2604"/>
                    </a:cubicBezTo>
                    <a:cubicBezTo>
                      <a:pt x="29" y="2604"/>
                      <a:pt x="251" y="2669"/>
                      <a:pt x="472" y="2669"/>
                    </a:cubicBezTo>
                    <a:cubicBezTo>
                      <a:pt x="694" y="2669"/>
                      <a:pt x="916" y="2604"/>
                      <a:pt x="916" y="2347"/>
                    </a:cubicBezTo>
                    <a:cubicBezTo>
                      <a:pt x="887" y="1832"/>
                      <a:pt x="286" y="0"/>
                      <a:pt x="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5"/>
              <p:cNvSpPr/>
              <p:nvPr/>
            </p:nvSpPr>
            <p:spPr>
              <a:xfrm>
                <a:off x="6868751" y="2483726"/>
                <a:ext cx="105744" cy="135896"/>
              </a:xfrm>
              <a:custGeom>
                <a:rect b="b" l="l" r="r" t="t"/>
                <a:pathLst>
                  <a:path extrusionOk="0" h="1289" w="1003">
                    <a:moveTo>
                      <a:pt x="0" y="1"/>
                    </a:moveTo>
                    <a:lnTo>
                      <a:pt x="0" y="1288"/>
                    </a:lnTo>
                    <a:lnTo>
                      <a:pt x="1002" y="1288"/>
                    </a:lnTo>
                    <a:lnTo>
                      <a:pt x="1002" y="602"/>
                    </a:lnTo>
                    <a:lnTo>
                      <a:pt x="1002" y="1"/>
                    </a:ln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5"/>
              <p:cNvSpPr/>
              <p:nvPr/>
            </p:nvSpPr>
            <p:spPr>
              <a:xfrm>
                <a:off x="6868751" y="2483726"/>
                <a:ext cx="105744" cy="108696"/>
              </a:xfrm>
              <a:custGeom>
                <a:rect b="b" l="l" r="r" t="t"/>
                <a:pathLst>
                  <a:path extrusionOk="0" h="1031" w="1003">
                    <a:moveTo>
                      <a:pt x="229" y="1"/>
                    </a:moveTo>
                    <a:lnTo>
                      <a:pt x="0" y="401"/>
                    </a:lnTo>
                    <a:cubicBezTo>
                      <a:pt x="0" y="401"/>
                      <a:pt x="115" y="888"/>
                      <a:pt x="1002" y="1031"/>
                    </a:cubicBezTo>
                    <a:lnTo>
                      <a:pt x="1002" y="86"/>
                    </a:lnTo>
                    <a:lnTo>
                      <a:pt x="945" y="58"/>
                    </a:lnTo>
                    <a:lnTo>
                      <a:pt x="344" y="1"/>
                    </a:ln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5"/>
              <p:cNvSpPr/>
              <p:nvPr/>
            </p:nvSpPr>
            <p:spPr>
              <a:xfrm>
                <a:off x="6721050" y="2267181"/>
                <a:ext cx="346962" cy="286025"/>
              </a:xfrm>
              <a:custGeom>
                <a:rect b="b" l="l" r="r" t="t"/>
                <a:pathLst>
                  <a:path extrusionOk="0" h="2713" w="3291">
                    <a:moveTo>
                      <a:pt x="2307" y="0"/>
                    </a:moveTo>
                    <a:cubicBezTo>
                      <a:pt x="2244" y="0"/>
                      <a:pt x="2180" y="8"/>
                      <a:pt x="2117" y="23"/>
                    </a:cubicBezTo>
                    <a:cubicBezTo>
                      <a:pt x="1716" y="51"/>
                      <a:pt x="1344" y="194"/>
                      <a:pt x="1029" y="423"/>
                    </a:cubicBezTo>
                    <a:cubicBezTo>
                      <a:pt x="1058" y="738"/>
                      <a:pt x="972" y="1053"/>
                      <a:pt x="743" y="1282"/>
                    </a:cubicBezTo>
                    <a:cubicBezTo>
                      <a:pt x="743" y="1282"/>
                      <a:pt x="620" y="993"/>
                      <a:pt x="390" y="993"/>
                    </a:cubicBezTo>
                    <a:cubicBezTo>
                      <a:pt x="349" y="993"/>
                      <a:pt x="304" y="1003"/>
                      <a:pt x="257" y="1024"/>
                    </a:cubicBezTo>
                    <a:cubicBezTo>
                      <a:pt x="1" y="1152"/>
                      <a:pt x="156" y="1828"/>
                      <a:pt x="641" y="1828"/>
                    </a:cubicBezTo>
                    <a:cubicBezTo>
                      <a:pt x="699" y="1828"/>
                      <a:pt x="762" y="1818"/>
                      <a:pt x="829" y="1797"/>
                    </a:cubicBezTo>
                    <a:cubicBezTo>
                      <a:pt x="1287" y="2598"/>
                      <a:pt x="1917" y="2713"/>
                      <a:pt x="2088" y="2713"/>
                    </a:cubicBezTo>
                    <a:cubicBezTo>
                      <a:pt x="2918" y="2684"/>
                      <a:pt x="3290" y="1597"/>
                      <a:pt x="3176" y="767"/>
                    </a:cubicBezTo>
                    <a:cubicBezTo>
                      <a:pt x="3126" y="319"/>
                      <a:pt x="2730" y="0"/>
                      <a:pt x="2307" y="0"/>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5"/>
              <p:cNvSpPr/>
              <p:nvPr/>
            </p:nvSpPr>
            <p:spPr>
              <a:xfrm>
                <a:off x="6748039" y="2394747"/>
                <a:ext cx="39324" cy="46810"/>
              </a:xfrm>
              <a:custGeom>
                <a:rect b="b" l="l" r="r" t="t"/>
                <a:pathLst>
                  <a:path extrusionOk="0" h="444" w="373">
                    <a:moveTo>
                      <a:pt x="187" y="0"/>
                    </a:moveTo>
                    <a:cubicBezTo>
                      <a:pt x="151" y="0"/>
                      <a:pt x="115" y="15"/>
                      <a:pt x="87" y="43"/>
                    </a:cubicBezTo>
                    <a:cubicBezTo>
                      <a:pt x="1" y="100"/>
                      <a:pt x="87" y="444"/>
                      <a:pt x="373" y="444"/>
                    </a:cubicBezTo>
                    <a:cubicBezTo>
                      <a:pt x="287" y="387"/>
                      <a:pt x="201" y="329"/>
                      <a:pt x="172" y="215"/>
                    </a:cubicBezTo>
                    <a:cubicBezTo>
                      <a:pt x="125" y="96"/>
                      <a:pt x="196" y="36"/>
                      <a:pt x="255" y="36"/>
                    </a:cubicBezTo>
                    <a:cubicBezTo>
                      <a:pt x="266" y="36"/>
                      <a:pt x="277" y="38"/>
                      <a:pt x="287" y="43"/>
                    </a:cubicBezTo>
                    <a:cubicBezTo>
                      <a:pt x="258" y="15"/>
                      <a:pt x="222" y="0"/>
                      <a:pt x="187" y="0"/>
                    </a:cubicBez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5"/>
              <p:cNvSpPr/>
              <p:nvPr/>
            </p:nvSpPr>
            <p:spPr>
              <a:xfrm>
                <a:off x="6820467" y="2619515"/>
                <a:ext cx="193249" cy="256611"/>
              </a:xfrm>
              <a:custGeom>
                <a:rect b="b" l="l" r="r" t="t"/>
                <a:pathLst>
                  <a:path extrusionOk="0" h="2434" w="1833">
                    <a:moveTo>
                      <a:pt x="401" y="0"/>
                    </a:moveTo>
                    <a:lnTo>
                      <a:pt x="1" y="29"/>
                    </a:lnTo>
                    <a:lnTo>
                      <a:pt x="1718" y="2433"/>
                    </a:lnTo>
                    <a:lnTo>
                      <a:pt x="1832" y="0"/>
                    </a:ln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5"/>
              <p:cNvSpPr/>
              <p:nvPr/>
            </p:nvSpPr>
            <p:spPr>
              <a:xfrm>
                <a:off x="6868751" y="2688886"/>
                <a:ext cx="141905" cy="187239"/>
              </a:xfrm>
              <a:custGeom>
                <a:rect b="b" l="l" r="r" t="t"/>
                <a:pathLst>
                  <a:path extrusionOk="0" h="1776" w="1346">
                    <a:moveTo>
                      <a:pt x="0" y="1"/>
                    </a:moveTo>
                    <a:lnTo>
                      <a:pt x="1260" y="1775"/>
                    </a:lnTo>
                    <a:lnTo>
                      <a:pt x="13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5"/>
              <p:cNvSpPr/>
              <p:nvPr/>
            </p:nvSpPr>
            <p:spPr>
              <a:xfrm>
                <a:off x="7001482" y="2619515"/>
                <a:ext cx="78543" cy="256611"/>
              </a:xfrm>
              <a:custGeom>
                <a:rect b="b" l="l" r="r" t="t"/>
                <a:pathLst>
                  <a:path extrusionOk="0" h="2434" w="745">
                    <a:moveTo>
                      <a:pt x="115" y="0"/>
                    </a:moveTo>
                    <a:lnTo>
                      <a:pt x="1" y="2433"/>
                    </a:lnTo>
                    <a:lnTo>
                      <a:pt x="659" y="1603"/>
                    </a:lnTo>
                    <a:lnTo>
                      <a:pt x="344" y="1174"/>
                    </a:lnTo>
                    <a:lnTo>
                      <a:pt x="745" y="1088"/>
                    </a:lnTo>
                    <a:lnTo>
                      <a:pt x="1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5"/>
              <p:cNvSpPr/>
              <p:nvPr/>
            </p:nvSpPr>
            <p:spPr>
              <a:xfrm>
                <a:off x="6820467" y="2622573"/>
                <a:ext cx="181124" cy="253553"/>
              </a:xfrm>
              <a:custGeom>
                <a:rect b="b" l="l" r="r" t="t"/>
                <a:pathLst>
                  <a:path extrusionOk="0" h="2405" w="1718">
                    <a:moveTo>
                      <a:pt x="1" y="0"/>
                    </a:moveTo>
                    <a:lnTo>
                      <a:pt x="1" y="1145"/>
                    </a:lnTo>
                    <a:lnTo>
                      <a:pt x="602" y="1345"/>
                    </a:lnTo>
                    <a:lnTo>
                      <a:pt x="401" y="1717"/>
                    </a:lnTo>
                    <a:lnTo>
                      <a:pt x="1718" y="2404"/>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5"/>
              <p:cNvSpPr/>
              <p:nvPr/>
            </p:nvSpPr>
            <p:spPr>
              <a:xfrm>
                <a:off x="6977340" y="4601846"/>
                <a:ext cx="226458" cy="68844"/>
              </a:xfrm>
              <a:custGeom>
                <a:rect b="b" l="l" r="r" t="t"/>
                <a:pathLst>
                  <a:path extrusionOk="0" h="653" w="2148">
                    <a:moveTo>
                      <a:pt x="1" y="0"/>
                    </a:moveTo>
                    <a:lnTo>
                      <a:pt x="1" y="601"/>
                    </a:lnTo>
                    <a:cubicBezTo>
                      <a:pt x="1" y="601"/>
                      <a:pt x="955" y="652"/>
                      <a:pt x="1591" y="652"/>
                    </a:cubicBezTo>
                    <a:cubicBezTo>
                      <a:pt x="1909" y="652"/>
                      <a:pt x="2147" y="639"/>
                      <a:pt x="2147" y="601"/>
                    </a:cubicBezTo>
                    <a:cubicBezTo>
                      <a:pt x="2119" y="487"/>
                      <a:pt x="945"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5"/>
              <p:cNvSpPr/>
              <p:nvPr/>
            </p:nvSpPr>
            <p:spPr>
              <a:xfrm>
                <a:off x="7007491" y="2384204"/>
                <a:ext cx="24248" cy="30258"/>
              </a:xfrm>
              <a:custGeom>
                <a:rect b="b" l="l" r="r" t="t"/>
                <a:pathLst>
                  <a:path extrusionOk="0" h="287" w="230">
                    <a:moveTo>
                      <a:pt x="115" y="0"/>
                    </a:moveTo>
                    <a:cubicBezTo>
                      <a:pt x="58" y="0"/>
                      <a:pt x="1" y="57"/>
                      <a:pt x="1" y="143"/>
                    </a:cubicBezTo>
                    <a:cubicBezTo>
                      <a:pt x="1" y="229"/>
                      <a:pt x="58" y="286"/>
                      <a:pt x="115" y="286"/>
                    </a:cubicBezTo>
                    <a:cubicBezTo>
                      <a:pt x="173" y="286"/>
                      <a:pt x="230" y="229"/>
                      <a:pt x="230" y="143"/>
                    </a:cubicBezTo>
                    <a:cubicBezTo>
                      <a:pt x="230" y="57"/>
                      <a:pt x="173" y="0"/>
                      <a:pt x="11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5"/>
              <p:cNvSpPr/>
              <p:nvPr/>
            </p:nvSpPr>
            <p:spPr>
              <a:xfrm>
                <a:off x="6944131" y="2399280"/>
                <a:ext cx="42382" cy="63467"/>
              </a:xfrm>
              <a:custGeom>
                <a:rect b="b" l="l" r="r" t="t"/>
                <a:pathLst>
                  <a:path extrusionOk="0" h="602" w="402">
                    <a:moveTo>
                      <a:pt x="201" y="0"/>
                    </a:moveTo>
                    <a:cubicBezTo>
                      <a:pt x="144" y="201"/>
                      <a:pt x="230" y="372"/>
                      <a:pt x="230" y="458"/>
                    </a:cubicBezTo>
                    <a:cubicBezTo>
                      <a:pt x="230" y="544"/>
                      <a:pt x="1" y="601"/>
                      <a:pt x="173" y="601"/>
                    </a:cubicBezTo>
                    <a:cubicBezTo>
                      <a:pt x="344" y="601"/>
                      <a:pt x="402" y="515"/>
                      <a:pt x="344" y="429"/>
                    </a:cubicBezTo>
                    <a:cubicBezTo>
                      <a:pt x="258" y="286"/>
                      <a:pt x="230" y="143"/>
                      <a:pt x="201" y="0"/>
                    </a:cubicBezTo>
                    <a:close/>
                  </a:path>
                </a:pathLst>
              </a:custGeom>
              <a:solidFill>
                <a:srgbClr val="E37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5"/>
              <p:cNvSpPr/>
              <p:nvPr/>
            </p:nvSpPr>
            <p:spPr>
              <a:xfrm>
                <a:off x="6998530" y="2361116"/>
                <a:ext cx="51343" cy="17079"/>
              </a:xfrm>
              <a:custGeom>
                <a:rect b="b" l="l" r="r" t="t"/>
                <a:pathLst>
                  <a:path extrusionOk="0" h="162" w="487">
                    <a:moveTo>
                      <a:pt x="238" y="0"/>
                    </a:moveTo>
                    <a:cubicBezTo>
                      <a:pt x="168" y="0"/>
                      <a:pt x="95" y="23"/>
                      <a:pt x="29" y="76"/>
                    </a:cubicBezTo>
                    <a:cubicBezTo>
                      <a:pt x="0" y="76"/>
                      <a:pt x="0" y="105"/>
                      <a:pt x="29" y="133"/>
                    </a:cubicBezTo>
                    <a:lnTo>
                      <a:pt x="86" y="133"/>
                    </a:lnTo>
                    <a:cubicBezTo>
                      <a:pt x="129" y="90"/>
                      <a:pt x="186" y="69"/>
                      <a:pt x="247" y="69"/>
                    </a:cubicBezTo>
                    <a:cubicBezTo>
                      <a:pt x="308" y="69"/>
                      <a:pt x="372" y="90"/>
                      <a:pt x="429" y="133"/>
                    </a:cubicBezTo>
                    <a:cubicBezTo>
                      <a:pt x="429" y="133"/>
                      <a:pt x="429" y="162"/>
                      <a:pt x="429" y="162"/>
                    </a:cubicBezTo>
                    <a:lnTo>
                      <a:pt x="458" y="162"/>
                    </a:lnTo>
                    <a:cubicBezTo>
                      <a:pt x="487" y="133"/>
                      <a:pt x="487" y="105"/>
                      <a:pt x="458" y="76"/>
                    </a:cubicBezTo>
                    <a:cubicBezTo>
                      <a:pt x="397" y="30"/>
                      <a:pt x="319" y="0"/>
                      <a:pt x="238"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5"/>
              <p:cNvSpPr/>
              <p:nvPr/>
            </p:nvSpPr>
            <p:spPr>
              <a:xfrm>
                <a:off x="7019615" y="2387156"/>
                <a:ext cx="21191" cy="3163"/>
              </a:xfrm>
              <a:custGeom>
                <a:rect b="b" l="l" r="r" t="t"/>
                <a:pathLst>
                  <a:path extrusionOk="0" h="30" w="201">
                    <a:moveTo>
                      <a:pt x="0" y="1"/>
                    </a:moveTo>
                    <a:cubicBezTo>
                      <a:pt x="0" y="1"/>
                      <a:pt x="0" y="1"/>
                      <a:pt x="0" y="29"/>
                    </a:cubicBezTo>
                    <a:lnTo>
                      <a:pt x="201" y="29"/>
                    </a:lnTo>
                    <a:cubicBezTo>
                      <a:pt x="201" y="1"/>
                      <a:pt x="201" y="1"/>
                      <a:pt x="20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5"/>
              <p:cNvSpPr/>
              <p:nvPr/>
            </p:nvSpPr>
            <p:spPr>
              <a:xfrm>
                <a:off x="7016558" y="2387156"/>
                <a:ext cx="21296" cy="9172"/>
              </a:xfrm>
              <a:custGeom>
                <a:rect b="b" l="l" r="r" t="t"/>
                <a:pathLst>
                  <a:path extrusionOk="0" h="87" w="202">
                    <a:moveTo>
                      <a:pt x="29" y="1"/>
                    </a:moveTo>
                    <a:cubicBezTo>
                      <a:pt x="29" y="1"/>
                      <a:pt x="1" y="29"/>
                      <a:pt x="29" y="58"/>
                    </a:cubicBezTo>
                    <a:cubicBezTo>
                      <a:pt x="87" y="87"/>
                      <a:pt x="144" y="87"/>
                      <a:pt x="201" y="87"/>
                    </a:cubicBezTo>
                    <a:cubicBezTo>
                      <a:pt x="201" y="87"/>
                      <a:pt x="201" y="58"/>
                      <a:pt x="201" y="58"/>
                    </a:cubicBezTo>
                    <a:cubicBezTo>
                      <a:pt x="144" y="58"/>
                      <a:pt x="87" y="29"/>
                      <a:pt x="29"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5"/>
              <p:cNvSpPr/>
              <p:nvPr/>
            </p:nvSpPr>
            <p:spPr>
              <a:xfrm>
                <a:off x="6892894" y="2384204"/>
                <a:ext cx="24248" cy="30258"/>
              </a:xfrm>
              <a:custGeom>
                <a:rect b="b" l="l" r="r" t="t"/>
                <a:pathLst>
                  <a:path extrusionOk="0" h="287" w="230">
                    <a:moveTo>
                      <a:pt x="115" y="0"/>
                    </a:moveTo>
                    <a:cubicBezTo>
                      <a:pt x="58" y="0"/>
                      <a:pt x="0" y="57"/>
                      <a:pt x="0" y="143"/>
                    </a:cubicBezTo>
                    <a:cubicBezTo>
                      <a:pt x="0" y="229"/>
                      <a:pt x="58" y="286"/>
                      <a:pt x="115" y="286"/>
                    </a:cubicBezTo>
                    <a:cubicBezTo>
                      <a:pt x="172" y="286"/>
                      <a:pt x="229" y="229"/>
                      <a:pt x="229" y="143"/>
                    </a:cubicBezTo>
                    <a:cubicBezTo>
                      <a:pt x="229" y="57"/>
                      <a:pt x="172" y="0"/>
                      <a:pt x="11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5"/>
              <p:cNvSpPr/>
              <p:nvPr/>
            </p:nvSpPr>
            <p:spPr>
              <a:xfrm>
                <a:off x="6874761" y="2361116"/>
                <a:ext cx="48391" cy="17079"/>
              </a:xfrm>
              <a:custGeom>
                <a:rect b="b" l="l" r="r" t="t"/>
                <a:pathLst>
                  <a:path extrusionOk="0" h="162" w="459">
                    <a:moveTo>
                      <a:pt x="236" y="0"/>
                    </a:moveTo>
                    <a:cubicBezTo>
                      <a:pt x="148" y="0"/>
                      <a:pt x="62" y="30"/>
                      <a:pt x="1" y="76"/>
                    </a:cubicBezTo>
                    <a:cubicBezTo>
                      <a:pt x="1" y="105"/>
                      <a:pt x="1" y="133"/>
                      <a:pt x="1" y="162"/>
                    </a:cubicBezTo>
                    <a:lnTo>
                      <a:pt x="29" y="162"/>
                    </a:lnTo>
                    <a:cubicBezTo>
                      <a:pt x="58" y="162"/>
                      <a:pt x="58" y="133"/>
                      <a:pt x="58" y="133"/>
                    </a:cubicBezTo>
                    <a:cubicBezTo>
                      <a:pt x="101" y="90"/>
                      <a:pt x="158" y="69"/>
                      <a:pt x="215" y="69"/>
                    </a:cubicBezTo>
                    <a:cubicBezTo>
                      <a:pt x="273" y="69"/>
                      <a:pt x="330" y="90"/>
                      <a:pt x="373" y="133"/>
                    </a:cubicBezTo>
                    <a:lnTo>
                      <a:pt x="459" y="133"/>
                    </a:lnTo>
                    <a:cubicBezTo>
                      <a:pt x="459" y="105"/>
                      <a:pt x="459" y="76"/>
                      <a:pt x="459" y="76"/>
                    </a:cubicBezTo>
                    <a:cubicBezTo>
                      <a:pt x="392" y="23"/>
                      <a:pt x="313" y="0"/>
                      <a:pt x="236"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5"/>
              <p:cNvSpPr/>
              <p:nvPr/>
            </p:nvSpPr>
            <p:spPr>
              <a:xfrm>
                <a:off x="6883827" y="2387156"/>
                <a:ext cx="21191" cy="3163"/>
              </a:xfrm>
              <a:custGeom>
                <a:rect b="b" l="l" r="r" t="t"/>
                <a:pathLst>
                  <a:path extrusionOk="0" h="30" w="201">
                    <a:moveTo>
                      <a:pt x="1" y="1"/>
                    </a:moveTo>
                    <a:cubicBezTo>
                      <a:pt x="1" y="1"/>
                      <a:pt x="1" y="1"/>
                      <a:pt x="1" y="29"/>
                    </a:cubicBezTo>
                    <a:lnTo>
                      <a:pt x="201" y="29"/>
                    </a:lnTo>
                    <a:lnTo>
                      <a:pt x="172" y="1"/>
                    </a:ln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5"/>
              <p:cNvSpPr/>
              <p:nvPr/>
            </p:nvSpPr>
            <p:spPr>
              <a:xfrm>
                <a:off x="6883827" y="2387156"/>
                <a:ext cx="21191" cy="9172"/>
              </a:xfrm>
              <a:custGeom>
                <a:rect b="b" l="l" r="r" t="t"/>
                <a:pathLst>
                  <a:path extrusionOk="0" h="87" w="201">
                    <a:moveTo>
                      <a:pt x="172" y="1"/>
                    </a:moveTo>
                    <a:cubicBezTo>
                      <a:pt x="144" y="29"/>
                      <a:pt x="86" y="58"/>
                      <a:pt x="29" y="58"/>
                    </a:cubicBezTo>
                    <a:lnTo>
                      <a:pt x="1" y="58"/>
                    </a:lnTo>
                    <a:cubicBezTo>
                      <a:pt x="1" y="87"/>
                      <a:pt x="1" y="87"/>
                      <a:pt x="29" y="87"/>
                    </a:cubicBezTo>
                    <a:cubicBezTo>
                      <a:pt x="86" y="87"/>
                      <a:pt x="144" y="58"/>
                      <a:pt x="201" y="29"/>
                    </a:cubicBezTo>
                    <a:cubicBezTo>
                      <a:pt x="201" y="29"/>
                      <a:pt x="201" y="29"/>
                      <a:pt x="20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5"/>
              <p:cNvSpPr/>
              <p:nvPr/>
            </p:nvSpPr>
            <p:spPr>
              <a:xfrm>
                <a:off x="6904912" y="2480669"/>
                <a:ext cx="72534" cy="18661"/>
              </a:xfrm>
              <a:custGeom>
                <a:rect b="b" l="l" r="r" t="t"/>
                <a:pathLst>
                  <a:path extrusionOk="0" h="177" w="688">
                    <a:moveTo>
                      <a:pt x="1" y="1"/>
                    </a:moveTo>
                    <a:lnTo>
                      <a:pt x="1" y="1"/>
                    </a:lnTo>
                    <a:cubicBezTo>
                      <a:pt x="101" y="118"/>
                      <a:pt x="250" y="176"/>
                      <a:pt x="396" y="176"/>
                    </a:cubicBezTo>
                    <a:cubicBezTo>
                      <a:pt x="501" y="176"/>
                      <a:pt x="604" y="146"/>
                      <a:pt x="688" y="87"/>
                    </a:cubicBezTo>
                    <a:lnTo>
                      <a:pt x="688" y="87"/>
                    </a:lnTo>
                    <a:cubicBezTo>
                      <a:pt x="611" y="106"/>
                      <a:pt x="535" y="115"/>
                      <a:pt x="459" y="115"/>
                    </a:cubicBezTo>
                    <a:cubicBezTo>
                      <a:pt x="306" y="115"/>
                      <a:pt x="153" y="77"/>
                      <a:pt x="1" y="1"/>
                    </a:cubicBezTo>
                    <a:close/>
                  </a:path>
                </a:pathLst>
              </a:custGeom>
              <a:solidFill>
                <a:srgbClr val="E37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5"/>
              <p:cNvSpPr/>
              <p:nvPr/>
            </p:nvSpPr>
            <p:spPr>
              <a:xfrm>
                <a:off x="6717887" y="2857884"/>
                <a:ext cx="45334" cy="114705"/>
              </a:xfrm>
              <a:custGeom>
                <a:rect b="b" l="l" r="r" t="t"/>
                <a:pathLst>
                  <a:path extrusionOk="0" h="1088" w="430">
                    <a:moveTo>
                      <a:pt x="430" y="0"/>
                    </a:moveTo>
                    <a:lnTo>
                      <a:pt x="0" y="258"/>
                    </a:lnTo>
                    <a:lnTo>
                      <a:pt x="29" y="1088"/>
                    </a:lnTo>
                    <a:lnTo>
                      <a:pt x="430" y="0"/>
                    </a:lnTo>
                    <a:close/>
                  </a:path>
                </a:pathLst>
              </a:custGeom>
              <a:solidFill>
                <a:srgbClr val="C4C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5"/>
              <p:cNvSpPr/>
              <p:nvPr/>
            </p:nvSpPr>
            <p:spPr>
              <a:xfrm>
                <a:off x="6913979" y="2770380"/>
                <a:ext cx="120820" cy="108696"/>
              </a:xfrm>
              <a:custGeom>
                <a:rect b="b" l="l" r="r" t="t"/>
                <a:pathLst>
                  <a:path extrusionOk="0" h="1031" w="1146">
                    <a:moveTo>
                      <a:pt x="87" y="0"/>
                    </a:moveTo>
                    <a:lnTo>
                      <a:pt x="1" y="86"/>
                    </a:lnTo>
                    <a:lnTo>
                      <a:pt x="1002" y="1031"/>
                    </a:lnTo>
                    <a:lnTo>
                      <a:pt x="1145" y="888"/>
                    </a:lnTo>
                    <a:lnTo>
                      <a:pt x="87" y="0"/>
                    </a:lnTo>
                    <a:close/>
                  </a:path>
                </a:pathLst>
              </a:custGeom>
              <a:solidFill>
                <a:srgbClr val="DBE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5"/>
              <p:cNvSpPr/>
              <p:nvPr/>
            </p:nvSpPr>
            <p:spPr>
              <a:xfrm>
                <a:off x="6877818" y="2740229"/>
                <a:ext cx="45334" cy="39324"/>
              </a:xfrm>
              <a:custGeom>
                <a:rect b="b" l="l" r="r" t="t"/>
                <a:pathLst>
                  <a:path extrusionOk="0" h="373" w="430">
                    <a:moveTo>
                      <a:pt x="86" y="0"/>
                    </a:moveTo>
                    <a:lnTo>
                      <a:pt x="0" y="86"/>
                    </a:lnTo>
                    <a:lnTo>
                      <a:pt x="344" y="372"/>
                    </a:lnTo>
                    <a:lnTo>
                      <a:pt x="430" y="286"/>
                    </a:lnTo>
                    <a:lnTo>
                      <a:pt x="86" y="0"/>
                    </a:ln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5"/>
              <p:cNvSpPr/>
              <p:nvPr/>
            </p:nvSpPr>
            <p:spPr>
              <a:xfrm>
                <a:off x="6639451" y="2845760"/>
                <a:ext cx="485915" cy="262198"/>
              </a:xfrm>
              <a:custGeom>
                <a:rect b="b" l="l" r="r" t="t"/>
                <a:pathLst>
                  <a:path extrusionOk="0" h="2487" w="4609">
                    <a:moveTo>
                      <a:pt x="3664" y="1"/>
                    </a:moveTo>
                    <a:cubicBezTo>
                      <a:pt x="3521" y="29"/>
                      <a:pt x="3206" y="802"/>
                      <a:pt x="3206" y="802"/>
                    </a:cubicBezTo>
                    <a:lnTo>
                      <a:pt x="1260" y="1060"/>
                    </a:lnTo>
                    <a:lnTo>
                      <a:pt x="1202" y="745"/>
                    </a:lnTo>
                    <a:lnTo>
                      <a:pt x="0" y="859"/>
                    </a:lnTo>
                    <a:cubicBezTo>
                      <a:pt x="0" y="859"/>
                      <a:pt x="0" y="2147"/>
                      <a:pt x="201" y="2433"/>
                    </a:cubicBezTo>
                    <a:cubicBezTo>
                      <a:pt x="225" y="2470"/>
                      <a:pt x="294" y="2486"/>
                      <a:pt x="398" y="2486"/>
                    </a:cubicBezTo>
                    <a:cubicBezTo>
                      <a:pt x="1032" y="2486"/>
                      <a:pt x="2958" y="1871"/>
                      <a:pt x="3721" y="1403"/>
                    </a:cubicBezTo>
                    <a:cubicBezTo>
                      <a:pt x="4608" y="859"/>
                      <a:pt x="4322" y="144"/>
                      <a:pt x="4322" y="144"/>
                    </a:cubicBezTo>
                    <a:cubicBezTo>
                      <a:pt x="4122" y="58"/>
                      <a:pt x="3893" y="29"/>
                      <a:pt x="3664" y="1"/>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5"/>
              <p:cNvSpPr/>
              <p:nvPr/>
            </p:nvSpPr>
            <p:spPr>
              <a:xfrm>
                <a:off x="6639451" y="2942331"/>
                <a:ext cx="132839" cy="78543"/>
              </a:xfrm>
              <a:custGeom>
                <a:rect b="b" l="l" r="r" t="t"/>
                <a:pathLst>
                  <a:path extrusionOk="0" h="745" w="1260">
                    <a:moveTo>
                      <a:pt x="143" y="1"/>
                    </a:moveTo>
                    <a:cubicBezTo>
                      <a:pt x="115" y="1"/>
                      <a:pt x="58" y="87"/>
                      <a:pt x="0" y="172"/>
                    </a:cubicBezTo>
                    <a:cubicBezTo>
                      <a:pt x="0" y="315"/>
                      <a:pt x="0" y="544"/>
                      <a:pt x="29" y="745"/>
                    </a:cubicBezTo>
                    <a:lnTo>
                      <a:pt x="1260" y="144"/>
                    </a:lnTo>
                    <a:cubicBezTo>
                      <a:pt x="1260" y="144"/>
                      <a:pt x="287" y="1"/>
                      <a:pt x="143" y="1"/>
                    </a:cubicBez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5"/>
              <p:cNvSpPr/>
              <p:nvPr/>
            </p:nvSpPr>
            <p:spPr>
              <a:xfrm>
                <a:off x="6603185" y="2636384"/>
                <a:ext cx="214334" cy="339266"/>
              </a:xfrm>
              <a:custGeom>
                <a:rect b="b" l="l" r="r" t="t"/>
                <a:pathLst>
                  <a:path extrusionOk="0" h="3218" w="2033">
                    <a:moveTo>
                      <a:pt x="1093" y="0"/>
                    </a:moveTo>
                    <a:cubicBezTo>
                      <a:pt x="923" y="0"/>
                      <a:pt x="590" y="73"/>
                      <a:pt x="344" y="584"/>
                    </a:cubicBezTo>
                    <a:cubicBezTo>
                      <a:pt x="1" y="1271"/>
                      <a:pt x="115" y="3217"/>
                      <a:pt x="115" y="3217"/>
                    </a:cubicBezTo>
                    <a:lnTo>
                      <a:pt x="1775" y="3017"/>
                    </a:lnTo>
                    <a:cubicBezTo>
                      <a:pt x="1775" y="3017"/>
                      <a:pt x="2033" y="241"/>
                      <a:pt x="1203" y="12"/>
                    </a:cubicBezTo>
                    <a:cubicBezTo>
                      <a:pt x="1203" y="12"/>
                      <a:pt x="1161" y="0"/>
                      <a:pt x="10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5"/>
              <p:cNvSpPr/>
              <p:nvPr/>
            </p:nvSpPr>
            <p:spPr>
              <a:xfrm>
                <a:off x="6992416" y="2661791"/>
                <a:ext cx="485915" cy="479801"/>
              </a:xfrm>
              <a:custGeom>
                <a:rect b="b" l="l" r="r" t="t"/>
                <a:pathLst>
                  <a:path extrusionOk="0" h="4551" w="4609">
                    <a:moveTo>
                      <a:pt x="1231" y="0"/>
                    </a:moveTo>
                    <a:lnTo>
                      <a:pt x="1" y="4551"/>
                    </a:lnTo>
                    <a:lnTo>
                      <a:pt x="3406" y="4551"/>
                    </a:lnTo>
                    <a:lnTo>
                      <a:pt x="4608"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5"/>
              <p:cNvSpPr/>
              <p:nvPr/>
            </p:nvSpPr>
            <p:spPr>
              <a:xfrm>
                <a:off x="7004539" y="2676867"/>
                <a:ext cx="485810" cy="479801"/>
              </a:xfrm>
              <a:custGeom>
                <a:rect b="b" l="l" r="r" t="t"/>
                <a:pathLst>
                  <a:path extrusionOk="0" h="4551" w="4608">
                    <a:moveTo>
                      <a:pt x="1231" y="0"/>
                    </a:moveTo>
                    <a:lnTo>
                      <a:pt x="0" y="4551"/>
                    </a:lnTo>
                    <a:lnTo>
                      <a:pt x="3377" y="4551"/>
                    </a:lnTo>
                    <a:lnTo>
                      <a:pt x="46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5"/>
              <p:cNvSpPr/>
              <p:nvPr/>
            </p:nvSpPr>
            <p:spPr>
              <a:xfrm>
                <a:off x="7215707" y="2652725"/>
                <a:ext cx="193249" cy="72534"/>
              </a:xfrm>
              <a:custGeom>
                <a:rect b="b" l="l" r="r" t="t"/>
                <a:pathLst>
                  <a:path extrusionOk="0" h="688" w="1833">
                    <a:moveTo>
                      <a:pt x="172" y="0"/>
                    </a:moveTo>
                    <a:lnTo>
                      <a:pt x="1" y="687"/>
                    </a:lnTo>
                    <a:lnTo>
                      <a:pt x="1632" y="687"/>
                    </a:lnTo>
                    <a:lnTo>
                      <a:pt x="1832" y="0"/>
                    </a:lnTo>
                    <a:close/>
                  </a:path>
                </a:pathLst>
              </a:custGeom>
              <a:solidFill>
                <a:srgbClr val="4370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5"/>
              <p:cNvSpPr/>
              <p:nvPr/>
            </p:nvSpPr>
            <p:spPr>
              <a:xfrm>
                <a:off x="7263992" y="2622573"/>
                <a:ext cx="117763" cy="45334"/>
              </a:xfrm>
              <a:custGeom>
                <a:rect b="b" l="l" r="r" t="t"/>
                <a:pathLst>
                  <a:path extrusionOk="0" h="430" w="1117">
                    <a:moveTo>
                      <a:pt x="115" y="0"/>
                    </a:moveTo>
                    <a:lnTo>
                      <a:pt x="1" y="429"/>
                    </a:lnTo>
                    <a:lnTo>
                      <a:pt x="1002" y="429"/>
                    </a:lnTo>
                    <a:lnTo>
                      <a:pt x="1117"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5"/>
              <p:cNvSpPr/>
              <p:nvPr/>
            </p:nvSpPr>
            <p:spPr>
              <a:xfrm>
                <a:off x="7273058" y="2622573"/>
                <a:ext cx="120820" cy="45334"/>
              </a:xfrm>
              <a:custGeom>
                <a:rect b="b" l="l" r="r" t="t"/>
                <a:pathLst>
                  <a:path extrusionOk="0" h="430" w="1146">
                    <a:moveTo>
                      <a:pt x="143" y="0"/>
                    </a:moveTo>
                    <a:lnTo>
                      <a:pt x="0" y="429"/>
                    </a:lnTo>
                    <a:lnTo>
                      <a:pt x="1031" y="429"/>
                    </a:lnTo>
                    <a:lnTo>
                      <a:pt x="1145" y="0"/>
                    </a:lnTo>
                    <a:close/>
                  </a:path>
                </a:pathLst>
              </a:custGeom>
              <a:solidFill>
                <a:srgbClr val="4370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5"/>
              <p:cNvSpPr/>
              <p:nvPr/>
            </p:nvSpPr>
            <p:spPr>
              <a:xfrm>
                <a:off x="7224773" y="2652725"/>
                <a:ext cx="193249" cy="72534"/>
              </a:xfrm>
              <a:custGeom>
                <a:rect b="b" l="l" r="r" t="t"/>
                <a:pathLst>
                  <a:path extrusionOk="0" h="688" w="1833">
                    <a:moveTo>
                      <a:pt x="201" y="0"/>
                    </a:moveTo>
                    <a:lnTo>
                      <a:pt x="0" y="687"/>
                    </a:lnTo>
                    <a:lnTo>
                      <a:pt x="1660" y="687"/>
                    </a:lnTo>
                    <a:lnTo>
                      <a:pt x="1832"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5"/>
              <p:cNvSpPr/>
              <p:nvPr/>
            </p:nvSpPr>
            <p:spPr>
              <a:xfrm>
                <a:off x="7387656" y="2836061"/>
                <a:ext cx="95834" cy="158458"/>
              </a:xfrm>
              <a:custGeom>
                <a:rect b="b" l="l" r="r" t="t"/>
                <a:pathLst>
                  <a:path extrusionOk="0" h="1503" w="909">
                    <a:moveTo>
                      <a:pt x="370" y="0"/>
                    </a:moveTo>
                    <a:cubicBezTo>
                      <a:pt x="343" y="0"/>
                      <a:pt x="324" y="3"/>
                      <a:pt x="316" y="7"/>
                    </a:cubicBezTo>
                    <a:cubicBezTo>
                      <a:pt x="144" y="408"/>
                      <a:pt x="30" y="837"/>
                      <a:pt x="1" y="1295"/>
                    </a:cubicBezTo>
                    <a:cubicBezTo>
                      <a:pt x="49" y="1439"/>
                      <a:pt x="298" y="1502"/>
                      <a:pt x="428" y="1502"/>
                    </a:cubicBezTo>
                    <a:cubicBezTo>
                      <a:pt x="453" y="1502"/>
                      <a:pt x="474" y="1500"/>
                      <a:pt x="487" y="1495"/>
                    </a:cubicBezTo>
                    <a:cubicBezTo>
                      <a:pt x="659" y="1123"/>
                      <a:pt x="774" y="722"/>
                      <a:pt x="859" y="322"/>
                    </a:cubicBezTo>
                    <a:cubicBezTo>
                      <a:pt x="908" y="78"/>
                      <a:pt x="521" y="0"/>
                      <a:pt x="370" y="0"/>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5"/>
              <p:cNvSpPr/>
              <p:nvPr/>
            </p:nvSpPr>
            <p:spPr>
              <a:xfrm>
                <a:off x="6802333" y="2233339"/>
                <a:ext cx="265677" cy="123772"/>
              </a:xfrm>
              <a:custGeom>
                <a:rect b="b" l="l" r="r" t="t"/>
                <a:pathLst>
                  <a:path extrusionOk="0" h="1174" w="2520">
                    <a:moveTo>
                      <a:pt x="1575" y="0"/>
                    </a:moveTo>
                    <a:cubicBezTo>
                      <a:pt x="1289" y="29"/>
                      <a:pt x="1031" y="86"/>
                      <a:pt x="745" y="172"/>
                    </a:cubicBezTo>
                    <a:cubicBezTo>
                      <a:pt x="573" y="229"/>
                      <a:pt x="373" y="286"/>
                      <a:pt x="173" y="372"/>
                    </a:cubicBezTo>
                    <a:cubicBezTo>
                      <a:pt x="1" y="630"/>
                      <a:pt x="29" y="945"/>
                      <a:pt x="230" y="1174"/>
                    </a:cubicBezTo>
                    <a:cubicBezTo>
                      <a:pt x="230" y="1174"/>
                      <a:pt x="662" y="895"/>
                      <a:pt x="1482" y="895"/>
                    </a:cubicBezTo>
                    <a:cubicBezTo>
                      <a:pt x="1778" y="895"/>
                      <a:pt x="2124" y="932"/>
                      <a:pt x="2519" y="1030"/>
                    </a:cubicBezTo>
                    <a:cubicBezTo>
                      <a:pt x="2462" y="773"/>
                      <a:pt x="2376" y="515"/>
                      <a:pt x="2262" y="286"/>
                    </a:cubicBezTo>
                    <a:cubicBezTo>
                      <a:pt x="2061" y="143"/>
                      <a:pt x="1832" y="29"/>
                      <a:pt x="157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5" name="Google Shape;2045;p55"/>
            <p:cNvSpPr/>
            <p:nvPr/>
          </p:nvSpPr>
          <p:spPr>
            <a:xfrm rot="2700000">
              <a:off x="6257727" y="879916"/>
              <a:ext cx="199358" cy="199470"/>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6" name="Google Shape;2046;p55"/>
            <p:cNvGrpSpPr/>
            <p:nvPr/>
          </p:nvGrpSpPr>
          <p:grpSpPr>
            <a:xfrm>
              <a:off x="4195962" y="2113572"/>
              <a:ext cx="1676362" cy="2488197"/>
              <a:chOff x="4587881" y="2070350"/>
              <a:chExt cx="1749856" cy="2597283"/>
            </a:xfrm>
          </p:grpSpPr>
          <p:sp>
            <p:nvSpPr>
              <p:cNvPr id="2047" name="Google Shape;2047;p55"/>
              <p:cNvSpPr/>
              <p:nvPr/>
            </p:nvSpPr>
            <p:spPr>
              <a:xfrm>
                <a:off x="4587881" y="2607602"/>
                <a:ext cx="188610" cy="196095"/>
              </a:xfrm>
              <a:custGeom>
                <a:rect b="b" l="l" r="r" t="t"/>
                <a:pathLst>
                  <a:path extrusionOk="0" h="1860" w="1789">
                    <a:moveTo>
                      <a:pt x="322" y="1"/>
                    </a:moveTo>
                    <a:cubicBezTo>
                      <a:pt x="147" y="1"/>
                      <a:pt x="1" y="592"/>
                      <a:pt x="129" y="1001"/>
                    </a:cubicBezTo>
                    <a:cubicBezTo>
                      <a:pt x="243" y="1430"/>
                      <a:pt x="1560" y="1859"/>
                      <a:pt x="1560" y="1859"/>
                    </a:cubicBezTo>
                    <a:cubicBezTo>
                      <a:pt x="1646" y="1630"/>
                      <a:pt x="1731" y="1373"/>
                      <a:pt x="1789" y="1115"/>
                    </a:cubicBezTo>
                    <a:cubicBezTo>
                      <a:pt x="1789" y="1115"/>
                      <a:pt x="1502" y="772"/>
                      <a:pt x="1417" y="686"/>
                    </a:cubicBezTo>
                    <a:cubicBezTo>
                      <a:pt x="1331" y="629"/>
                      <a:pt x="1188" y="171"/>
                      <a:pt x="1045" y="85"/>
                    </a:cubicBezTo>
                    <a:cubicBezTo>
                      <a:pt x="1033" y="78"/>
                      <a:pt x="1023" y="75"/>
                      <a:pt x="1014" y="75"/>
                    </a:cubicBezTo>
                    <a:cubicBezTo>
                      <a:pt x="915" y="75"/>
                      <a:pt x="990" y="492"/>
                      <a:pt x="1016" y="571"/>
                    </a:cubicBezTo>
                    <a:cubicBezTo>
                      <a:pt x="1016" y="571"/>
                      <a:pt x="558" y="228"/>
                      <a:pt x="386" y="28"/>
                    </a:cubicBezTo>
                    <a:cubicBezTo>
                      <a:pt x="365" y="9"/>
                      <a:pt x="343" y="1"/>
                      <a:pt x="322" y="1"/>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5"/>
              <p:cNvSpPr/>
              <p:nvPr/>
            </p:nvSpPr>
            <p:spPr>
              <a:xfrm>
                <a:off x="4728097" y="2571230"/>
                <a:ext cx="618649" cy="362143"/>
              </a:xfrm>
              <a:custGeom>
                <a:rect b="b" l="l" r="r" t="t"/>
                <a:pathLst>
                  <a:path extrusionOk="0" h="3435" w="5868">
                    <a:moveTo>
                      <a:pt x="4923" y="0"/>
                    </a:moveTo>
                    <a:cubicBezTo>
                      <a:pt x="4322" y="687"/>
                      <a:pt x="3664" y="1346"/>
                      <a:pt x="3006" y="1947"/>
                    </a:cubicBezTo>
                    <a:cubicBezTo>
                      <a:pt x="1918" y="1718"/>
                      <a:pt x="487" y="1288"/>
                      <a:pt x="487" y="1288"/>
                    </a:cubicBezTo>
                    <a:lnTo>
                      <a:pt x="1" y="2347"/>
                    </a:lnTo>
                    <a:cubicBezTo>
                      <a:pt x="1" y="2347"/>
                      <a:pt x="2319" y="3378"/>
                      <a:pt x="3034" y="3435"/>
                    </a:cubicBezTo>
                    <a:cubicBezTo>
                      <a:pt x="3492" y="3435"/>
                      <a:pt x="4351" y="2748"/>
                      <a:pt x="5438" y="1546"/>
                    </a:cubicBezTo>
                    <a:cubicBezTo>
                      <a:pt x="5868" y="1088"/>
                      <a:pt x="5352" y="58"/>
                      <a:pt x="49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5"/>
              <p:cNvSpPr/>
              <p:nvPr/>
            </p:nvSpPr>
            <p:spPr>
              <a:xfrm>
                <a:off x="5114271" y="2746238"/>
                <a:ext cx="150972" cy="162991"/>
              </a:xfrm>
              <a:custGeom>
                <a:rect b="b" l="l" r="r" t="t"/>
                <a:pathLst>
                  <a:path extrusionOk="0" h="1546" w="1432">
                    <a:moveTo>
                      <a:pt x="1031" y="0"/>
                    </a:moveTo>
                    <a:lnTo>
                      <a:pt x="1" y="1546"/>
                    </a:lnTo>
                    <a:cubicBezTo>
                      <a:pt x="516" y="1174"/>
                      <a:pt x="1003" y="744"/>
                      <a:pt x="1432" y="258"/>
                    </a:cubicBezTo>
                    <a:cubicBezTo>
                      <a:pt x="1260" y="143"/>
                      <a:pt x="1031" y="0"/>
                      <a:pt x="10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5"/>
              <p:cNvSpPr/>
              <p:nvPr/>
            </p:nvSpPr>
            <p:spPr>
              <a:xfrm>
                <a:off x="6149233" y="2619726"/>
                <a:ext cx="188504" cy="199047"/>
              </a:xfrm>
              <a:custGeom>
                <a:rect b="b" l="l" r="r" t="t"/>
                <a:pathLst>
                  <a:path extrusionOk="0" h="1888" w="1788">
                    <a:moveTo>
                      <a:pt x="1467" y="0"/>
                    </a:moveTo>
                    <a:cubicBezTo>
                      <a:pt x="1446" y="0"/>
                      <a:pt x="1424" y="9"/>
                      <a:pt x="1403" y="27"/>
                    </a:cubicBezTo>
                    <a:cubicBezTo>
                      <a:pt x="1231" y="227"/>
                      <a:pt x="773" y="571"/>
                      <a:pt x="773" y="571"/>
                    </a:cubicBezTo>
                    <a:cubicBezTo>
                      <a:pt x="799" y="492"/>
                      <a:pt x="874" y="74"/>
                      <a:pt x="775" y="74"/>
                    </a:cubicBezTo>
                    <a:cubicBezTo>
                      <a:pt x="766" y="74"/>
                      <a:pt x="756" y="77"/>
                      <a:pt x="744" y="84"/>
                    </a:cubicBezTo>
                    <a:cubicBezTo>
                      <a:pt x="573" y="170"/>
                      <a:pt x="458" y="628"/>
                      <a:pt x="372" y="685"/>
                    </a:cubicBezTo>
                    <a:cubicBezTo>
                      <a:pt x="287" y="771"/>
                      <a:pt x="0" y="1143"/>
                      <a:pt x="0" y="1143"/>
                    </a:cubicBezTo>
                    <a:cubicBezTo>
                      <a:pt x="58" y="1372"/>
                      <a:pt x="115" y="1630"/>
                      <a:pt x="229" y="1887"/>
                    </a:cubicBezTo>
                    <a:cubicBezTo>
                      <a:pt x="229" y="1887"/>
                      <a:pt x="1546" y="1429"/>
                      <a:pt x="1660" y="1000"/>
                    </a:cubicBezTo>
                    <a:cubicBezTo>
                      <a:pt x="1788" y="591"/>
                      <a:pt x="1642" y="0"/>
                      <a:pt x="1467" y="0"/>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5"/>
              <p:cNvSpPr/>
              <p:nvPr/>
            </p:nvSpPr>
            <p:spPr>
              <a:xfrm>
                <a:off x="5578986" y="2583249"/>
                <a:ext cx="615591" cy="362354"/>
              </a:xfrm>
              <a:custGeom>
                <a:rect b="b" l="l" r="r" t="t"/>
                <a:pathLst>
                  <a:path extrusionOk="0" h="3437" w="5839">
                    <a:moveTo>
                      <a:pt x="916" y="1"/>
                    </a:moveTo>
                    <a:cubicBezTo>
                      <a:pt x="487" y="58"/>
                      <a:pt x="0" y="1088"/>
                      <a:pt x="430" y="1575"/>
                    </a:cubicBezTo>
                    <a:cubicBezTo>
                      <a:pt x="1467" y="2753"/>
                      <a:pt x="2313" y="3436"/>
                      <a:pt x="2777" y="3436"/>
                    </a:cubicBezTo>
                    <a:cubicBezTo>
                      <a:pt x="2786" y="3436"/>
                      <a:pt x="2796" y="3436"/>
                      <a:pt x="2805" y="3435"/>
                    </a:cubicBezTo>
                    <a:cubicBezTo>
                      <a:pt x="3549" y="3378"/>
                      <a:pt x="5839" y="2376"/>
                      <a:pt x="5839" y="2376"/>
                    </a:cubicBezTo>
                    <a:lnTo>
                      <a:pt x="5352" y="1289"/>
                    </a:lnTo>
                    <a:cubicBezTo>
                      <a:pt x="5352" y="1289"/>
                      <a:pt x="3921" y="1718"/>
                      <a:pt x="2862" y="1976"/>
                    </a:cubicBezTo>
                    <a:cubicBezTo>
                      <a:pt x="2175" y="1346"/>
                      <a:pt x="1546" y="688"/>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5"/>
              <p:cNvSpPr/>
              <p:nvPr/>
            </p:nvSpPr>
            <p:spPr>
              <a:xfrm>
                <a:off x="5636338" y="2719038"/>
                <a:ext cx="175010" cy="202315"/>
              </a:xfrm>
              <a:custGeom>
                <a:rect b="b" l="l" r="r" t="t"/>
                <a:pathLst>
                  <a:path extrusionOk="0" h="1919" w="1660">
                    <a:moveTo>
                      <a:pt x="544" y="1"/>
                    </a:moveTo>
                    <a:cubicBezTo>
                      <a:pt x="544" y="1"/>
                      <a:pt x="57" y="201"/>
                      <a:pt x="0" y="316"/>
                    </a:cubicBezTo>
                    <a:cubicBezTo>
                      <a:pt x="0" y="344"/>
                      <a:pt x="0" y="373"/>
                      <a:pt x="0" y="430"/>
                    </a:cubicBezTo>
                    <a:cubicBezTo>
                      <a:pt x="487" y="974"/>
                      <a:pt x="1059" y="1489"/>
                      <a:pt x="1660" y="1918"/>
                    </a:cubicBezTo>
                    <a:lnTo>
                      <a:pt x="5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5"/>
              <p:cNvSpPr/>
              <p:nvPr/>
            </p:nvSpPr>
            <p:spPr>
              <a:xfrm>
                <a:off x="5162556" y="3416011"/>
                <a:ext cx="280753" cy="1182897"/>
              </a:xfrm>
              <a:custGeom>
                <a:rect b="b" l="l" r="r" t="t"/>
                <a:pathLst>
                  <a:path extrusionOk="0" h="11220" w="2663">
                    <a:moveTo>
                      <a:pt x="87" y="1"/>
                    </a:moveTo>
                    <a:lnTo>
                      <a:pt x="1" y="1689"/>
                    </a:lnTo>
                    <a:lnTo>
                      <a:pt x="1260" y="11220"/>
                    </a:lnTo>
                    <a:lnTo>
                      <a:pt x="2205" y="11220"/>
                    </a:lnTo>
                    <a:lnTo>
                      <a:pt x="26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5"/>
              <p:cNvSpPr/>
              <p:nvPr/>
            </p:nvSpPr>
            <p:spPr>
              <a:xfrm>
                <a:off x="5162556" y="4598788"/>
                <a:ext cx="232468" cy="68844"/>
              </a:xfrm>
              <a:custGeom>
                <a:rect b="b" l="l" r="r" t="t"/>
                <a:pathLst>
                  <a:path extrusionOk="0" h="653" w="2205">
                    <a:moveTo>
                      <a:pt x="1260" y="1"/>
                    </a:moveTo>
                    <a:cubicBezTo>
                      <a:pt x="1260" y="1"/>
                      <a:pt x="29" y="487"/>
                      <a:pt x="1" y="602"/>
                    </a:cubicBezTo>
                    <a:cubicBezTo>
                      <a:pt x="1" y="640"/>
                      <a:pt x="246" y="652"/>
                      <a:pt x="572" y="652"/>
                    </a:cubicBezTo>
                    <a:cubicBezTo>
                      <a:pt x="1225" y="652"/>
                      <a:pt x="2205" y="602"/>
                      <a:pt x="2205" y="602"/>
                    </a:cubicBezTo>
                    <a:lnTo>
                      <a:pt x="22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5"/>
              <p:cNvSpPr/>
              <p:nvPr/>
            </p:nvSpPr>
            <p:spPr>
              <a:xfrm>
                <a:off x="5431074" y="3416011"/>
                <a:ext cx="271687" cy="1182897"/>
              </a:xfrm>
              <a:custGeom>
                <a:rect b="b" l="l" r="r" t="t"/>
                <a:pathLst>
                  <a:path extrusionOk="0" h="11220" w="2577">
                    <a:moveTo>
                      <a:pt x="1" y="1"/>
                    </a:moveTo>
                    <a:lnTo>
                      <a:pt x="58" y="1375"/>
                    </a:lnTo>
                    <a:lnTo>
                      <a:pt x="1174" y="11220"/>
                    </a:lnTo>
                    <a:lnTo>
                      <a:pt x="2119" y="11220"/>
                    </a:lnTo>
                    <a:lnTo>
                      <a:pt x="25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5"/>
              <p:cNvSpPr/>
              <p:nvPr/>
            </p:nvSpPr>
            <p:spPr>
              <a:xfrm>
                <a:off x="5424116" y="4598788"/>
                <a:ext cx="233416" cy="68844"/>
              </a:xfrm>
              <a:custGeom>
                <a:rect b="b" l="l" r="r" t="t"/>
                <a:pathLst>
                  <a:path extrusionOk="0" h="653" w="2214">
                    <a:moveTo>
                      <a:pt x="1240" y="1"/>
                    </a:moveTo>
                    <a:cubicBezTo>
                      <a:pt x="1240" y="1"/>
                      <a:pt x="10" y="487"/>
                      <a:pt x="10" y="602"/>
                    </a:cubicBezTo>
                    <a:cubicBezTo>
                      <a:pt x="0" y="640"/>
                      <a:pt x="242" y="652"/>
                      <a:pt x="568" y="652"/>
                    </a:cubicBezTo>
                    <a:cubicBezTo>
                      <a:pt x="1221" y="652"/>
                      <a:pt x="2213" y="602"/>
                      <a:pt x="2213" y="602"/>
                    </a:cubicBezTo>
                    <a:lnTo>
                      <a:pt x="22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5"/>
              <p:cNvSpPr/>
              <p:nvPr/>
            </p:nvSpPr>
            <p:spPr>
              <a:xfrm>
                <a:off x="5201774" y="2188006"/>
                <a:ext cx="226458" cy="214756"/>
              </a:xfrm>
              <a:custGeom>
                <a:rect b="b" l="l" r="r" t="t"/>
                <a:pathLst>
                  <a:path extrusionOk="0" h="2037" w="2148">
                    <a:moveTo>
                      <a:pt x="1260" y="1"/>
                    </a:moveTo>
                    <a:cubicBezTo>
                      <a:pt x="1260" y="1"/>
                      <a:pt x="1" y="430"/>
                      <a:pt x="945" y="1689"/>
                    </a:cubicBezTo>
                    <a:cubicBezTo>
                      <a:pt x="1131" y="1937"/>
                      <a:pt x="1290" y="2036"/>
                      <a:pt x="1426" y="2036"/>
                    </a:cubicBezTo>
                    <a:cubicBezTo>
                      <a:pt x="1981" y="2036"/>
                      <a:pt x="2147" y="373"/>
                      <a:pt x="2147" y="373"/>
                    </a:cubicBezTo>
                    <a:cubicBezTo>
                      <a:pt x="2147" y="344"/>
                      <a:pt x="1260" y="1"/>
                      <a:pt x="1260"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5"/>
              <p:cNvSpPr/>
              <p:nvPr/>
            </p:nvSpPr>
            <p:spPr>
              <a:xfrm>
                <a:off x="5114271" y="2568173"/>
                <a:ext cx="645849" cy="1071249"/>
              </a:xfrm>
              <a:custGeom>
                <a:rect b="b" l="l" r="r" t="t"/>
                <a:pathLst>
                  <a:path extrusionOk="0" h="10161" w="6126">
                    <a:moveTo>
                      <a:pt x="2634" y="1"/>
                    </a:moveTo>
                    <a:lnTo>
                      <a:pt x="1260" y="29"/>
                    </a:lnTo>
                    <a:lnTo>
                      <a:pt x="1" y="9846"/>
                    </a:lnTo>
                    <a:cubicBezTo>
                      <a:pt x="688" y="10018"/>
                      <a:pt x="1375" y="10103"/>
                      <a:pt x="2090" y="10161"/>
                    </a:cubicBezTo>
                    <a:lnTo>
                      <a:pt x="3006" y="8758"/>
                    </a:lnTo>
                    <a:cubicBezTo>
                      <a:pt x="4151" y="8816"/>
                      <a:pt x="5238" y="9245"/>
                      <a:pt x="6125" y="9960"/>
                    </a:cubicBezTo>
                    <a:lnTo>
                      <a:pt x="5439" y="2119"/>
                    </a:lnTo>
                    <a:lnTo>
                      <a:pt x="5267" y="402"/>
                    </a:lnTo>
                    <a:cubicBezTo>
                      <a:pt x="5267" y="258"/>
                      <a:pt x="5181" y="201"/>
                      <a:pt x="5038" y="201"/>
                    </a:cubicBezTo>
                    <a:cubicBezTo>
                      <a:pt x="4494" y="115"/>
                      <a:pt x="3779" y="1"/>
                      <a:pt x="3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5"/>
              <p:cNvSpPr/>
              <p:nvPr/>
            </p:nvSpPr>
            <p:spPr>
              <a:xfrm>
                <a:off x="5144528" y="2568173"/>
                <a:ext cx="594506" cy="805782"/>
              </a:xfrm>
              <a:custGeom>
                <a:rect b="b" l="l" r="r" t="t"/>
                <a:pathLst>
                  <a:path extrusionOk="0" h="7643" w="5639">
                    <a:moveTo>
                      <a:pt x="2347" y="1"/>
                    </a:moveTo>
                    <a:lnTo>
                      <a:pt x="973" y="29"/>
                    </a:lnTo>
                    <a:lnTo>
                      <a:pt x="0" y="7642"/>
                    </a:lnTo>
                    <a:lnTo>
                      <a:pt x="5638" y="7642"/>
                    </a:lnTo>
                    <a:lnTo>
                      <a:pt x="5152" y="2119"/>
                    </a:lnTo>
                    <a:lnTo>
                      <a:pt x="4980" y="402"/>
                    </a:lnTo>
                    <a:cubicBezTo>
                      <a:pt x="4980" y="258"/>
                      <a:pt x="4894" y="201"/>
                      <a:pt x="4751" y="201"/>
                    </a:cubicBezTo>
                    <a:cubicBezTo>
                      <a:pt x="4207" y="115"/>
                      <a:pt x="3492" y="1"/>
                      <a:pt x="34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5"/>
              <p:cNvSpPr/>
              <p:nvPr/>
            </p:nvSpPr>
            <p:spPr>
              <a:xfrm>
                <a:off x="5352638" y="2571230"/>
                <a:ext cx="60515" cy="802725"/>
              </a:xfrm>
              <a:custGeom>
                <a:rect b="b" l="l" r="r" t="t"/>
                <a:pathLst>
                  <a:path extrusionOk="0" h="7614" w="574">
                    <a:moveTo>
                      <a:pt x="344" y="0"/>
                    </a:moveTo>
                    <a:lnTo>
                      <a:pt x="1" y="7613"/>
                    </a:lnTo>
                    <a:lnTo>
                      <a:pt x="573" y="7613"/>
                    </a:lnTo>
                    <a:lnTo>
                      <a:pt x="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5"/>
              <p:cNvSpPr/>
              <p:nvPr/>
            </p:nvSpPr>
            <p:spPr>
              <a:xfrm>
                <a:off x="5391856" y="2414356"/>
                <a:ext cx="120820" cy="153924"/>
              </a:xfrm>
              <a:custGeom>
                <a:rect b="b" l="l" r="r" t="t"/>
                <a:pathLst>
                  <a:path extrusionOk="0" h="1460" w="1146">
                    <a:moveTo>
                      <a:pt x="1" y="0"/>
                    </a:moveTo>
                    <a:lnTo>
                      <a:pt x="1" y="687"/>
                    </a:lnTo>
                    <a:lnTo>
                      <a:pt x="1" y="1460"/>
                    </a:lnTo>
                    <a:lnTo>
                      <a:pt x="1146" y="1460"/>
                    </a:lnTo>
                    <a:lnTo>
                      <a:pt x="1146" y="0"/>
                    </a:ln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5"/>
              <p:cNvSpPr/>
              <p:nvPr/>
            </p:nvSpPr>
            <p:spPr>
              <a:xfrm>
                <a:off x="5391856" y="2469388"/>
                <a:ext cx="120820" cy="81074"/>
              </a:xfrm>
              <a:custGeom>
                <a:rect b="b" l="l" r="r" t="t"/>
                <a:pathLst>
                  <a:path extrusionOk="0" h="769" w="1146">
                    <a:moveTo>
                      <a:pt x="101" y="1"/>
                    </a:moveTo>
                    <a:cubicBezTo>
                      <a:pt x="65" y="1"/>
                      <a:pt x="30" y="8"/>
                      <a:pt x="1" y="22"/>
                    </a:cubicBezTo>
                    <a:lnTo>
                      <a:pt x="1" y="766"/>
                    </a:lnTo>
                    <a:cubicBezTo>
                      <a:pt x="30" y="768"/>
                      <a:pt x="58" y="769"/>
                      <a:pt x="87" y="769"/>
                    </a:cubicBezTo>
                    <a:cubicBezTo>
                      <a:pt x="512" y="769"/>
                      <a:pt x="904" y="571"/>
                      <a:pt x="1146" y="222"/>
                    </a:cubicBezTo>
                    <a:cubicBezTo>
                      <a:pt x="1146" y="222"/>
                      <a:pt x="974" y="79"/>
                      <a:pt x="945" y="51"/>
                    </a:cubicBezTo>
                    <a:cubicBezTo>
                      <a:pt x="917" y="51"/>
                      <a:pt x="402" y="22"/>
                      <a:pt x="201" y="22"/>
                    </a:cubicBezTo>
                    <a:cubicBezTo>
                      <a:pt x="173" y="8"/>
                      <a:pt x="137" y="1"/>
                      <a:pt x="101" y="1"/>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5"/>
              <p:cNvSpPr/>
              <p:nvPr/>
            </p:nvSpPr>
            <p:spPr>
              <a:xfrm>
                <a:off x="5289277" y="2197916"/>
                <a:ext cx="391558" cy="325138"/>
              </a:xfrm>
              <a:custGeom>
                <a:rect b="b" l="l" r="r" t="t"/>
                <a:pathLst>
                  <a:path extrusionOk="0" h="3084" w="3714">
                    <a:moveTo>
                      <a:pt x="1081" y="1"/>
                    </a:moveTo>
                    <a:cubicBezTo>
                      <a:pt x="590" y="1"/>
                      <a:pt x="162" y="349"/>
                      <a:pt x="87" y="851"/>
                    </a:cubicBezTo>
                    <a:cubicBezTo>
                      <a:pt x="1" y="1796"/>
                      <a:pt x="402" y="3055"/>
                      <a:pt x="1346" y="3084"/>
                    </a:cubicBezTo>
                    <a:cubicBezTo>
                      <a:pt x="1546" y="3084"/>
                      <a:pt x="2262" y="2940"/>
                      <a:pt x="2777" y="2025"/>
                    </a:cubicBezTo>
                    <a:cubicBezTo>
                      <a:pt x="2851" y="2049"/>
                      <a:pt x="2920" y="2060"/>
                      <a:pt x="2984" y="2060"/>
                    </a:cubicBezTo>
                    <a:cubicBezTo>
                      <a:pt x="3518" y="2060"/>
                      <a:pt x="3713" y="1294"/>
                      <a:pt x="3407" y="1166"/>
                    </a:cubicBezTo>
                    <a:cubicBezTo>
                      <a:pt x="3348" y="1139"/>
                      <a:pt x="3293" y="1128"/>
                      <a:pt x="3243" y="1128"/>
                    </a:cubicBezTo>
                    <a:cubicBezTo>
                      <a:pt x="2976" y="1128"/>
                      <a:pt x="2834" y="1452"/>
                      <a:pt x="2834" y="1452"/>
                    </a:cubicBezTo>
                    <a:cubicBezTo>
                      <a:pt x="2834" y="1452"/>
                      <a:pt x="2491" y="1223"/>
                      <a:pt x="2548" y="451"/>
                    </a:cubicBezTo>
                    <a:cubicBezTo>
                      <a:pt x="2176" y="222"/>
                      <a:pt x="1747" y="50"/>
                      <a:pt x="1289" y="21"/>
                    </a:cubicBezTo>
                    <a:cubicBezTo>
                      <a:pt x="1219" y="7"/>
                      <a:pt x="1149" y="1"/>
                      <a:pt x="1081" y="1"/>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5"/>
              <p:cNvSpPr/>
              <p:nvPr/>
            </p:nvSpPr>
            <p:spPr>
              <a:xfrm>
                <a:off x="5603129" y="2340452"/>
                <a:ext cx="48391" cy="55877"/>
              </a:xfrm>
              <a:custGeom>
                <a:rect b="b" l="l" r="r" t="t"/>
                <a:pathLst>
                  <a:path extrusionOk="0" h="530" w="459">
                    <a:moveTo>
                      <a:pt x="229" y="0"/>
                    </a:moveTo>
                    <a:cubicBezTo>
                      <a:pt x="186" y="0"/>
                      <a:pt x="143" y="14"/>
                      <a:pt x="115" y="43"/>
                    </a:cubicBezTo>
                    <a:cubicBezTo>
                      <a:pt x="172" y="43"/>
                      <a:pt x="286" y="100"/>
                      <a:pt x="258" y="272"/>
                    </a:cubicBezTo>
                    <a:cubicBezTo>
                      <a:pt x="201" y="386"/>
                      <a:pt x="115" y="472"/>
                      <a:pt x="0" y="530"/>
                    </a:cubicBezTo>
                    <a:cubicBezTo>
                      <a:pt x="344" y="501"/>
                      <a:pt x="458" y="129"/>
                      <a:pt x="344" y="43"/>
                    </a:cubicBezTo>
                    <a:cubicBezTo>
                      <a:pt x="315" y="14"/>
                      <a:pt x="272" y="0"/>
                      <a:pt x="229"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5"/>
              <p:cNvSpPr/>
              <p:nvPr/>
            </p:nvSpPr>
            <p:spPr>
              <a:xfrm>
                <a:off x="5325543" y="2338871"/>
                <a:ext cx="27200" cy="33315"/>
              </a:xfrm>
              <a:custGeom>
                <a:rect b="b" l="l" r="r" t="t"/>
                <a:pathLst>
                  <a:path extrusionOk="0" h="316" w="258">
                    <a:moveTo>
                      <a:pt x="143" y="1"/>
                    </a:moveTo>
                    <a:cubicBezTo>
                      <a:pt x="58" y="1"/>
                      <a:pt x="0" y="58"/>
                      <a:pt x="0" y="144"/>
                    </a:cubicBezTo>
                    <a:cubicBezTo>
                      <a:pt x="0" y="230"/>
                      <a:pt x="58" y="316"/>
                      <a:pt x="143" y="316"/>
                    </a:cubicBezTo>
                    <a:cubicBezTo>
                      <a:pt x="201" y="316"/>
                      <a:pt x="258" y="230"/>
                      <a:pt x="258" y="144"/>
                    </a:cubicBezTo>
                    <a:cubicBezTo>
                      <a:pt x="258" y="58"/>
                      <a:pt x="201" y="1"/>
                      <a:pt x="143"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5"/>
              <p:cNvSpPr/>
              <p:nvPr/>
            </p:nvSpPr>
            <p:spPr>
              <a:xfrm>
                <a:off x="5376780" y="2338871"/>
                <a:ext cx="48391" cy="69582"/>
              </a:xfrm>
              <a:custGeom>
                <a:rect b="b" l="l" r="r" t="t"/>
                <a:pathLst>
                  <a:path extrusionOk="0" h="660" w="459">
                    <a:moveTo>
                      <a:pt x="258" y="1"/>
                    </a:moveTo>
                    <a:lnTo>
                      <a:pt x="258" y="1"/>
                    </a:lnTo>
                    <a:cubicBezTo>
                      <a:pt x="201" y="173"/>
                      <a:pt x="144" y="316"/>
                      <a:pt x="87" y="487"/>
                    </a:cubicBezTo>
                    <a:cubicBezTo>
                      <a:pt x="1" y="602"/>
                      <a:pt x="87" y="659"/>
                      <a:pt x="287" y="659"/>
                    </a:cubicBezTo>
                    <a:cubicBezTo>
                      <a:pt x="459" y="659"/>
                      <a:pt x="201" y="630"/>
                      <a:pt x="201" y="516"/>
                    </a:cubicBezTo>
                    <a:cubicBezTo>
                      <a:pt x="201" y="401"/>
                      <a:pt x="316" y="230"/>
                      <a:pt x="258" y="1"/>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5"/>
              <p:cNvSpPr/>
              <p:nvPr/>
            </p:nvSpPr>
            <p:spPr>
              <a:xfrm>
                <a:off x="5304353" y="2307032"/>
                <a:ext cx="57458" cy="19926"/>
              </a:xfrm>
              <a:custGeom>
                <a:rect b="b" l="l" r="r" t="t"/>
                <a:pathLst>
                  <a:path extrusionOk="0" h="189" w="545">
                    <a:moveTo>
                      <a:pt x="305" y="1"/>
                    </a:moveTo>
                    <a:cubicBezTo>
                      <a:pt x="208" y="1"/>
                      <a:pt x="110" y="38"/>
                      <a:pt x="30" y="102"/>
                    </a:cubicBezTo>
                    <a:cubicBezTo>
                      <a:pt x="1" y="102"/>
                      <a:pt x="1" y="160"/>
                      <a:pt x="30" y="160"/>
                    </a:cubicBezTo>
                    <a:cubicBezTo>
                      <a:pt x="30" y="188"/>
                      <a:pt x="58" y="188"/>
                      <a:pt x="58" y="188"/>
                    </a:cubicBezTo>
                    <a:cubicBezTo>
                      <a:pt x="87" y="188"/>
                      <a:pt x="87" y="160"/>
                      <a:pt x="87" y="160"/>
                    </a:cubicBezTo>
                    <a:cubicBezTo>
                      <a:pt x="144" y="117"/>
                      <a:pt x="208" y="95"/>
                      <a:pt x="273" y="95"/>
                    </a:cubicBezTo>
                    <a:cubicBezTo>
                      <a:pt x="337" y="95"/>
                      <a:pt x="402" y="117"/>
                      <a:pt x="459" y="160"/>
                    </a:cubicBezTo>
                    <a:lnTo>
                      <a:pt x="516" y="160"/>
                    </a:lnTo>
                    <a:cubicBezTo>
                      <a:pt x="545" y="131"/>
                      <a:pt x="545" y="102"/>
                      <a:pt x="516" y="74"/>
                    </a:cubicBezTo>
                    <a:cubicBezTo>
                      <a:pt x="453" y="24"/>
                      <a:pt x="380" y="1"/>
                      <a:pt x="305"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5"/>
              <p:cNvSpPr/>
              <p:nvPr/>
            </p:nvSpPr>
            <p:spPr>
              <a:xfrm>
                <a:off x="5455217" y="2338871"/>
                <a:ext cx="30363" cy="33315"/>
              </a:xfrm>
              <a:custGeom>
                <a:rect b="b" l="l" r="r" t="t"/>
                <a:pathLst>
                  <a:path extrusionOk="0" h="316" w="288">
                    <a:moveTo>
                      <a:pt x="144" y="1"/>
                    </a:moveTo>
                    <a:cubicBezTo>
                      <a:pt x="87" y="1"/>
                      <a:pt x="1" y="58"/>
                      <a:pt x="1" y="144"/>
                    </a:cubicBezTo>
                    <a:cubicBezTo>
                      <a:pt x="1" y="230"/>
                      <a:pt x="87" y="316"/>
                      <a:pt x="144" y="316"/>
                    </a:cubicBezTo>
                    <a:cubicBezTo>
                      <a:pt x="230" y="316"/>
                      <a:pt x="287" y="230"/>
                      <a:pt x="287" y="144"/>
                    </a:cubicBezTo>
                    <a:cubicBezTo>
                      <a:pt x="287" y="58"/>
                      <a:pt x="230" y="1"/>
                      <a:pt x="144"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5"/>
              <p:cNvSpPr/>
              <p:nvPr/>
            </p:nvSpPr>
            <p:spPr>
              <a:xfrm>
                <a:off x="5446256" y="2306083"/>
                <a:ext cx="60410" cy="20875"/>
              </a:xfrm>
              <a:custGeom>
                <a:rect b="b" l="l" r="r" t="t"/>
                <a:pathLst>
                  <a:path extrusionOk="0" h="198" w="573">
                    <a:moveTo>
                      <a:pt x="282" y="0"/>
                    </a:moveTo>
                    <a:cubicBezTo>
                      <a:pt x="197" y="0"/>
                      <a:pt x="110" y="29"/>
                      <a:pt x="29" y="83"/>
                    </a:cubicBezTo>
                    <a:cubicBezTo>
                      <a:pt x="0" y="111"/>
                      <a:pt x="0" y="140"/>
                      <a:pt x="29" y="169"/>
                    </a:cubicBezTo>
                    <a:lnTo>
                      <a:pt x="115" y="169"/>
                    </a:lnTo>
                    <a:cubicBezTo>
                      <a:pt x="172" y="126"/>
                      <a:pt x="229" y="104"/>
                      <a:pt x="286" y="104"/>
                    </a:cubicBezTo>
                    <a:cubicBezTo>
                      <a:pt x="343" y="104"/>
                      <a:pt x="401" y="126"/>
                      <a:pt x="458" y="169"/>
                    </a:cubicBezTo>
                    <a:cubicBezTo>
                      <a:pt x="458" y="169"/>
                      <a:pt x="487" y="197"/>
                      <a:pt x="515" y="197"/>
                    </a:cubicBezTo>
                    <a:cubicBezTo>
                      <a:pt x="515" y="197"/>
                      <a:pt x="544" y="197"/>
                      <a:pt x="544" y="169"/>
                    </a:cubicBezTo>
                    <a:cubicBezTo>
                      <a:pt x="572" y="169"/>
                      <a:pt x="572" y="111"/>
                      <a:pt x="544" y="111"/>
                    </a:cubicBezTo>
                    <a:cubicBezTo>
                      <a:pt x="468" y="36"/>
                      <a:pt x="377" y="0"/>
                      <a:pt x="282"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5"/>
              <p:cNvSpPr/>
              <p:nvPr/>
            </p:nvSpPr>
            <p:spPr>
              <a:xfrm>
                <a:off x="5256173" y="2070350"/>
                <a:ext cx="419496" cy="280753"/>
              </a:xfrm>
              <a:custGeom>
                <a:rect b="b" l="l" r="r" t="t"/>
                <a:pathLst>
                  <a:path extrusionOk="0" h="2663" w="3979">
                    <a:moveTo>
                      <a:pt x="687" y="1"/>
                    </a:moveTo>
                    <a:lnTo>
                      <a:pt x="687" y="1"/>
                    </a:lnTo>
                    <a:cubicBezTo>
                      <a:pt x="429" y="29"/>
                      <a:pt x="0" y="401"/>
                      <a:pt x="0" y="1145"/>
                    </a:cubicBezTo>
                    <a:cubicBezTo>
                      <a:pt x="29" y="1975"/>
                      <a:pt x="1002" y="2147"/>
                      <a:pt x="1002" y="2147"/>
                    </a:cubicBezTo>
                    <a:cubicBezTo>
                      <a:pt x="887" y="2004"/>
                      <a:pt x="887" y="1775"/>
                      <a:pt x="1002" y="1632"/>
                    </a:cubicBezTo>
                    <a:lnTo>
                      <a:pt x="1002" y="1632"/>
                    </a:lnTo>
                    <a:cubicBezTo>
                      <a:pt x="973" y="1861"/>
                      <a:pt x="1116" y="2061"/>
                      <a:pt x="1345" y="2090"/>
                    </a:cubicBezTo>
                    <a:cubicBezTo>
                      <a:pt x="1345" y="2090"/>
                      <a:pt x="1202" y="1918"/>
                      <a:pt x="1460" y="1718"/>
                    </a:cubicBezTo>
                    <a:cubicBezTo>
                      <a:pt x="1554" y="1635"/>
                      <a:pt x="1808" y="1611"/>
                      <a:pt x="2075" y="1611"/>
                    </a:cubicBezTo>
                    <a:cubicBezTo>
                      <a:pt x="2456" y="1611"/>
                      <a:pt x="2862" y="1661"/>
                      <a:pt x="2862" y="1661"/>
                    </a:cubicBezTo>
                    <a:cubicBezTo>
                      <a:pt x="2776" y="2033"/>
                      <a:pt x="2891" y="2405"/>
                      <a:pt x="3148" y="2662"/>
                    </a:cubicBezTo>
                    <a:cubicBezTo>
                      <a:pt x="3303" y="2405"/>
                      <a:pt x="3478" y="2353"/>
                      <a:pt x="3593" y="2353"/>
                    </a:cubicBezTo>
                    <a:cubicBezTo>
                      <a:pt x="3670" y="2353"/>
                      <a:pt x="3721" y="2376"/>
                      <a:pt x="3721" y="2376"/>
                    </a:cubicBezTo>
                    <a:cubicBezTo>
                      <a:pt x="3978" y="1918"/>
                      <a:pt x="3778" y="1346"/>
                      <a:pt x="3320" y="1145"/>
                    </a:cubicBezTo>
                    <a:cubicBezTo>
                      <a:pt x="3320" y="1145"/>
                      <a:pt x="3406" y="516"/>
                      <a:pt x="2433" y="201"/>
                    </a:cubicBezTo>
                    <a:cubicBezTo>
                      <a:pt x="2261" y="146"/>
                      <a:pt x="2091" y="126"/>
                      <a:pt x="1929" y="126"/>
                    </a:cubicBezTo>
                    <a:cubicBezTo>
                      <a:pt x="1465" y="126"/>
                      <a:pt x="1066" y="293"/>
                      <a:pt x="882" y="293"/>
                    </a:cubicBezTo>
                    <a:cubicBezTo>
                      <a:pt x="862" y="293"/>
                      <a:pt x="845" y="291"/>
                      <a:pt x="830" y="287"/>
                    </a:cubicBezTo>
                    <a:cubicBezTo>
                      <a:pt x="716" y="230"/>
                      <a:pt x="658" y="115"/>
                      <a:pt x="687"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5"/>
              <p:cNvSpPr/>
              <p:nvPr/>
            </p:nvSpPr>
            <p:spPr>
              <a:xfrm>
                <a:off x="5391856" y="2565221"/>
                <a:ext cx="120820" cy="42698"/>
              </a:xfrm>
              <a:custGeom>
                <a:rect b="b" l="l" r="r" t="t"/>
                <a:pathLst>
                  <a:path extrusionOk="0" h="405" w="1146">
                    <a:moveTo>
                      <a:pt x="1" y="0"/>
                    </a:moveTo>
                    <a:cubicBezTo>
                      <a:pt x="1" y="239"/>
                      <a:pt x="198" y="404"/>
                      <a:pt x="409" y="404"/>
                    </a:cubicBezTo>
                    <a:cubicBezTo>
                      <a:pt x="425" y="404"/>
                      <a:pt x="442" y="403"/>
                      <a:pt x="459" y="401"/>
                    </a:cubicBezTo>
                    <a:cubicBezTo>
                      <a:pt x="745" y="401"/>
                      <a:pt x="1003" y="258"/>
                      <a:pt x="1146" y="0"/>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5"/>
              <p:cNvSpPr/>
              <p:nvPr/>
            </p:nvSpPr>
            <p:spPr>
              <a:xfrm>
                <a:off x="5379838" y="2429432"/>
                <a:ext cx="93620" cy="51976"/>
              </a:xfrm>
              <a:custGeom>
                <a:rect b="b" l="l" r="r" t="t"/>
                <a:pathLst>
                  <a:path extrusionOk="0" h="493" w="888">
                    <a:moveTo>
                      <a:pt x="687" y="0"/>
                    </a:moveTo>
                    <a:cubicBezTo>
                      <a:pt x="487" y="29"/>
                      <a:pt x="258" y="29"/>
                      <a:pt x="58" y="86"/>
                    </a:cubicBezTo>
                    <a:cubicBezTo>
                      <a:pt x="0" y="115"/>
                      <a:pt x="29" y="287"/>
                      <a:pt x="29" y="287"/>
                    </a:cubicBezTo>
                    <a:cubicBezTo>
                      <a:pt x="62" y="451"/>
                      <a:pt x="266" y="493"/>
                      <a:pt x="444" y="493"/>
                    </a:cubicBezTo>
                    <a:cubicBezTo>
                      <a:pt x="575" y="493"/>
                      <a:pt x="692" y="470"/>
                      <a:pt x="716" y="458"/>
                    </a:cubicBezTo>
                    <a:cubicBezTo>
                      <a:pt x="773" y="430"/>
                      <a:pt x="888" y="0"/>
                      <a:pt x="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5"/>
              <p:cNvSpPr/>
              <p:nvPr/>
            </p:nvSpPr>
            <p:spPr>
              <a:xfrm>
                <a:off x="5014749" y="2568173"/>
                <a:ext cx="377220" cy="1593220"/>
              </a:xfrm>
              <a:custGeom>
                <a:rect b="b" l="l" r="r" t="t"/>
                <a:pathLst>
                  <a:path extrusionOk="0" h="15112" w="3578">
                    <a:moveTo>
                      <a:pt x="3578" y="1"/>
                    </a:moveTo>
                    <a:lnTo>
                      <a:pt x="2233" y="29"/>
                    </a:lnTo>
                    <a:lnTo>
                      <a:pt x="1" y="14969"/>
                    </a:lnTo>
                    <a:lnTo>
                      <a:pt x="3349" y="15112"/>
                    </a:lnTo>
                    <a:lnTo>
                      <a:pt x="35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5"/>
              <p:cNvSpPr/>
              <p:nvPr/>
            </p:nvSpPr>
            <p:spPr>
              <a:xfrm>
                <a:off x="5512568" y="2568173"/>
                <a:ext cx="362143" cy="1593220"/>
              </a:xfrm>
              <a:custGeom>
                <a:rect b="b" l="l" r="r" t="t"/>
                <a:pathLst>
                  <a:path extrusionOk="0" h="15112" w="3435">
                    <a:moveTo>
                      <a:pt x="1" y="1"/>
                    </a:moveTo>
                    <a:lnTo>
                      <a:pt x="87" y="15112"/>
                    </a:lnTo>
                    <a:lnTo>
                      <a:pt x="3435" y="14854"/>
                    </a:lnTo>
                    <a:lnTo>
                      <a:pt x="1546" y="144"/>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5"/>
              <p:cNvSpPr/>
              <p:nvPr/>
            </p:nvSpPr>
            <p:spPr>
              <a:xfrm>
                <a:off x="5319534" y="2568173"/>
                <a:ext cx="72429" cy="413487"/>
              </a:xfrm>
              <a:custGeom>
                <a:rect b="b" l="l" r="r" t="t"/>
                <a:pathLst>
                  <a:path extrusionOk="0" h="3922" w="687">
                    <a:moveTo>
                      <a:pt x="687" y="1"/>
                    </a:moveTo>
                    <a:lnTo>
                      <a:pt x="658" y="29"/>
                    </a:lnTo>
                    <a:lnTo>
                      <a:pt x="143" y="774"/>
                    </a:lnTo>
                    <a:lnTo>
                      <a:pt x="401" y="1003"/>
                    </a:lnTo>
                    <a:lnTo>
                      <a:pt x="0" y="1689"/>
                    </a:lnTo>
                    <a:lnTo>
                      <a:pt x="630" y="3922"/>
                    </a:lnTo>
                    <a:lnTo>
                      <a:pt x="6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5"/>
              <p:cNvSpPr/>
              <p:nvPr/>
            </p:nvSpPr>
            <p:spPr>
              <a:xfrm>
                <a:off x="5512568" y="2568173"/>
                <a:ext cx="72534" cy="413487"/>
              </a:xfrm>
              <a:custGeom>
                <a:rect b="b" l="l" r="r" t="t"/>
                <a:pathLst>
                  <a:path extrusionOk="0" h="3922" w="688">
                    <a:moveTo>
                      <a:pt x="1" y="1"/>
                    </a:moveTo>
                    <a:lnTo>
                      <a:pt x="29" y="3922"/>
                    </a:lnTo>
                    <a:lnTo>
                      <a:pt x="688" y="1604"/>
                    </a:lnTo>
                    <a:lnTo>
                      <a:pt x="230" y="1117"/>
                    </a:lnTo>
                    <a:lnTo>
                      <a:pt x="459" y="802"/>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5"/>
              <p:cNvSpPr/>
              <p:nvPr/>
            </p:nvSpPr>
            <p:spPr>
              <a:xfrm>
                <a:off x="5584996" y="3262194"/>
                <a:ext cx="129887" cy="21191"/>
              </a:xfrm>
              <a:custGeom>
                <a:rect b="b" l="l" r="r" t="t"/>
                <a:pathLst>
                  <a:path extrusionOk="0" h="201" w="1232">
                    <a:moveTo>
                      <a:pt x="1" y="0"/>
                    </a:moveTo>
                    <a:lnTo>
                      <a:pt x="1" y="201"/>
                    </a:lnTo>
                    <a:lnTo>
                      <a:pt x="1231" y="201"/>
                    </a:lnTo>
                    <a:lnTo>
                      <a:pt x="12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5"/>
              <p:cNvSpPr/>
              <p:nvPr/>
            </p:nvSpPr>
            <p:spPr>
              <a:xfrm>
                <a:off x="5189755" y="3262194"/>
                <a:ext cx="129887" cy="21191"/>
              </a:xfrm>
              <a:custGeom>
                <a:rect b="b" l="l" r="r" t="t"/>
                <a:pathLst>
                  <a:path extrusionOk="0" h="201" w="1232">
                    <a:moveTo>
                      <a:pt x="0" y="0"/>
                    </a:moveTo>
                    <a:lnTo>
                      <a:pt x="0" y="201"/>
                    </a:lnTo>
                    <a:lnTo>
                      <a:pt x="1231" y="201"/>
                    </a:lnTo>
                    <a:lnTo>
                      <a:pt x="12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5"/>
              <p:cNvSpPr/>
              <p:nvPr/>
            </p:nvSpPr>
            <p:spPr>
              <a:xfrm>
                <a:off x="5901799" y="2450517"/>
                <a:ext cx="389344" cy="525134"/>
              </a:xfrm>
              <a:custGeom>
                <a:rect b="b" l="l" r="r" t="t"/>
                <a:pathLst>
                  <a:path extrusionOk="0" h="4981" w="3693">
                    <a:moveTo>
                      <a:pt x="1" y="1"/>
                    </a:moveTo>
                    <a:lnTo>
                      <a:pt x="1" y="4980"/>
                    </a:lnTo>
                    <a:lnTo>
                      <a:pt x="3692" y="4980"/>
                    </a:lnTo>
                    <a:lnTo>
                      <a:pt x="3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5"/>
              <p:cNvSpPr/>
              <p:nvPr/>
            </p:nvSpPr>
            <p:spPr>
              <a:xfrm>
                <a:off x="5919932" y="2471708"/>
                <a:ext cx="353077" cy="482858"/>
              </a:xfrm>
              <a:custGeom>
                <a:rect b="b" l="l" r="r" t="t"/>
                <a:pathLst>
                  <a:path extrusionOk="0" h="4580" w="3349">
                    <a:moveTo>
                      <a:pt x="0" y="0"/>
                    </a:moveTo>
                    <a:lnTo>
                      <a:pt x="0" y="4579"/>
                    </a:lnTo>
                    <a:lnTo>
                      <a:pt x="3349" y="4579"/>
                    </a:lnTo>
                    <a:lnTo>
                      <a:pt x="3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5"/>
              <p:cNvSpPr/>
              <p:nvPr/>
            </p:nvSpPr>
            <p:spPr>
              <a:xfrm>
                <a:off x="6067739" y="2565221"/>
                <a:ext cx="57458" cy="57458"/>
              </a:xfrm>
              <a:custGeom>
                <a:rect b="b" l="l" r="r" t="t"/>
                <a:pathLst>
                  <a:path extrusionOk="0" h="545" w="545">
                    <a:moveTo>
                      <a:pt x="1" y="0"/>
                    </a:moveTo>
                    <a:lnTo>
                      <a:pt x="1" y="544"/>
                    </a:lnTo>
                    <a:lnTo>
                      <a:pt x="544" y="544"/>
                    </a:lnTo>
                    <a:lnTo>
                      <a:pt x="5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5"/>
              <p:cNvSpPr/>
              <p:nvPr/>
            </p:nvSpPr>
            <p:spPr>
              <a:xfrm>
                <a:off x="5971169" y="2661791"/>
                <a:ext cx="253553" cy="15182"/>
              </a:xfrm>
              <a:custGeom>
                <a:rect b="b" l="l" r="r" t="t"/>
                <a:pathLst>
                  <a:path extrusionOk="0" h="144" w="2405">
                    <a:moveTo>
                      <a:pt x="1" y="0"/>
                    </a:moveTo>
                    <a:lnTo>
                      <a:pt x="1" y="143"/>
                    </a:lnTo>
                    <a:lnTo>
                      <a:pt x="2405" y="143"/>
                    </a:lnTo>
                    <a:lnTo>
                      <a:pt x="2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5"/>
              <p:cNvSpPr/>
              <p:nvPr/>
            </p:nvSpPr>
            <p:spPr>
              <a:xfrm>
                <a:off x="5971169" y="2694895"/>
                <a:ext cx="253553" cy="15182"/>
              </a:xfrm>
              <a:custGeom>
                <a:rect b="b" l="l" r="r" t="t"/>
                <a:pathLst>
                  <a:path extrusionOk="0" h="144" w="2405">
                    <a:moveTo>
                      <a:pt x="1" y="1"/>
                    </a:moveTo>
                    <a:lnTo>
                      <a:pt x="1" y="144"/>
                    </a:lnTo>
                    <a:lnTo>
                      <a:pt x="2405" y="144"/>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5"/>
              <p:cNvSpPr/>
              <p:nvPr/>
            </p:nvSpPr>
            <p:spPr>
              <a:xfrm>
                <a:off x="5971169" y="2725153"/>
                <a:ext cx="253553" cy="18134"/>
              </a:xfrm>
              <a:custGeom>
                <a:rect b="b" l="l" r="r" t="t"/>
                <a:pathLst>
                  <a:path extrusionOk="0" h="172" w="2405">
                    <a:moveTo>
                      <a:pt x="1" y="0"/>
                    </a:moveTo>
                    <a:lnTo>
                      <a:pt x="1" y="172"/>
                    </a:lnTo>
                    <a:lnTo>
                      <a:pt x="2405" y="172"/>
                    </a:lnTo>
                    <a:lnTo>
                      <a:pt x="2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5"/>
              <p:cNvSpPr/>
              <p:nvPr/>
            </p:nvSpPr>
            <p:spPr>
              <a:xfrm>
                <a:off x="5971169" y="2758256"/>
                <a:ext cx="253553" cy="18239"/>
              </a:xfrm>
              <a:custGeom>
                <a:rect b="b" l="l" r="r" t="t"/>
                <a:pathLst>
                  <a:path extrusionOk="0" h="173" w="2405">
                    <a:moveTo>
                      <a:pt x="1" y="1"/>
                    </a:moveTo>
                    <a:lnTo>
                      <a:pt x="1" y="173"/>
                    </a:lnTo>
                    <a:lnTo>
                      <a:pt x="2405" y="173"/>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5"/>
              <p:cNvSpPr/>
              <p:nvPr/>
            </p:nvSpPr>
            <p:spPr>
              <a:xfrm>
                <a:off x="5971169" y="2791466"/>
                <a:ext cx="253553" cy="18239"/>
              </a:xfrm>
              <a:custGeom>
                <a:rect b="b" l="l" r="r" t="t"/>
                <a:pathLst>
                  <a:path extrusionOk="0" h="173" w="2405">
                    <a:moveTo>
                      <a:pt x="1" y="1"/>
                    </a:moveTo>
                    <a:lnTo>
                      <a:pt x="1" y="172"/>
                    </a:lnTo>
                    <a:lnTo>
                      <a:pt x="2405" y="172"/>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5"/>
              <p:cNvSpPr/>
              <p:nvPr/>
            </p:nvSpPr>
            <p:spPr>
              <a:xfrm>
                <a:off x="5971169" y="2857884"/>
                <a:ext cx="81601" cy="18239"/>
              </a:xfrm>
              <a:custGeom>
                <a:rect b="b" l="l" r="r" t="t"/>
                <a:pathLst>
                  <a:path extrusionOk="0" h="173" w="774">
                    <a:moveTo>
                      <a:pt x="1" y="0"/>
                    </a:moveTo>
                    <a:lnTo>
                      <a:pt x="1" y="172"/>
                    </a:lnTo>
                    <a:lnTo>
                      <a:pt x="774" y="172"/>
                    </a:lnTo>
                    <a:lnTo>
                      <a:pt x="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5"/>
              <p:cNvSpPr/>
              <p:nvPr/>
            </p:nvSpPr>
            <p:spPr>
              <a:xfrm>
                <a:off x="6140166" y="2857884"/>
                <a:ext cx="84553" cy="18239"/>
              </a:xfrm>
              <a:custGeom>
                <a:rect b="b" l="l" r="r" t="t"/>
                <a:pathLst>
                  <a:path extrusionOk="0" h="173" w="802">
                    <a:moveTo>
                      <a:pt x="0" y="0"/>
                    </a:moveTo>
                    <a:lnTo>
                      <a:pt x="0" y="172"/>
                    </a:lnTo>
                    <a:lnTo>
                      <a:pt x="802" y="172"/>
                    </a:lnTo>
                    <a:lnTo>
                      <a:pt x="8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5"/>
              <p:cNvSpPr/>
              <p:nvPr/>
            </p:nvSpPr>
            <p:spPr>
              <a:xfrm>
                <a:off x="6019454" y="2465593"/>
                <a:ext cx="154030" cy="21296"/>
              </a:xfrm>
              <a:custGeom>
                <a:rect b="b" l="l" r="r" t="t"/>
                <a:pathLst>
                  <a:path extrusionOk="0" h="202" w="1461">
                    <a:moveTo>
                      <a:pt x="1" y="1"/>
                    </a:moveTo>
                    <a:lnTo>
                      <a:pt x="1" y="201"/>
                    </a:lnTo>
                    <a:lnTo>
                      <a:pt x="1460" y="201"/>
                    </a:lnTo>
                    <a:lnTo>
                      <a:pt x="1460" y="1"/>
                    </a:lnTo>
                    <a:close/>
                  </a:path>
                </a:pathLst>
              </a:custGeom>
              <a:solidFill>
                <a:srgbClr val="6D8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5"/>
              <p:cNvSpPr/>
              <p:nvPr/>
            </p:nvSpPr>
            <p:spPr>
              <a:xfrm>
                <a:off x="6028521" y="2432384"/>
                <a:ext cx="135896" cy="42382"/>
              </a:xfrm>
              <a:custGeom>
                <a:rect b="b" l="l" r="r" t="t"/>
                <a:pathLst>
                  <a:path extrusionOk="0" h="402" w="1289">
                    <a:moveTo>
                      <a:pt x="1" y="1"/>
                    </a:moveTo>
                    <a:lnTo>
                      <a:pt x="1" y="402"/>
                    </a:lnTo>
                    <a:lnTo>
                      <a:pt x="1288" y="402"/>
                    </a:lnTo>
                    <a:lnTo>
                      <a:pt x="1288" y="1"/>
                    </a:lnTo>
                    <a:close/>
                  </a:path>
                </a:pathLst>
              </a:custGeom>
              <a:solidFill>
                <a:srgbClr val="8A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5"/>
              <p:cNvSpPr/>
              <p:nvPr/>
            </p:nvSpPr>
            <p:spPr>
              <a:xfrm>
                <a:off x="6064787" y="2411299"/>
                <a:ext cx="63467" cy="33315"/>
              </a:xfrm>
              <a:custGeom>
                <a:rect b="b" l="l" r="r" t="t"/>
                <a:pathLst>
                  <a:path extrusionOk="0" h="316" w="602">
                    <a:moveTo>
                      <a:pt x="0" y="1"/>
                    </a:moveTo>
                    <a:lnTo>
                      <a:pt x="0" y="315"/>
                    </a:lnTo>
                    <a:lnTo>
                      <a:pt x="601" y="315"/>
                    </a:lnTo>
                    <a:lnTo>
                      <a:pt x="601" y="1"/>
                    </a:lnTo>
                    <a:close/>
                  </a:path>
                </a:pathLst>
              </a:custGeom>
              <a:solidFill>
                <a:srgbClr val="8A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5"/>
              <p:cNvSpPr/>
              <p:nvPr/>
            </p:nvSpPr>
            <p:spPr>
              <a:xfrm>
                <a:off x="5265135" y="2565221"/>
                <a:ext cx="126829" cy="271581"/>
              </a:xfrm>
              <a:custGeom>
                <a:rect b="b" l="l" r="r" t="t"/>
                <a:pathLst>
                  <a:path extrusionOk="0" fill="none" h="2576" w="1203">
                    <a:moveTo>
                      <a:pt x="1203" y="0"/>
                    </a:moveTo>
                    <a:cubicBezTo>
                      <a:pt x="802" y="29"/>
                      <a:pt x="487" y="315"/>
                      <a:pt x="402" y="687"/>
                    </a:cubicBezTo>
                    <a:cubicBezTo>
                      <a:pt x="201" y="1546"/>
                      <a:pt x="258" y="2290"/>
                      <a:pt x="1" y="2576"/>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5"/>
              <p:cNvSpPr/>
              <p:nvPr/>
            </p:nvSpPr>
            <p:spPr>
              <a:xfrm>
                <a:off x="5238040" y="2809599"/>
                <a:ext cx="54401" cy="57458"/>
              </a:xfrm>
              <a:custGeom>
                <a:rect b="b" l="l" r="r" t="t"/>
                <a:pathLst>
                  <a:path extrusionOk="0" h="545" w="516">
                    <a:moveTo>
                      <a:pt x="258" y="0"/>
                    </a:moveTo>
                    <a:cubicBezTo>
                      <a:pt x="115" y="0"/>
                      <a:pt x="0" y="115"/>
                      <a:pt x="0" y="258"/>
                    </a:cubicBezTo>
                    <a:cubicBezTo>
                      <a:pt x="0" y="430"/>
                      <a:pt x="115" y="544"/>
                      <a:pt x="258" y="544"/>
                    </a:cubicBezTo>
                    <a:cubicBezTo>
                      <a:pt x="401" y="544"/>
                      <a:pt x="515" y="430"/>
                      <a:pt x="515" y="258"/>
                    </a:cubicBezTo>
                    <a:cubicBezTo>
                      <a:pt x="515" y="115"/>
                      <a:pt x="401" y="0"/>
                      <a:pt x="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5"/>
              <p:cNvSpPr/>
              <p:nvPr/>
            </p:nvSpPr>
            <p:spPr>
              <a:xfrm>
                <a:off x="5250059" y="2821618"/>
                <a:ext cx="30363" cy="33315"/>
              </a:xfrm>
              <a:custGeom>
                <a:rect b="b" l="l" r="r" t="t"/>
                <a:pathLst>
                  <a:path extrusionOk="0" h="316" w="288">
                    <a:moveTo>
                      <a:pt x="144" y="1"/>
                    </a:moveTo>
                    <a:cubicBezTo>
                      <a:pt x="58" y="1"/>
                      <a:pt x="1" y="87"/>
                      <a:pt x="1" y="144"/>
                    </a:cubicBezTo>
                    <a:cubicBezTo>
                      <a:pt x="1" y="230"/>
                      <a:pt x="58" y="316"/>
                      <a:pt x="144" y="316"/>
                    </a:cubicBezTo>
                    <a:cubicBezTo>
                      <a:pt x="230" y="316"/>
                      <a:pt x="287" y="230"/>
                      <a:pt x="287" y="144"/>
                    </a:cubicBezTo>
                    <a:cubicBezTo>
                      <a:pt x="287" y="87"/>
                      <a:pt x="230" y="1"/>
                      <a:pt x="144" y="1"/>
                    </a:cubicBezTo>
                    <a:close/>
                  </a:path>
                </a:pathLst>
              </a:custGeom>
              <a:solidFill>
                <a:srgbClr val="DBE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5"/>
              <p:cNvSpPr/>
              <p:nvPr/>
            </p:nvSpPr>
            <p:spPr>
              <a:xfrm>
                <a:off x="5512568" y="2565221"/>
                <a:ext cx="102686" cy="126829"/>
              </a:xfrm>
              <a:custGeom>
                <a:rect b="b" l="l" r="r" t="t"/>
                <a:pathLst>
                  <a:path extrusionOk="0" fill="none" h="1203" w="974">
                    <a:moveTo>
                      <a:pt x="1" y="0"/>
                    </a:moveTo>
                    <a:cubicBezTo>
                      <a:pt x="401" y="57"/>
                      <a:pt x="745" y="344"/>
                      <a:pt x="859" y="773"/>
                    </a:cubicBezTo>
                    <a:cubicBezTo>
                      <a:pt x="917" y="916"/>
                      <a:pt x="945" y="1059"/>
                      <a:pt x="974" y="1202"/>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5"/>
              <p:cNvSpPr/>
              <p:nvPr/>
            </p:nvSpPr>
            <p:spPr>
              <a:xfrm>
                <a:off x="5566862" y="2679819"/>
                <a:ext cx="99734" cy="156982"/>
              </a:xfrm>
              <a:custGeom>
                <a:rect b="b" l="l" r="r" t="t"/>
                <a:pathLst>
                  <a:path extrusionOk="0" fill="none" h="1489" w="946">
                    <a:moveTo>
                      <a:pt x="29" y="1489"/>
                    </a:moveTo>
                    <a:cubicBezTo>
                      <a:pt x="1" y="1117"/>
                      <a:pt x="29" y="745"/>
                      <a:pt x="58" y="401"/>
                    </a:cubicBezTo>
                    <a:cubicBezTo>
                      <a:pt x="173" y="29"/>
                      <a:pt x="688" y="1"/>
                      <a:pt x="859" y="373"/>
                    </a:cubicBezTo>
                    <a:cubicBezTo>
                      <a:pt x="917" y="688"/>
                      <a:pt x="945" y="1031"/>
                      <a:pt x="945" y="1374"/>
                    </a:cubicBezTo>
                  </a:path>
                </a:pathLst>
              </a:custGeom>
              <a:noFill/>
              <a:ln cap="flat" cmpd="sng" w="9300">
                <a:solidFill>
                  <a:srgbClr val="C4CFE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5"/>
              <p:cNvSpPr/>
              <p:nvPr/>
            </p:nvSpPr>
            <p:spPr>
              <a:xfrm>
                <a:off x="5569920" y="2682877"/>
                <a:ext cx="93620" cy="81601"/>
              </a:xfrm>
              <a:custGeom>
                <a:rect b="b" l="l" r="r" t="t"/>
                <a:pathLst>
                  <a:path extrusionOk="0" fill="none" h="774" w="888">
                    <a:moveTo>
                      <a:pt x="0" y="773"/>
                    </a:moveTo>
                    <a:cubicBezTo>
                      <a:pt x="0" y="630"/>
                      <a:pt x="0" y="516"/>
                      <a:pt x="29" y="401"/>
                    </a:cubicBezTo>
                    <a:cubicBezTo>
                      <a:pt x="144" y="29"/>
                      <a:pt x="659" y="0"/>
                      <a:pt x="830" y="344"/>
                    </a:cubicBezTo>
                    <a:cubicBezTo>
                      <a:pt x="859" y="487"/>
                      <a:pt x="888" y="630"/>
                      <a:pt x="888" y="773"/>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5"/>
              <p:cNvSpPr/>
              <p:nvPr/>
            </p:nvSpPr>
            <p:spPr>
              <a:xfrm>
                <a:off x="5563911" y="2836694"/>
                <a:ext cx="18134" cy="105"/>
              </a:xfrm>
              <a:custGeom>
                <a:rect b="b" l="l" r="r" t="t"/>
                <a:pathLst>
                  <a:path extrusionOk="0" fill="none" h="1" w="172">
                    <a:moveTo>
                      <a:pt x="0" y="1"/>
                    </a:moveTo>
                    <a:lnTo>
                      <a:pt x="172" y="1"/>
                    </a:lnTo>
                  </a:path>
                </a:pathLst>
              </a:custGeom>
              <a:noFill/>
              <a:ln cap="flat" cmpd="sng" w="9300">
                <a:solidFill>
                  <a:schemeClr val="lt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5"/>
              <p:cNvSpPr/>
              <p:nvPr/>
            </p:nvSpPr>
            <p:spPr>
              <a:xfrm>
                <a:off x="5654366" y="2827732"/>
                <a:ext cx="18239" cy="105"/>
              </a:xfrm>
              <a:custGeom>
                <a:rect b="b" l="l" r="r" t="t"/>
                <a:pathLst>
                  <a:path extrusionOk="0" fill="none" h="1" w="173">
                    <a:moveTo>
                      <a:pt x="1" y="0"/>
                    </a:moveTo>
                    <a:lnTo>
                      <a:pt x="173" y="0"/>
                    </a:lnTo>
                  </a:path>
                </a:pathLst>
              </a:custGeom>
              <a:noFill/>
              <a:ln cap="flat" cmpd="sng" w="9300">
                <a:solidFill>
                  <a:schemeClr val="lt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0" name="Google Shape;2100;p55"/>
            <p:cNvSpPr/>
            <p:nvPr/>
          </p:nvSpPr>
          <p:spPr>
            <a:xfrm>
              <a:off x="8316534" y="1675523"/>
              <a:ext cx="217946" cy="186632"/>
            </a:xfrm>
            <a:custGeom>
              <a:rect b="b" l="l" r="r" t="t"/>
              <a:pathLst>
                <a:path extrusionOk="0" h="5835" w="6814">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5"/>
            <p:cNvSpPr/>
            <p:nvPr/>
          </p:nvSpPr>
          <p:spPr>
            <a:xfrm flipH="1">
              <a:off x="5109078" y="929116"/>
              <a:ext cx="642577" cy="231154"/>
            </a:xfrm>
            <a:custGeom>
              <a:rect b="b" l="l" r="r" t="t"/>
              <a:pathLst>
                <a:path extrusionOk="0" h="2444" w="6794">
                  <a:moveTo>
                    <a:pt x="1372" y="0"/>
                  </a:moveTo>
                  <a:cubicBezTo>
                    <a:pt x="792" y="0"/>
                    <a:pt x="314" y="464"/>
                    <a:pt x="314" y="1044"/>
                  </a:cubicBezTo>
                  <a:cubicBezTo>
                    <a:pt x="314" y="1218"/>
                    <a:pt x="357" y="1377"/>
                    <a:pt x="430" y="1537"/>
                  </a:cubicBezTo>
                  <a:lnTo>
                    <a:pt x="97" y="2160"/>
                  </a:lnTo>
                  <a:cubicBezTo>
                    <a:pt x="1" y="2292"/>
                    <a:pt x="112" y="2443"/>
                    <a:pt x="244" y="2443"/>
                  </a:cubicBezTo>
                  <a:cubicBezTo>
                    <a:pt x="272" y="2443"/>
                    <a:pt x="301" y="2436"/>
                    <a:pt x="328" y="2421"/>
                  </a:cubicBezTo>
                  <a:lnTo>
                    <a:pt x="1155" y="2073"/>
                  </a:lnTo>
                  <a:cubicBezTo>
                    <a:pt x="1213" y="2088"/>
                    <a:pt x="1285" y="2088"/>
                    <a:pt x="1372" y="2088"/>
                  </a:cubicBezTo>
                  <a:lnTo>
                    <a:pt x="5735" y="2088"/>
                  </a:lnTo>
                  <a:cubicBezTo>
                    <a:pt x="6315" y="2088"/>
                    <a:pt x="6794" y="1624"/>
                    <a:pt x="6794" y="1044"/>
                  </a:cubicBezTo>
                  <a:cubicBezTo>
                    <a:pt x="6794" y="464"/>
                    <a:pt x="6315" y="0"/>
                    <a:pt x="57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5"/>
            <p:cNvSpPr/>
            <p:nvPr/>
          </p:nvSpPr>
          <p:spPr>
            <a:xfrm rot="2700000">
              <a:off x="5523179" y="3258927"/>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5"/>
            <p:cNvSpPr/>
            <p:nvPr/>
          </p:nvSpPr>
          <p:spPr>
            <a:xfrm>
              <a:off x="7064454" y="3163620"/>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4" name="Google Shape;2104;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sp>
        <p:nvSpPr>
          <p:cNvPr id="2109" name="Google Shape;2109;p56"/>
          <p:cNvSpPr txBox="1"/>
          <p:nvPr>
            <p:ph type="title"/>
          </p:nvPr>
        </p:nvSpPr>
        <p:spPr>
          <a:xfrm>
            <a:off x="4249475" y="1884075"/>
            <a:ext cx="4700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 Modèle Expert</a:t>
            </a:r>
            <a:endParaRPr/>
          </a:p>
        </p:txBody>
      </p:sp>
      <p:sp>
        <p:nvSpPr>
          <p:cNvPr id="2110" name="Google Shape;2110;p56"/>
          <p:cNvSpPr txBox="1"/>
          <p:nvPr>
            <p:ph idx="1" type="subTitle"/>
          </p:nvPr>
        </p:nvSpPr>
        <p:spPr>
          <a:xfrm>
            <a:off x="4249475" y="2674425"/>
            <a:ext cx="4700400" cy="5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500"/>
              <a:t>Il défini les faits et les règles qui sont valides dans le contexte du diagnostic médical.</a:t>
            </a:r>
            <a:endParaRPr i="1" sz="1500"/>
          </a:p>
        </p:txBody>
      </p:sp>
      <p:sp>
        <p:nvSpPr>
          <p:cNvPr id="2111" name="Google Shape;2111;p56"/>
          <p:cNvSpPr txBox="1"/>
          <p:nvPr>
            <p:ph type="title"/>
          </p:nvPr>
        </p:nvSpPr>
        <p:spPr>
          <a:xfrm>
            <a:off x="757226" y="35025"/>
            <a:ext cx="3405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a:t>
            </a:r>
            <a:endParaRPr sz="1500"/>
          </a:p>
        </p:txBody>
      </p:sp>
      <p:sp>
        <p:nvSpPr>
          <p:cNvPr id="2112" name="Google Shape;2112;p56"/>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sp>
        <p:nvSpPr>
          <p:cNvPr id="2113" name="Google Shape;2113;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14" name="Google Shape;2114;p56"/>
          <p:cNvPicPr preferRelativeResize="0"/>
          <p:nvPr/>
        </p:nvPicPr>
        <p:blipFill>
          <a:blip r:embed="rId3">
            <a:alphaModFix/>
          </a:blip>
          <a:stretch>
            <a:fillRect/>
          </a:stretch>
        </p:blipFill>
        <p:spPr>
          <a:xfrm>
            <a:off x="691775" y="1168700"/>
            <a:ext cx="3405299" cy="34052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57"/>
          <p:cNvSpPr txBox="1"/>
          <p:nvPr>
            <p:ph type="title"/>
          </p:nvPr>
        </p:nvSpPr>
        <p:spPr>
          <a:xfrm>
            <a:off x="529725" y="648750"/>
            <a:ext cx="5141400" cy="8418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1800">
                <a:latin typeface="Montserrat"/>
                <a:ea typeface="Montserrat"/>
                <a:cs typeface="Montserrat"/>
                <a:sym typeface="Montserrat"/>
              </a:rPr>
              <a:t>T</a:t>
            </a:r>
            <a:r>
              <a:rPr lang="en" sz="1800">
                <a:latin typeface="Montserrat"/>
                <a:ea typeface="Montserrat"/>
                <a:cs typeface="Montserrat"/>
                <a:sym typeface="Montserrat"/>
              </a:rPr>
              <a:t>ypes de connaissances à transmettre:</a:t>
            </a:r>
            <a:endParaRPr/>
          </a:p>
        </p:txBody>
      </p:sp>
      <p:sp>
        <p:nvSpPr>
          <p:cNvPr id="2120" name="Google Shape;2120;p57"/>
          <p:cNvSpPr txBox="1"/>
          <p:nvPr/>
        </p:nvSpPr>
        <p:spPr>
          <a:xfrm>
            <a:off x="664825" y="1970875"/>
            <a:ext cx="73986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Connaissances sur l’identification des possibles maladies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Connaissances sur la procédure de pose de diagnostic</a:t>
            </a:r>
            <a:endParaRPr b="1">
              <a:latin typeface="Montserrat"/>
              <a:ea typeface="Montserrat"/>
              <a:cs typeface="Montserrat"/>
              <a:sym typeface="Montserrat"/>
            </a:endParaRPr>
          </a:p>
        </p:txBody>
      </p:sp>
      <p:sp>
        <p:nvSpPr>
          <p:cNvPr id="2121" name="Google Shape;2121;p57"/>
          <p:cNvSpPr txBox="1"/>
          <p:nvPr>
            <p:ph type="title"/>
          </p:nvPr>
        </p:nvSpPr>
        <p:spPr>
          <a:xfrm>
            <a:off x="757225" y="35025"/>
            <a:ext cx="4491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Architecture/Modèle Expert</a:t>
            </a:r>
            <a:endParaRPr sz="1500"/>
          </a:p>
        </p:txBody>
      </p:sp>
      <p:sp>
        <p:nvSpPr>
          <p:cNvPr id="2122" name="Google Shape;2122;p57"/>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sp>
        <p:nvSpPr>
          <p:cNvPr id="2123" name="Google Shape;2123;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58"/>
          <p:cNvSpPr txBox="1"/>
          <p:nvPr>
            <p:ph type="title"/>
          </p:nvPr>
        </p:nvSpPr>
        <p:spPr>
          <a:xfrm>
            <a:off x="551025" y="478150"/>
            <a:ext cx="6584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Identification de la maladie</a:t>
            </a:r>
            <a:endParaRPr/>
          </a:p>
        </p:txBody>
      </p:sp>
      <p:sp>
        <p:nvSpPr>
          <p:cNvPr id="2129" name="Google Shape;2129;p58"/>
          <p:cNvSpPr txBox="1"/>
          <p:nvPr>
            <p:ph idx="1" type="subTitle"/>
          </p:nvPr>
        </p:nvSpPr>
        <p:spPr>
          <a:xfrm>
            <a:off x="913200" y="2355700"/>
            <a:ext cx="7317600" cy="5850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SzPts val="1500"/>
              <a:buChar char="●"/>
            </a:pPr>
            <a:r>
              <a:rPr i="1" lang="en" sz="1500"/>
              <a:t>Reconnaître à quelle maladie correspond un ensemble de signes et de symptômes manifestés par un patient.</a:t>
            </a:r>
            <a:endParaRPr i="1" sz="1500"/>
          </a:p>
          <a:p>
            <a:pPr indent="0" lvl="0" marL="0" rtl="0" algn="just">
              <a:spcBef>
                <a:spcPts val="0"/>
              </a:spcBef>
              <a:spcAft>
                <a:spcPts val="0"/>
              </a:spcAft>
              <a:buNone/>
            </a:pPr>
            <a:r>
              <a:t/>
            </a:r>
            <a:endParaRPr i="1" sz="1500"/>
          </a:p>
          <a:p>
            <a:pPr indent="-323850" lvl="0" marL="457200" rtl="0" algn="just">
              <a:spcBef>
                <a:spcPts val="0"/>
              </a:spcBef>
              <a:spcAft>
                <a:spcPts val="0"/>
              </a:spcAft>
              <a:buSzPts val="1500"/>
              <a:buChar char="●"/>
            </a:pPr>
            <a:r>
              <a:rPr b="1" i="1" lang="en" sz="1500"/>
              <a:t>Base de cas</a:t>
            </a:r>
            <a:r>
              <a:rPr i="1" lang="en" sz="1500"/>
              <a:t> définissant des cas réels de maladie d’un patient et son suivi, avec le verdict d’un expert.</a:t>
            </a:r>
            <a:endParaRPr i="1" sz="1500"/>
          </a:p>
        </p:txBody>
      </p:sp>
      <p:sp>
        <p:nvSpPr>
          <p:cNvPr id="2130" name="Google Shape;2130;p58"/>
          <p:cNvSpPr txBox="1"/>
          <p:nvPr/>
        </p:nvSpPr>
        <p:spPr>
          <a:xfrm>
            <a:off x="2597700" y="1506913"/>
            <a:ext cx="39486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100">
                <a:solidFill>
                  <a:schemeClr val="lt2"/>
                </a:solidFill>
                <a:latin typeface="Montserrat"/>
                <a:ea typeface="Montserrat"/>
                <a:cs typeface="Montserrat"/>
                <a:sym typeface="Montserrat"/>
              </a:rPr>
              <a:t>Principe</a:t>
            </a:r>
            <a:endParaRPr sz="3100">
              <a:solidFill>
                <a:schemeClr val="lt2"/>
              </a:solidFill>
              <a:latin typeface="Montserrat"/>
              <a:ea typeface="Montserrat"/>
              <a:cs typeface="Montserrat"/>
              <a:sym typeface="Montserrat"/>
            </a:endParaRPr>
          </a:p>
        </p:txBody>
      </p:sp>
      <p:sp>
        <p:nvSpPr>
          <p:cNvPr id="2131" name="Google Shape;2131;p58"/>
          <p:cNvSpPr txBox="1"/>
          <p:nvPr>
            <p:ph type="title"/>
          </p:nvPr>
        </p:nvSpPr>
        <p:spPr>
          <a:xfrm>
            <a:off x="757224" y="35025"/>
            <a:ext cx="7182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Architecture/Modèle Expert</a:t>
            </a:r>
            <a:endParaRPr sz="1500"/>
          </a:p>
        </p:txBody>
      </p:sp>
      <p:sp>
        <p:nvSpPr>
          <p:cNvPr id="2132" name="Google Shape;2132;p58"/>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sp>
        <p:nvSpPr>
          <p:cNvPr id="2133" name="Google Shape;2133;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7" name="Shape 2137"/>
        <p:cNvGrpSpPr/>
        <p:nvPr/>
      </p:nvGrpSpPr>
      <p:grpSpPr>
        <a:xfrm>
          <a:off x="0" y="0"/>
          <a:ext cx="0" cy="0"/>
          <a:chOff x="0" y="0"/>
          <a:chExt cx="0" cy="0"/>
        </a:xfrm>
      </p:grpSpPr>
      <p:sp>
        <p:nvSpPr>
          <p:cNvPr id="2138" name="Google Shape;2138;p59"/>
          <p:cNvSpPr txBox="1"/>
          <p:nvPr>
            <p:ph type="title"/>
          </p:nvPr>
        </p:nvSpPr>
        <p:spPr>
          <a:xfrm>
            <a:off x="1279800" y="602675"/>
            <a:ext cx="6584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Identification de la maladie</a:t>
            </a:r>
            <a:endParaRPr/>
          </a:p>
        </p:txBody>
      </p:sp>
      <p:sp>
        <p:nvSpPr>
          <p:cNvPr id="2139" name="Google Shape;2139;p59"/>
          <p:cNvSpPr txBox="1"/>
          <p:nvPr/>
        </p:nvSpPr>
        <p:spPr>
          <a:xfrm>
            <a:off x="1894500" y="1570225"/>
            <a:ext cx="53550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100">
                <a:solidFill>
                  <a:schemeClr val="lt2"/>
                </a:solidFill>
                <a:latin typeface="Montserrat"/>
                <a:ea typeface="Montserrat"/>
                <a:cs typeface="Montserrat"/>
                <a:sym typeface="Montserrat"/>
              </a:rPr>
              <a:t>Caractéristiques d’un cas</a:t>
            </a:r>
            <a:endParaRPr sz="3100">
              <a:solidFill>
                <a:schemeClr val="lt2"/>
              </a:solidFill>
              <a:latin typeface="Montserrat"/>
              <a:ea typeface="Montserrat"/>
              <a:cs typeface="Montserrat"/>
              <a:sym typeface="Montserrat"/>
            </a:endParaRPr>
          </a:p>
        </p:txBody>
      </p:sp>
      <p:sp>
        <p:nvSpPr>
          <p:cNvPr id="2140" name="Google Shape;2140;p59"/>
          <p:cNvSpPr txBox="1"/>
          <p:nvPr/>
        </p:nvSpPr>
        <p:spPr>
          <a:xfrm>
            <a:off x="1620450" y="2358650"/>
            <a:ext cx="59031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Les informations du patient : sexe, âge, condition physique (femme enceinte, etc.)</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Les antécédents du patient : maladies, malaises récurrents, etc.</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Les paramètres du patient : température, pression sanguine, poids, etc.</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Les symptômes du patient</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Les signes du patient</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Les résultats d’examen du patient</a:t>
            </a:r>
            <a:endParaRPr>
              <a:latin typeface="Montserrat"/>
              <a:ea typeface="Montserrat"/>
              <a:cs typeface="Montserrat"/>
              <a:sym typeface="Montserrat"/>
            </a:endParaRPr>
          </a:p>
        </p:txBody>
      </p:sp>
      <p:sp>
        <p:nvSpPr>
          <p:cNvPr id="2141" name="Google Shape;2141;p59"/>
          <p:cNvSpPr txBox="1"/>
          <p:nvPr>
            <p:ph type="title"/>
          </p:nvPr>
        </p:nvSpPr>
        <p:spPr>
          <a:xfrm>
            <a:off x="757224" y="35025"/>
            <a:ext cx="7203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Architecture/Modèle Expert</a:t>
            </a:r>
            <a:endParaRPr sz="1500"/>
          </a:p>
        </p:txBody>
      </p:sp>
      <p:sp>
        <p:nvSpPr>
          <p:cNvPr id="2142" name="Google Shape;2142;p59"/>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sp>
        <p:nvSpPr>
          <p:cNvPr id="2143" name="Google Shape;2143;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3"/>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 de la présentation</a:t>
            </a:r>
            <a:endParaRPr/>
          </a:p>
        </p:txBody>
      </p:sp>
      <p:sp>
        <p:nvSpPr>
          <p:cNvPr id="494" name="Google Shape;494;p33"/>
          <p:cNvSpPr txBox="1"/>
          <p:nvPr>
            <p:ph idx="2" type="title"/>
          </p:nvPr>
        </p:nvSpPr>
        <p:spPr>
          <a:xfrm>
            <a:off x="1662000" y="1536850"/>
            <a:ext cx="26670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Concepts généraux et</a:t>
            </a:r>
            <a:br>
              <a:rPr lang="en"/>
            </a:br>
            <a:r>
              <a:rPr lang="en"/>
              <a:t>État de l’art</a:t>
            </a:r>
            <a:endParaRPr/>
          </a:p>
        </p:txBody>
      </p:sp>
      <p:sp>
        <p:nvSpPr>
          <p:cNvPr id="495" name="Google Shape;495;p33"/>
          <p:cNvSpPr txBox="1"/>
          <p:nvPr>
            <p:ph idx="3" type="title"/>
          </p:nvPr>
        </p:nvSpPr>
        <p:spPr>
          <a:xfrm>
            <a:off x="766875" y="1586925"/>
            <a:ext cx="904800" cy="5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96" name="Google Shape;496;p33"/>
          <p:cNvSpPr txBox="1"/>
          <p:nvPr>
            <p:ph idx="4" type="title"/>
          </p:nvPr>
        </p:nvSpPr>
        <p:spPr>
          <a:xfrm>
            <a:off x="1662000" y="3098950"/>
            <a:ext cx="26670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Implémentation</a:t>
            </a:r>
            <a:endParaRPr/>
          </a:p>
        </p:txBody>
      </p:sp>
      <p:sp>
        <p:nvSpPr>
          <p:cNvPr id="497" name="Google Shape;497;p33"/>
          <p:cNvSpPr txBox="1"/>
          <p:nvPr>
            <p:ph idx="5" type="title"/>
          </p:nvPr>
        </p:nvSpPr>
        <p:spPr>
          <a:xfrm>
            <a:off x="766725" y="3149025"/>
            <a:ext cx="904800" cy="5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98" name="Google Shape;498;p33"/>
          <p:cNvSpPr txBox="1"/>
          <p:nvPr>
            <p:ph idx="7" type="title"/>
          </p:nvPr>
        </p:nvSpPr>
        <p:spPr>
          <a:xfrm>
            <a:off x="5652975" y="1536850"/>
            <a:ext cx="27243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Conception et Architecture</a:t>
            </a:r>
            <a:endParaRPr/>
          </a:p>
        </p:txBody>
      </p:sp>
      <p:sp>
        <p:nvSpPr>
          <p:cNvPr id="499" name="Google Shape;499;p33"/>
          <p:cNvSpPr txBox="1"/>
          <p:nvPr>
            <p:ph idx="8" type="title"/>
          </p:nvPr>
        </p:nvSpPr>
        <p:spPr>
          <a:xfrm>
            <a:off x="4757625" y="1586925"/>
            <a:ext cx="904800" cy="5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00" name="Google Shape;500;p33"/>
          <p:cNvSpPr txBox="1"/>
          <p:nvPr>
            <p:ph idx="13" type="title"/>
          </p:nvPr>
        </p:nvSpPr>
        <p:spPr>
          <a:xfrm>
            <a:off x="5652975" y="3098950"/>
            <a:ext cx="27243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Discussions</a:t>
            </a:r>
            <a:endParaRPr/>
          </a:p>
        </p:txBody>
      </p:sp>
      <p:sp>
        <p:nvSpPr>
          <p:cNvPr id="501" name="Google Shape;501;p33"/>
          <p:cNvSpPr txBox="1"/>
          <p:nvPr>
            <p:ph idx="14" type="title"/>
          </p:nvPr>
        </p:nvSpPr>
        <p:spPr>
          <a:xfrm>
            <a:off x="4757700" y="3149025"/>
            <a:ext cx="904800" cy="5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502" name="Google Shape;502;p33"/>
          <p:cNvGrpSpPr/>
          <p:nvPr/>
        </p:nvGrpSpPr>
        <p:grpSpPr>
          <a:xfrm>
            <a:off x="-25" y="0"/>
            <a:ext cx="9144020" cy="342900"/>
            <a:chOff x="-25" y="0"/>
            <a:chExt cx="9144020" cy="342900"/>
          </a:xfrm>
        </p:grpSpPr>
        <p:sp>
          <p:nvSpPr>
            <p:cNvPr id="503" name="Google Shape;503;p33"/>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 name="Google Shape;504;p33"/>
            <p:cNvGrpSpPr/>
            <p:nvPr/>
          </p:nvGrpSpPr>
          <p:grpSpPr>
            <a:xfrm>
              <a:off x="215975" y="111150"/>
              <a:ext cx="642950" cy="120600"/>
              <a:chOff x="215975" y="152625"/>
              <a:chExt cx="642950" cy="120600"/>
            </a:xfrm>
          </p:grpSpPr>
          <p:sp>
            <p:nvSpPr>
              <p:cNvPr id="505" name="Google Shape;505;p33"/>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3"/>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3"/>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8" name="Google Shape;508;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sp>
        <p:nvSpPr>
          <p:cNvPr id="2148" name="Google Shape;2148;p60"/>
          <p:cNvSpPr txBox="1"/>
          <p:nvPr>
            <p:ph type="title"/>
          </p:nvPr>
        </p:nvSpPr>
        <p:spPr>
          <a:xfrm>
            <a:off x="741000" y="488750"/>
            <a:ext cx="7662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Procédure de pose de diagnostic</a:t>
            </a:r>
            <a:endParaRPr/>
          </a:p>
        </p:txBody>
      </p:sp>
      <p:sp>
        <p:nvSpPr>
          <p:cNvPr id="2149" name="Google Shape;2149;p60"/>
          <p:cNvSpPr txBox="1"/>
          <p:nvPr>
            <p:ph idx="1" type="subTitle"/>
          </p:nvPr>
        </p:nvSpPr>
        <p:spPr>
          <a:xfrm>
            <a:off x="913200" y="1975850"/>
            <a:ext cx="7317600" cy="5850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i="1" lang="en"/>
              <a:t>P</a:t>
            </a:r>
            <a:r>
              <a:rPr i="1" lang="en"/>
              <a:t>rocédure à suivre, astuces et règles à appliquer pour pouvoir établir un bon différentiel le plus rapidement et avec précision: Il s’agit de </a:t>
            </a:r>
            <a:r>
              <a:rPr b="1" i="1" lang="en"/>
              <a:t>Connaissances Procédurales</a:t>
            </a:r>
            <a:endParaRPr i="1"/>
          </a:p>
          <a:p>
            <a:pPr indent="0" lvl="0" marL="0" rtl="0" algn="just">
              <a:spcBef>
                <a:spcPts val="0"/>
              </a:spcBef>
              <a:spcAft>
                <a:spcPts val="0"/>
              </a:spcAft>
              <a:buNone/>
            </a:pPr>
            <a:r>
              <a:t/>
            </a:r>
            <a:endParaRPr i="1"/>
          </a:p>
          <a:p>
            <a:pPr indent="-317500" lvl="0" marL="457200" rtl="0" algn="just">
              <a:spcBef>
                <a:spcPts val="0"/>
              </a:spcBef>
              <a:spcAft>
                <a:spcPts val="0"/>
              </a:spcAft>
              <a:buSzPts val="1400"/>
              <a:buChar char="●"/>
            </a:pPr>
            <a:r>
              <a:rPr b="1" i="1" lang="en"/>
              <a:t>Graphe de décision</a:t>
            </a:r>
            <a:r>
              <a:rPr i="1" lang="en"/>
              <a:t> assimilable à un </a:t>
            </a:r>
            <a:r>
              <a:rPr b="1" i="1" lang="en"/>
              <a:t>réseau bayésien</a:t>
            </a:r>
            <a:r>
              <a:rPr i="1" lang="en"/>
              <a:t> qui résume les différentes étapes d’un diagnostic médical:</a:t>
            </a:r>
            <a:endParaRPr i="1"/>
          </a:p>
          <a:p>
            <a:pPr indent="-317500" lvl="1" marL="914400" rtl="0" algn="just">
              <a:spcBef>
                <a:spcPts val="0"/>
              </a:spcBef>
              <a:spcAft>
                <a:spcPts val="0"/>
              </a:spcAft>
              <a:buSzPts val="1400"/>
              <a:buChar char="○"/>
            </a:pPr>
            <a:r>
              <a:rPr i="1" lang="en" sz="1400"/>
              <a:t>Les différents noeuds du graphe sont des questions qui peuvent être posée à une étape précise du diagnostic </a:t>
            </a:r>
            <a:endParaRPr i="1" sz="1400"/>
          </a:p>
          <a:p>
            <a:pPr indent="-317500" lvl="1" marL="914400" rtl="0" algn="just">
              <a:spcBef>
                <a:spcPts val="0"/>
              </a:spcBef>
              <a:spcAft>
                <a:spcPts val="0"/>
              </a:spcAft>
              <a:buSzPts val="1400"/>
              <a:buChar char="○"/>
            </a:pPr>
            <a:r>
              <a:rPr i="1" lang="en" sz="1400"/>
              <a:t>Les liens entre les différents noeuds représentent les réponses possibles qu’un patient peut donner</a:t>
            </a:r>
            <a:endParaRPr i="1" sz="1400"/>
          </a:p>
          <a:p>
            <a:pPr indent="-317500" lvl="1" marL="914400" rtl="0" algn="just">
              <a:spcBef>
                <a:spcPts val="0"/>
              </a:spcBef>
              <a:spcAft>
                <a:spcPts val="0"/>
              </a:spcAft>
              <a:buSzPts val="1400"/>
              <a:buChar char="○"/>
            </a:pPr>
            <a:r>
              <a:rPr i="1" lang="en" sz="1400"/>
              <a:t>Les feuilles de l’arbre quant à elles sont les différentes maladies connues de l’expert</a:t>
            </a:r>
            <a:r>
              <a:rPr i="1" lang="en" sz="1400"/>
              <a:t> cas réels de maladie d’un patient et son suivi, avec le verdict d’un expert.</a:t>
            </a:r>
            <a:endParaRPr i="1" sz="1400"/>
          </a:p>
        </p:txBody>
      </p:sp>
      <p:sp>
        <p:nvSpPr>
          <p:cNvPr id="2150" name="Google Shape;2150;p60"/>
          <p:cNvSpPr txBox="1"/>
          <p:nvPr/>
        </p:nvSpPr>
        <p:spPr>
          <a:xfrm>
            <a:off x="2597700" y="1314038"/>
            <a:ext cx="39486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100">
                <a:solidFill>
                  <a:schemeClr val="lt2"/>
                </a:solidFill>
                <a:latin typeface="Montserrat"/>
                <a:ea typeface="Montserrat"/>
                <a:cs typeface="Montserrat"/>
                <a:sym typeface="Montserrat"/>
              </a:rPr>
              <a:t>Principe</a:t>
            </a:r>
            <a:endParaRPr sz="3100">
              <a:solidFill>
                <a:schemeClr val="lt2"/>
              </a:solidFill>
              <a:latin typeface="Montserrat"/>
              <a:ea typeface="Montserrat"/>
              <a:cs typeface="Montserrat"/>
              <a:sym typeface="Montserrat"/>
            </a:endParaRPr>
          </a:p>
        </p:txBody>
      </p:sp>
      <p:sp>
        <p:nvSpPr>
          <p:cNvPr id="2151" name="Google Shape;2151;p60"/>
          <p:cNvSpPr txBox="1"/>
          <p:nvPr>
            <p:ph type="title"/>
          </p:nvPr>
        </p:nvSpPr>
        <p:spPr>
          <a:xfrm>
            <a:off x="757224" y="35025"/>
            <a:ext cx="7119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Architecture/Modèle Expert</a:t>
            </a:r>
            <a:endParaRPr sz="1500"/>
          </a:p>
        </p:txBody>
      </p:sp>
      <p:sp>
        <p:nvSpPr>
          <p:cNvPr id="2152" name="Google Shape;2152;p60"/>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sp>
        <p:nvSpPr>
          <p:cNvPr id="2153" name="Google Shape;2153;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7" name="Shape 2157"/>
        <p:cNvGrpSpPr/>
        <p:nvPr/>
      </p:nvGrpSpPr>
      <p:grpSpPr>
        <a:xfrm>
          <a:off x="0" y="0"/>
          <a:ext cx="0" cy="0"/>
          <a:chOff x="0" y="0"/>
          <a:chExt cx="0" cy="0"/>
        </a:xfrm>
      </p:grpSpPr>
      <p:sp>
        <p:nvSpPr>
          <p:cNvPr id="2158" name="Google Shape;2158;p61"/>
          <p:cNvSpPr txBox="1"/>
          <p:nvPr>
            <p:ph type="title"/>
          </p:nvPr>
        </p:nvSpPr>
        <p:spPr>
          <a:xfrm>
            <a:off x="741000" y="564950"/>
            <a:ext cx="7662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Procédure de pose de diagnostic</a:t>
            </a:r>
            <a:endParaRPr/>
          </a:p>
        </p:txBody>
      </p:sp>
      <p:sp>
        <p:nvSpPr>
          <p:cNvPr id="2159" name="Google Shape;2159;p61"/>
          <p:cNvSpPr txBox="1"/>
          <p:nvPr/>
        </p:nvSpPr>
        <p:spPr>
          <a:xfrm>
            <a:off x="2597700" y="1475563"/>
            <a:ext cx="39486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2"/>
                </a:solidFill>
                <a:latin typeface="Montserrat"/>
                <a:ea typeface="Montserrat"/>
                <a:cs typeface="Montserrat"/>
                <a:sym typeface="Montserrat"/>
              </a:rPr>
              <a:t>Construction de la procédure diagnostique</a:t>
            </a:r>
            <a:endParaRPr sz="2200">
              <a:solidFill>
                <a:schemeClr val="lt2"/>
              </a:solidFill>
              <a:latin typeface="Montserrat"/>
              <a:ea typeface="Montserrat"/>
              <a:cs typeface="Montserrat"/>
              <a:sym typeface="Montserrat"/>
            </a:endParaRPr>
          </a:p>
        </p:txBody>
      </p:sp>
      <p:sp>
        <p:nvSpPr>
          <p:cNvPr id="2160" name="Google Shape;2160;p61"/>
          <p:cNvSpPr txBox="1"/>
          <p:nvPr/>
        </p:nvSpPr>
        <p:spPr>
          <a:xfrm>
            <a:off x="1377000" y="2634900"/>
            <a:ext cx="6805200" cy="126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Montserrat"/>
                <a:ea typeface="Montserrat"/>
                <a:cs typeface="Montserrat"/>
                <a:sym typeface="Montserrat"/>
              </a:rPr>
              <a:t>Pour construire le graphe de procédure de diagnostic, nous partons de la base des cas. L’idée est de construire un réseau bayésien à partir des différents cas de la base des cas de l’expert. Le graphe sera donc</a:t>
            </a:r>
            <a:endParaRPr>
              <a:latin typeface="Montserrat"/>
              <a:ea typeface="Montserrat"/>
              <a:cs typeface="Montserrat"/>
              <a:sym typeface="Montserrat"/>
            </a:endParaRPr>
          </a:p>
          <a:p>
            <a:pPr indent="0" lvl="0" marL="0" rtl="0" algn="just">
              <a:spcBef>
                <a:spcPts val="0"/>
              </a:spcBef>
              <a:spcAft>
                <a:spcPts val="0"/>
              </a:spcAft>
              <a:buNone/>
            </a:pPr>
            <a:r>
              <a:rPr lang="en">
                <a:latin typeface="Montserrat"/>
                <a:ea typeface="Montserrat"/>
                <a:cs typeface="Montserrat"/>
                <a:sym typeface="Montserrat"/>
              </a:rPr>
              <a:t>une synthèse de la procédure à suivre pour poser un bon diagnostic.</a:t>
            </a:r>
            <a:endParaRPr>
              <a:latin typeface="Montserrat"/>
              <a:ea typeface="Montserrat"/>
              <a:cs typeface="Montserrat"/>
              <a:sym typeface="Montserrat"/>
            </a:endParaRPr>
          </a:p>
          <a:p>
            <a:pPr indent="0" lvl="0" marL="0" rtl="0" algn="just">
              <a:spcBef>
                <a:spcPts val="0"/>
              </a:spcBef>
              <a:spcAft>
                <a:spcPts val="0"/>
              </a:spcAft>
              <a:buNone/>
            </a:pPr>
            <a:r>
              <a:t/>
            </a:r>
            <a:endParaRPr>
              <a:latin typeface="Montserrat"/>
              <a:ea typeface="Montserrat"/>
              <a:cs typeface="Montserrat"/>
              <a:sym typeface="Montserrat"/>
            </a:endParaRPr>
          </a:p>
        </p:txBody>
      </p:sp>
      <p:sp>
        <p:nvSpPr>
          <p:cNvPr id="2161" name="Google Shape;2161;p61"/>
          <p:cNvSpPr txBox="1"/>
          <p:nvPr>
            <p:ph type="title"/>
          </p:nvPr>
        </p:nvSpPr>
        <p:spPr>
          <a:xfrm>
            <a:off x="757224" y="35025"/>
            <a:ext cx="79041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Architecture/Modèle Expert</a:t>
            </a:r>
            <a:endParaRPr sz="1500"/>
          </a:p>
        </p:txBody>
      </p:sp>
      <p:sp>
        <p:nvSpPr>
          <p:cNvPr id="2162" name="Google Shape;2162;p61"/>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sp>
        <p:nvSpPr>
          <p:cNvPr id="2163" name="Google Shape;2163;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7" name="Shape 2167"/>
        <p:cNvGrpSpPr/>
        <p:nvPr/>
      </p:nvGrpSpPr>
      <p:grpSpPr>
        <a:xfrm>
          <a:off x="0" y="0"/>
          <a:ext cx="0" cy="0"/>
          <a:chOff x="0" y="0"/>
          <a:chExt cx="0" cy="0"/>
        </a:xfrm>
      </p:grpSpPr>
      <p:pic>
        <p:nvPicPr>
          <p:cNvPr id="2168" name="Google Shape;2168;p62"/>
          <p:cNvPicPr preferRelativeResize="0"/>
          <p:nvPr/>
        </p:nvPicPr>
        <p:blipFill>
          <a:blip r:embed="rId3">
            <a:alphaModFix/>
          </a:blip>
          <a:stretch>
            <a:fillRect/>
          </a:stretch>
        </p:blipFill>
        <p:spPr>
          <a:xfrm>
            <a:off x="2899300" y="309225"/>
            <a:ext cx="3010948" cy="4758077"/>
          </a:xfrm>
          <a:prstGeom prst="rect">
            <a:avLst/>
          </a:prstGeom>
          <a:noFill/>
          <a:ln>
            <a:noFill/>
          </a:ln>
        </p:spPr>
      </p:pic>
      <p:sp>
        <p:nvSpPr>
          <p:cNvPr id="2169" name="Google Shape;2169;p62"/>
          <p:cNvSpPr txBox="1"/>
          <p:nvPr>
            <p:ph type="title"/>
          </p:nvPr>
        </p:nvSpPr>
        <p:spPr>
          <a:xfrm>
            <a:off x="757224" y="35025"/>
            <a:ext cx="60750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Architecture/Modèle Expert</a:t>
            </a:r>
            <a:endParaRPr sz="1500"/>
          </a:p>
        </p:txBody>
      </p:sp>
      <p:sp>
        <p:nvSpPr>
          <p:cNvPr id="2170" name="Google Shape;2170;p62"/>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sp>
        <p:nvSpPr>
          <p:cNvPr id="2171" name="Google Shape;2171;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5" name="Shape 2175"/>
        <p:cNvGrpSpPr/>
        <p:nvPr/>
      </p:nvGrpSpPr>
      <p:grpSpPr>
        <a:xfrm>
          <a:off x="0" y="0"/>
          <a:ext cx="0" cy="0"/>
          <a:chOff x="0" y="0"/>
          <a:chExt cx="0" cy="0"/>
        </a:xfrm>
      </p:grpSpPr>
      <p:sp>
        <p:nvSpPr>
          <p:cNvPr id="2176" name="Google Shape;2176;p63"/>
          <p:cNvSpPr txBox="1"/>
          <p:nvPr/>
        </p:nvSpPr>
        <p:spPr>
          <a:xfrm>
            <a:off x="498250" y="1099900"/>
            <a:ext cx="73434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latin typeface="Montserrat"/>
                <a:ea typeface="Montserrat"/>
                <a:cs typeface="Montserrat"/>
                <a:sym typeface="Montserrat"/>
              </a:rPr>
              <a:t>Il sera constitué à terme de :</a:t>
            </a:r>
            <a:endParaRPr sz="1800">
              <a:latin typeface="Montserrat"/>
              <a:ea typeface="Montserrat"/>
              <a:cs typeface="Montserrat"/>
              <a:sym typeface="Montserrat"/>
            </a:endParaRPr>
          </a:p>
        </p:txBody>
      </p:sp>
      <p:sp>
        <p:nvSpPr>
          <p:cNvPr id="2177" name="Google Shape;2177;p63"/>
          <p:cNvSpPr txBox="1"/>
          <p:nvPr/>
        </p:nvSpPr>
        <p:spPr>
          <a:xfrm>
            <a:off x="651400" y="1963200"/>
            <a:ext cx="38040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Le Modèle cognitif</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Le Modèle des compétences</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Le Modèle Psychologique</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Le Modèle Affectif</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Le Modèle Psychométrique</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Modèle d'inférences</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Modeleur</a:t>
            </a:r>
            <a:endParaRPr b="1">
              <a:latin typeface="Montserrat"/>
              <a:ea typeface="Montserrat"/>
              <a:cs typeface="Montserrat"/>
              <a:sym typeface="Montserrat"/>
            </a:endParaRPr>
          </a:p>
        </p:txBody>
      </p:sp>
      <p:sp>
        <p:nvSpPr>
          <p:cNvPr id="2178" name="Google Shape;2178;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79" name="Google Shape;2179;p63"/>
          <p:cNvSpPr txBox="1"/>
          <p:nvPr/>
        </p:nvSpPr>
        <p:spPr>
          <a:xfrm>
            <a:off x="4665700" y="1447500"/>
            <a:ext cx="38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p:txBody>
      </p:sp>
      <p:pic>
        <p:nvPicPr>
          <p:cNvPr id="2180" name="Google Shape;2180;p63"/>
          <p:cNvPicPr preferRelativeResize="0"/>
          <p:nvPr/>
        </p:nvPicPr>
        <p:blipFill>
          <a:blip r:embed="rId3">
            <a:alphaModFix/>
          </a:blip>
          <a:stretch>
            <a:fillRect/>
          </a:stretch>
        </p:blipFill>
        <p:spPr>
          <a:xfrm>
            <a:off x="5481900" y="1314300"/>
            <a:ext cx="3155450" cy="2991000"/>
          </a:xfrm>
          <a:prstGeom prst="rect">
            <a:avLst/>
          </a:prstGeom>
          <a:noFill/>
          <a:ln>
            <a:noFill/>
          </a:ln>
        </p:spPr>
      </p:pic>
      <p:sp>
        <p:nvSpPr>
          <p:cNvPr id="2181" name="Google Shape;2181;p63"/>
          <p:cNvSpPr txBox="1"/>
          <p:nvPr/>
        </p:nvSpPr>
        <p:spPr>
          <a:xfrm>
            <a:off x="537175" y="648400"/>
            <a:ext cx="3505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Montserrat"/>
                <a:ea typeface="Montserrat"/>
                <a:cs typeface="Montserrat"/>
                <a:sym typeface="Montserrat"/>
              </a:rPr>
              <a:t>Les Composants</a:t>
            </a:r>
            <a:endParaRPr b="1" sz="1600">
              <a:solidFill>
                <a:schemeClr val="dk2"/>
              </a:solidFill>
              <a:latin typeface="Montserrat"/>
              <a:ea typeface="Montserrat"/>
              <a:cs typeface="Montserrat"/>
              <a:sym typeface="Montserrat"/>
            </a:endParaRPr>
          </a:p>
        </p:txBody>
      </p:sp>
      <p:sp>
        <p:nvSpPr>
          <p:cNvPr id="2182" name="Google Shape;2182;p63"/>
          <p:cNvSpPr txBox="1"/>
          <p:nvPr>
            <p:ph type="title"/>
          </p:nvPr>
        </p:nvSpPr>
        <p:spPr>
          <a:xfrm>
            <a:off x="757224" y="35025"/>
            <a:ext cx="79041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Architecture/Modèle Apprenant</a:t>
            </a:r>
            <a:endParaRPr sz="1500"/>
          </a:p>
        </p:txBody>
      </p:sp>
      <p:sp>
        <p:nvSpPr>
          <p:cNvPr id="2183" name="Google Shape;2183;p63"/>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89" name="Google Shape;2189;p64"/>
          <p:cNvSpPr txBox="1"/>
          <p:nvPr/>
        </p:nvSpPr>
        <p:spPr>
          <a:xfrm>
            <a:off x="4665700" y="1447500"/>
            <a:ext cx="38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p:txBody>
      </p:sp>
      <p:sp>
        <p:nvSpPr>
          <p:cNvPr id="2190" name="Google Shape;2190;p64"/>
          <p:cNvSpPr txBox="1"/>
          <p:nvPr/>
        </p:nvSpPr>
        <p:spPr>
          <a:xfrm>
            <a:off x="537175" y="877000"/>
            <a:ext cx="5047800" cy="415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Montserrat"/>
              <a:buAutoNum type="arabicPeriod"/>
            </a:pPr>
            <a:r>
              <a:rPr b="1" lang="en" sz="1500">
                <a:solidFill>
                  <a:schemeClr val="dk2"/>
                </a:solidFill>
                <a:latin typeface="Montserrat"/>
                <a:ea typeface="Montserrat"/>
                <a:cs typeface="Montserrat"/>
                <a:sym typeface="Montserrat"/>
              </a:rPr>
              <a:t>Modèle cognitif et Modèle de compétences</a:t>
            </a:r>
            <a:endParaRPr b="1" sz="1500">
              <a:solidFill>
                <a:schemeClr val="dk2"/>
              </a:solidFill>
              <a:latin typeface="Montserrat"/>
              <a:ea typeface="Montserrat"/>
              <a:cs typeface="Montserrat"/>
              <a:sym typeface="Montserrat"/>
            </a:endParaRPr>
          </a:p>
        </p:txBody>
      </p:sp>
      <p:sp>
        <p:nvSpPr>
          <p:cNvPr id="2191" name="Google Shape;2191;p64"/>
          <p:cNvSpPr txBox="1"/>
          <p:nvPr/>
        </p:nvSpPr>
        <p:spPr>
          <a:xfrm>
            <a:off x="295450" y="1373900"/>
            <a:ext cx="8406900" cy="24165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n">
                <a:latin typeface="Montserrat"/>
                <a:ea typeface="Montserrat"/>
                <a:cs typeface="Montserrat"/>
                <a:sym typeface="Montserrat"/>
              </a:rPr>
              <a:t>Nous avons choisi le modèle de recouvrement ( Overlay) pour la représentation des connaissances et compétences </a:t>
            </a:r>
            <a:r>
              <a:rPr lang="en">
                <a:latin typeface="Montserrat"/>
                <a:ea typeface="Montserrat"/>
                <a:cs typeface="Montserrat"/>
                <a:sym typeface="Montserrat"/>
              </a:rPr>
              <a:t> </a:t>
            </a:r>
            <a:r>
              <a:rPr lang="en">
                <a:latin typeface="Montserrat"/>
                <a:ea typeface="Montserrat"/>
                <a:cs typeface="Montserrat"/>
                <a:sym typeface="Montserrat"/>
              </a:rPr>
              <a:t>de l’apprenant dans notre système. </a:t>
            </a:r>
            <a:endParaRPr>
              <a:latin typeface="Montserrat"/>
              <a:ea typeface="Montserrat"/>
              <a:cs typeface="Montserrat"/>
              <a:sym typeface="Montserrat"/>
            </a:endParaRPr>
          </a:p>
          <a:p>
            <a:pPr indent="0" lvl="0" marL="457200" marR="0" rtl="0" algn="l">
              <a:lnSpc>
                <a:spcPct val="100000"/>
              </a:lnSpc>
              <a:spcBef>
                <a:spcPts val="0"/>
              </a:spcBef>
              <a:spcAft>
                <a:spcPts val="0"/>
              </a:spcAft>
              <a:buNone/>
            </a:pPr>
            <a:r>
              <a:rPr lang="en">
                <a:latin typeface="Montserrat"/>
                <a:ea typeface="Montserrat"/>
                <a:cs typeface="Montserrat"/>
                <a:sym typeface="Montserrat"/>
              </a:rPr>
              <a:t>Dans ce modèle, les connaissances de l’apprenant sont construites</a:t>
            </a:r>
            <a:r>
              <a:rPr lang="en">
                <a:latin typeface="Montserrat"/>
                <a:ea typeface="Montserrat"/>
                <a:cs typeface="Montserrat"/>
                <a:sym typeface="Montserrat"/>
              </a:rPr>
              <a:t> </a:t>
            </a:r>
            <a:r>
              <a:rPr lang="en">
                <a:latin typeface="Montserrat"/>
                <a:ea typeface="Montserrat"/>
                <a:cs typeface="Montserrat"/>
                <a:sym typeface="Montserrat"/>
              </a:rPr>
              <a:t>sur les éléments de connaissance de l’expert (ou éléments de connaissance du domaine considéré) . </a:t>
            </a:r>
            <a:endParaRPr>
              <a:latin typeface="Montserrat"/>
              <a:ea typeface="Montserrat"/>
              <a:cs typeface="Montserrat"/>
              <a:sym typeface="Montserrat"/>
            </a:endParaRPr>
          </a:p>
          <a:p>
            <a:pPr indent="0" lvl="0" marL="457200" marR="0" rtl="0" algn="l">
              <a:lnSpc>
                <a:spcPct val="100000"/>
              </a:lnSpc>
              <a:spcBef>
                <a:spcPts val="0"/>
              </a:spcBef>
              <a:spcAft>
                <a:spcPts val="0"/>
              </a:spcAft>
              <a:buNone/>
            </a:pPr>
            <a:r>
              <a:rPr lang="en">
                <a:latin typeface="Montserrat"/>
                <a:ea typeface="Montserrat"/>
                <a:cs typeface="Montserrat"/>
                <a:sym typeface="Montserrat"/>
              </a:rPr>
              <a:t>Dans cette approche ,les compétences indiquent clairement l’habileté de l’apprenant à utiliser ses connaissances. </a:t>
            </a:r>
            <a:endParaRPr>
              <a:latin typeface="Montserrat"/>
              <a:ea typeface="Montserrat"/>
              <a:cs typeface="Montserrat"/>
              <a:sym typeface="Montserrat"/>
            </a:endParaRPr>
          </a:p>
          <a:p>
            <a:pPr indent="0" lvl="0" marL="457200" marR="0" rtl="0" algn="l">
              <a:lnSpc>
                <a:spcPct val="100000"/>
              </a:lnSpc>
              <a:spcBef>
                <a:spcPts val="0"/>
              </a:spcBef>
              <a:spcAft>
                <a:spcPts val="0"/>
              </a:spcAft>
              <a:buNone/>
            </a:pPr>
            <a:r>
              <a:rPr lang="en">
                <a:latin typeface="Montserrat"/>
                <a:ea typeface="Montserrat"/>
                <a:cs typeface="Montserrat"/>
                <a:sym typeface="Montserrat"/>
              </a:rPr>
              <a:t>Cette méthode s’est avérée être un choix judicieux et adapté au contexte, car toutes les compétences à acquérir sont définies de manière intrinsèque et sans ambiguïté par les connaissances du domaine</a:t>
            </a:r>
            <a:r>
              <a:rPr lang="en" sz="1500">
                <a:highlight>
                  <a:schemeClr val="lt1"/>
                </a:highlight>
                <a:latin typeface="Times New Roman"/>
                <a:ea typeface="Times New Roman"/>
                <a:cs typeface="Times New Roman"/>
                <a:sym typeface="Times New Roman"/>
              </a:rPr>
              <a:t>.</a:t>
            </a:r>
            <a:endParaRPr sz="1500">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Montserrat"/>
              <a:ea typeface="Montserrat"/>
              <a:cs typeface="Montserrat"/>
              <a:sym typeface="Montserrat"/>
            </a:endParaRPr>
          </a:p>
        </p:txBody>
      </p:sp>
      <p:sp>
        <p:nvSpPr>
          <p:cNvPr id="2192" name="Google Shape;2192;p64"/>
          <p:cNvSpPr txBox="1"/>
          <p:nvPr>
            <p:ph type="title"/>
          </p:nvPr>
        </p:nvSpPr>
        <p:spPr>
          <a:xfrm>
            <a:off x="757224" y="35025"/>
            <a:ext cx="79041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Architecture/Modèle Apprenant/Composants</a:t>
            </a:r>
            <a:endParaRPr sz="1500"/>
          </a:p>
        </p:txBody>
      </p:sp>
      <p:sp>
        <p:nvSpPr>
          <p:cNvPr id="2193" name="Google Shape;2193;p64"/>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7" name="Shape 2197"/>
        <p:cNvGrpSpPr/>
        <p:nvPr/>
      </p:nvGrpSpPr>
      <p:grpSpPr>
        <a:xfrm>
          <a:off x="0" y="0"/>
          <a:ext cx="0" cy="0"/>
          <a:chOff x="0" y="0"/>
          <a:chExt cx="0" cy="0"/>
        </a:xfrm>
      </p:grpSpPr>
      <p:sp>
        <p:nvSpPr>
          <p:cNvPr id="2198" name="Google Shape;2198;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99" name="Google Shape;2199;p65"/>
          <p:cNvSpPr txBox="1"/>
          <p:nvPr/>
        </p:nvSpPr>
        <p:spPr>
          <a:xfrm>
            <a:off x="4665700" y="1447500"/>
            <a:ext cx="38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p:txBody>
      </p:sp>
      <p:sp>
        <p:nvSpPr>
          <p:cNvPr id="2200" name="Google Shape;2200;p65"/>
          <p:cNvSpPr txBox="1"/>
          <p:nvPr/>
        </p:nvSpPr>
        <p:spPr>
          <a:xfrm>
            <a:off x="624750" y="631325"/>
            <a:ext cx="56604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Montserrat"/>
              <a:buAutoNum type="arabicPeriod"/>
            </a:pPr>
            <a:r>
              <a:rPr b="1" lang="en" sz="1600">
                <a:solidFill>
                  <a:schemeClr val="dk2"/>
                </a:solidFill>
                <a:latin typeface="Montserrat"/>
                <a:ea typeface="Montserrat"/>
                <a:cs typeface="Montserrat"/>
                <a:sym typeface="Montserrat"/>
              </a:rPr>
              <a:t> </a:t>
            </a:r>
            <a:r>
              <a:rPr b="1" lang="en" sz="1500">
                <a:solidFill>
                  <a:schemeClr val="dk2"/>
                </a:solidFill>
                <a:latin typeface="Montserrat"/>
                <a:ea typeface="Montserrat"/>
                <a:cs typeface="Montserrat"/>
                <a:sym typeface="Montserrat"/>
              </a:rPr>
              <a:t>Modèle cognitif et Modèle de compétences</a:t>
            </a:r>
            <a:endParaRPr b="1" sz="1600">
              <a:solidFill>
                <a:schemeClr val="dk2"/>
              </a:solidFill>
              <a:latin typeface="Montserrat"/>
              <a:ea typeface="Montserrat"/>
              <a:cs typeface="Montserrat"/>
              <a:sym typeface="Montserrat"/>
            </a:endParaRPr>
          </a:p>
        </p:txBody>
      </p:sp>
      <p:pic>
        <p:nvPicPr>
          <p:cNvPr id="2201" name="Google Shape;2201;p65"/>
          <p:cNvPicPr preferRelativeResize="0"/>
          <p:nvPr/>
        </p:nvPicPr>
        <p:blipFill>
          <a:blip r:embed="rId3">
            <a:alphaModFix/>
          </a:blip>
          <a:stretch>
            <a:fillRect/>
          </a:stretch>
        </p:blipFill>
        <p:spPr>
          <a:xfrm>
            <a:off x="1345225" y="1295100"/>
            <a:ext cx="6352150" cy="3135050"/>
          </a:xfrm>
          <a:prstGeom prst="rect">
            <a:avLst/>
          </a:prstGeom>
          <a:noFill/>
          <a:ln>
            <a:noFill/>
          </a:ln>
        </p:spPr>
      </p:pic>
      <p:sp>
        <p:nvSpPr>
          <p:cNvPr id="2202" name="Google Shape;2202;p65"/>
          <p:cNvSpPr txBox="1"/>
          <p:nvPr>
            <p:ph type="title"/>
          </p:nvPr>
        </p:nvSpPr>
        <p:spPr>
          <a:xfrm>
            <a:off x="757224" y="35025"/>
            <a:ext cx="79041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Architecture/Modèle Apprenant/Composants</a:t>
            </a:r>
            <a:endParaRPr sz="1500"/>
          </a:p>
        </p:txBody>
      </p:sp>
      <p:sp>
        <p:nvSpPr>
          <p:cNvPr id="2203" name="Google Shape;2203;p65"/>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7" name="Shape 2207"/>
        <p:cNvGrpSpPr/>
        <p:nvPr/>
      </p:nvGrpSpPr>
      <p:grpSpPr>
        <a:xfrm>
          <a:off x="0" y="0"/>
          <a:ext cx="0" cy="0"/>
          <a:chOff x="0" y="0"/>
          <a:chExt cx="0" cy="0"/>
        </a:xfrm>
      </p:grpSpPr>
      <p:sp>
        <p:nvSpPr>
          <p:cNvPr id="2208" name="Google Shape;2208;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09" name="Google Shape;2209;p66"/>
          <p:cNvSpPr txBox="1"/>
          <p:nvPr/>
        </p:nvSpPr>
        <p:spPr>
          <a:xfrm>
            <a:off x="4665700" y="1447500"/>
            <a:ext cx="38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p:txBody>
      </p:sp>
      <p:sp>
        <p:nvSpPr>
          <p:cNvPr id="2210" name="Google Shape;2210;p66"/>
          <p:cNvSpPr txBox="1"/>
          <p:nvPr/>
        </p:nvSpPr>
        <p:spPr>
          <a:xfrm>
            <a:off x="530150" y="621200"/>
            <a:ext cx="82725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chemeClr val="dk2"/>
              </a:buClr>
              <a:buSzPts val="1600"/>
              <a:buFont typeface="Montserrat"/>
              <a:buAutoNum type="arabicPeriod"/>
            </a:pPr>
            <a:r>
              <a:rPr b="1" lang="en" sz="1600">
                <a:solidFill>
                  <a:schemeClr val="dk2"/>
                </a:solidFill>
                <a:latin typeface="Montserrat"/>
                <a:ea typeface="Montserrat"/>
                <a:cs typeface="Montserrat"/>
                <a:sym typeface="Montserrat"/>
              </a:rPr>
              <a:t> </a:t>
            </a:r>
            <a:r>
              <a:rPr b="1" lang="en" sz="1500">
                <a:solidFill>
                  <a:schemeClr val="dk2"/>
                </a:solidFill>
                <a:latin typeface="Montserrat"/>
                <a:ea typeface="Montserrat"/>
                <a:cs typeface="Montserrat"/>
                <a:sym typeface="Montserrat"/>
              </a:rPr>
              <a:t>Modèle cognitif et Modèle de compétences</a:t>
            </a:r>
            <a:r>
              <a:rPr b="1" lang="en" sz="1600">
                <a:solidFill>
                  <a:schemeClr val="dk2"/>
                </a:solidFill>
                <a:latin typeface="Montserrat"/>
                <a:ea typeface="Montserrat"/>
                <a:cs typeface="Montserrat"/>
                <a:sym typeface="Montserrat"/>
              </a:rPr>
              <a:t> : </a:t>
            </a:r>
            <a:r>
              <a:rPr b="1" lang="en">
                <a:latin typeface="Montserrat"/>
                <a:ea typeface="Montserrat"/>
                <a:cs typeface="Montserrat"/>
                <a:sym typeface="Montserrat"/>
              </a:rPr>
              <a:t>Réseaux bayésiens</a:t>
            </a:r>
            <a:endParaRPr>
              <a:latin typeface="Montserrat"/>
              <a:ea typeface="Montserrat"/>
              <a:cs typeface="Montserrat"/>
              <a:sym typeface="Montserrat"/>
            </a:endParaRPr>
          </a:p>
        </p:txBody>
      </p:sp>
      <p:sp>
        <p:nvSpPr>
          <p:cNvPr id="2211" name="Google Shape;2211;p66"/>
          <p:cNvSpPr txBox="1"/>
          <p:nvPr/>
        </p:nvSpPr>
        <p:spPr>
          <a:xfrm>
            <a:off x="530150" y="1447500"/>
            <a:ext cx="82725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latin typeface="Montserrat"/>
                <a:ea typeface="Montserrat"/>
                <a:cs typeface="Montserrat"/>
                <a:sym typeface="Montserrat"/>
              </a:rPr>
              <a:t>Nous Nous sommes orientés vers le choix </a:t>
            </a:r>
            <a:r>
              <a:rPr b="1" lang="en">
                <a:latin typeface="Montserrat"/>
                <a:ea typeface="Montserrat"/>
                <a:cs typeface="Montserrat"/>
                <a:sym typeface="Montserrat"/>
              </a:rPr>
              <a:t>des réseaux bayésiens</a:t>
            </a:r>
            <a:r>
              <a:rPr lang="en">
                <a:latin typeface="Montserrat"/>
                <a:ea typeface="Montserrat"/>
                <a:cs typeface="Montserrat"/>
                <a:sym typeface="Montserrat"/>
              </a:rPr>
              <a:t> pour modéliser les connaissances et compétences de l’apprenant même si l’une des grandes difficultés attendues sera l’absence de banque de données que nous pouvions exploiter pour construire la structure du réseau</a:t>
            </a:r>
            <a:r>
              <a:rPr lang="en">
                <a:highlight>
                  <a:schemeClr val="lt1"/>
                </a:highlight>
                <a:latin typeface="Times New Roman"/>
                <a:ea typeface="Times New Roman"/>
                <a:cs typeface="Times New Roman"/>
                <a:sym typeface="Times New Roman"/>
              </a:rPr>
              <a:t>.</a:t>
            </a:r>
            <a:endParaRPr>
              <a:highlight>
                <a:schemeClr val="lt1"/>
              </a:highlight>
              <a:latin typeface="Times New Roman"/>
              <a:ea typeface="Times New Roman"/>
              <a:cs typeface="Times New Roman"/>
              <a:sym typeface="Times New Roman"/>
            </a:endParaRPr>
          </a:p>
        </p:txBody>
      </p:sp>
      <p:sp>
        <p:nvSpPr>
          <p:cNvPr id="2212" name="Google Shape;2212;p66"/>
          <p:cNvSpPr txBox="1"/>
          <p:nvPr>
            <p:ph type="title"/>
          </p:nvPr>
        </p:nvSpPr>
        <p:spPr>
          <a:xfrm>
            <a:off x="757224" y="35025"/>
            <a:ext cx="79041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Architecture/Modèle Apprenant/Composantes</a:t>
            </a:r>
            <a:endParaRPr sz="1500"/>
          </a:p>
        </p:txBody>
      </p:sp>
      <p:sp>
        <p:nvSpPr>
          <p:cNvPr id="2213" name="Google Shape;2213;p66"/>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sp>
        <p:nvSpPr>
          <p:cNvPr id="2214" name="Google Shape;2214;p66"/>
          <p:cNvSpPr txBox="1"/>
          <p:nvPr/>
        </p:nvSpPr>
        <p:spPr>
          <a:xfrm>
            <a:off x="439700" y="2632175"/>
            <a:ext cx="8450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La modélisation de l'apprenant à l'aide d 'un réseau bayésien consiste donc en un ensemble de nœuds représentant les variables associées au processus d'apprentissage (connaissance, compétence, évidence, etc.), et d 'arcs représentant les relations entre ces nœuds qui peuvent être de deux types  :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Relation entre une compétence et une unité de connaissance</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Relation entre une unité de connaissance et un nœud d'évidence.</a:t>
            </a:r>
            <a:endParaRPr>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8" name="Shape 2218"/>
        <p:cNvGrpSpPr/>
        <p:nvPr/>
      </p:nvGrpSpPr>
      <p:grpSpPr>
        <a:xfrm>
          <a:off x="0" y="0"/>
          <a:ext cx="0" cy="0"/>
          <a:chOff x="0" y="0"/>
          <a:chExt cx="0" cy="0"/>
        </a:xfrm>
      </p:grpSpPr>
      <p:sp>
        <p:nvSpPr>
          <p:cNvPr id="2219" name="Google Shape;2219;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20" name="Google Shape;2220;p67"/>
          <p:cNvSpPr txBox="1"/>
          <p:nvPr/>
        </p:nvSpPr>
        <p:spPr>
          <a:xfrm>
            <a:off x="4665700" y="1447500"/>
            <a:ext cx="38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p:txBody>
      </p:sp>
      <p:sp>
        <p:nvSpPr>
          <p:cNvPr id="2221" name="Google Shape;2221;p67"/>
          <p:cNvSpPr txBox="1"/>
          <p:nvPr/>
        </p:nvSpPr>
        <p:spPr>
          <a:xfrm>
            <a:off x="530150" y="621200"/>
            <a:ext cx="82725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chemeClr val="dk2"/>
              </a:buClr>
              <a:buSzPts val="1600"/>
              <a:buFont typeface="Montserrat"/>
              <a:buAutoNum type="arabicPeriod"/>
            </a:pPr>
            <a:r>
              <a:rPr b="1" lang="en" sz="1600">
                <a:solidFill>
                  <a:schemeClr val="dk2"/>
                </a:solidFill>
                <a:latin typeface="Montserrat"/>
                <a:ea typeface="Montserrat"/>
                <a:cs typeface="Montserrat"/>
                <a:sym typeface="Montserrat"/>
              </a:rPr>
              <a:t> Modèle cognitif : </a:t>
            </a:r>
            <a:r>
              <a:rPr b="1" lang="en" sz="1600">
                <a:solidFill>
                  <a:schemeClr val="dk2"/>
                </a:solidFill>
                <a:latin typeface="Montserrat"/>
                <a:ea typeface="Montserrat"/>
                <a:cs typeface="Montserrat"/>
                <a:sym typeface="Montserrat"/>
              </a:rPr>
              <a:t> </a:t>
            </a:r>
            <a:r>
              <a:rPr b="1" lang="en">
                <a:latin typeface="Montserrat"/>
                <a:ea typeface="Montserrat"/>
                <a:cs typeface="Montserrat"/>
                <a:sym typeface="Montserrat"/>
              </a:rPr>
              <a:t>Réseaux bayésiens</a:t>
            </a:r>
            <a:endParaRPr>
              <a:latin typeface="Montserrat"/>
              <a:ea typeface="Montserrat"/>
              <a:cs typeface="Montserrat"/>
              <a:sym typeface="Montserrat"/>
            </a:endParaRPr>
          </a:p>
        </p:txBody>
      </p:sp>
      <p:sp>
        <p:nvSpPr>
          <p:cNvPr id="2222" name="Google Shape;2222;p67"/>
          <p:cNvSpPr txBox="1"/>
          <p:nvPr>
            <p:ph type="title"/>
          </p:nvPr>
        </p:nvSpPr>
        <p:spPr>
          <a:xfrm>
            <a:off x="757224" y="35025"/>
            <a:ext cx="79041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Architecture/Modèle Apprenant/Composantes</a:t>
            </a:r>
            <a:endParaRPr sz="1500"/>
          </a:p>
        </p:txBody>
      </p:sp>
      <p:sp>
        <p:nvSpPr>
          <p:cNvPr id="2223" name="Google Shape;2223;p67"/>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pic>
        <p:nvPicPr>
          <p:cNvPr id="2224" name="Google Shape;2224;p67"/>
          <p:cNvPicPr preferRelativeResize="0"/>
          <p:nvPr/>
        </p:nvPicPr>
        <p:blipFill>
          <a:blip r:embed="rId3">
            <a:alphaModFix/>
          </a:blip>
          <a:stretch>
            <a:fillRect/>
          </a:stretch>
        </p:blipFill>
        <p:spPr>
          <a:xfrm>
            <a:off x="82075" y="1341450"/>
            <a:ext cx="4360900" cy="3149539"/>
          </a:xfrm>
          <a:prstGeom prst="rect">
            <a:avLst/>
          </a:prstGeom>
          <a:noFill/>
          <a:ln>
            <a:noFill/>
          </a:ln>
        </p:spPr>
      </p:pic>
      <p:sp>
        <p:nvSpPr>
          <p:cNvPr id="2225" name="Google Shape;2225;p67"/>
          <p:cNvSpPr txBox="1"/>
          <p:nvPr/>
        </p:nvSpPr>
        <p:spPr>
          <a:xfrm>
            <a:off x="4442975" y="1341450"/>
            <a:ext cx="45549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Les relations de causalité entre les nœuds du réseau bayésien ci-dessus peuvent être interprétées comme suit :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Si le problème P1 est résolu, l'apprenant a probablement acquis les connaissances K1, K2 et K3.</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 Si les connaissances K1 et K2 ont été acquises, l'apprenant possède probablement la compétence C1.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Si les connaissances K2 et K3 ont été acquises, l'apprenant possède probablement la compétence C2. </a:t>
            </a:r>
            <a:endParaRPr>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9" name="Shape 2229"/>
        <p:cNvGrpSpPr/>
        <p:nvPr/>
      </p:nvGrpSpPr>
      <p:grpSpPr>
        <a:xfrm>
          <a:off x="0" y="0"/>
          <a:ext cx="0" cy="0"/>
          <a:chOff x="0" y="0"/>
          <a:chExt cx="0" cy="0"/>
        </a:xfrm>
      </p:grpSpPr>
      <p:sp>
        <p:nvSpPr>
          <p:cNvPr id="2230" name="Google Shape;2230;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31" name="Google Shape;2231;p68"/>
          <p:cNvSpPr txBox="1"/>
          <p:nvPr/>
        </p:nvSpPr>
        <p:spPr>
          <a:xfrm>
            <a:off x="4665700" y="1447500"/>
            <a:ext cx="38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p:txBody>
      </p:sp>
      <p:sp>
        <p:nvSpPr>
          <p:cNvPr id="2232" name="Google Shape;2232;p68"/>
          <p:cNvSpPr txBox="1"/>
          <p:nvPr/>
        </p:nvSpPr>
        <p:spPr>
          <a:xfrm>
            <a:off x="488125" y="652750"/>
            <a:ext cx="5047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latin typeface="Montserrat"/>
                <a:ea typeface="Montserrat"/>
                <a:cs typeface="Montserrat"/>
                <a:sym typeface="Montserrat"/>
              </a:rPr>
              <a:t>2.	</a:t>
            </a:r>
            <a:r>
              <a:rPr b="1" lang="en" sz="1500">
                <a:solidFill>
                  <a:schemeClr val="dk2"/>
                </a:solidFill>
                <a:latin typeface="Montserrat"/>
                <a:ea typeface="Montserrat"/>
                <a:cs typeface="Montserrat"/>
                <a:sym typeface="Montserrat"/>
              </a:rPr>
              <a:t>Modèle affectif</a:t>
            </a:r>
            <a:endParaRPr b="1" sz="1500">
              <a:solidFill>
                <a:schemeClr val="dk2"/>
              </a:solidFill>
              <a:latin typeface="Montserrat"/>
              <a:ea typeface="Montserrat"/>
              <a:cs typeface="Montserrat"/>
              <a:sym typeface="Montserrat"/>
            </a:endParaRPr>
          </a:p>
        </p:txBody>
      </p:sp>
      <p:sp>
        <p:nvSpPr>
          <p:cNvPr id="2233" name="Google Shape;2233;p68"/>
          <p:cNvSpPr txBox="1"/>
          <p:nvPr/>
        </p:nvSpPr>
        <p:spPr>
          <a:xfrm>
            <a:off x="337500" y="1018500"/>
            <a:ext cx="8406900" cy="41250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n">
                <a:latin typeface="Montserrat"/>
                <a:ea typeface="Montserrat"/>
                <a:cs typeface="Montserrat"/>
                <a:sym typeface="Montserrat"/>
              </a:rPr>
              <a:t>Nous nous intéressons tout particulièrement à la reconnaissance d‘un état émotionnel</a:t>
            </a:r>
            <a:endParaRPr>
              <a:latin typeface="Montserrat"/>
              <a:ea typeface="Montserrat"/>
              <a:cs typeface="Montserrat"/>
              <a:sym typeface="Montserrat"/>
            </a:endParaRPr>
          </a:p>
          <a:p>
            <a:pPr indent="0" lvl="0" marL="457200" marR="0" rtl="0" algn="l">
              <a:lnSpc>
                <a:spcPct val="100000"/>
              </a:lnSpc>
              <a:spcBef>
                <a:spcPts val="0"/>
              </a:spcBef>
              <a:spcAft>
                <a:spcPts val="0"/>
              </a:spcAft>
              <a:buNone/>
            </a:pPr>
            <a:r>
              <a:rPr lang="en">
                <a:latin typeface="Montserrat"/>
                <a:ea typeface="Montserrat"/>
                <a:cs typeface="Montserrat"/>
                <a:sym typeface="Montserrat"/>
              </a:rPr>
              <a:t>très fréquemment observé lors des sessions d‘apprentissage, </a:t>
            </a:r>
            <a:r>
              <a:rPr b="1" lang="en">
                <a:latin typeface="Montserrat"/>
                <a:ea typeface="Montserrat"/>
                <a:cs typeface="Montserrat"/>
                <a:sym typeface="Montserrat"/>
              </a:rPr>
              <a:t>à savoir l‘état d‘incertitude (ou la confusion)</a:t>
            </a:r>
            <a:r>
              <a:rPr lang="en">
                <a:latin typeface="Montserrat"/>
                <a:ea typeface="Montserrat"/>
                <a:cs typeface="Montserrat"/>
                <a:sym typeface="Montserrat"/>
              </a:rPr>
              <a:t>. L‘incertitude est décrite comme un état de doute ou d‘hésitation qui signale que l‘apprenant est confronté à certaines difficultés ou lacunes dues à un manque de connaissances ou de compréhension. Elle peut également signaler un manque de confiance en soi dans l‘exécution d‘une certaine tâche. </a:t>
            </a:r>
            <a:endParaRPr>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a:latin typeface="Montserrat"/>
              <a:ea typeface="Montserrat"/>
              <a:cs typeface="Montserrat"/>
              <a:sym typeface="Montserrat"/>
            </a:endParaRPr>
          </a:p>
          <a:p>
            <a:pPr indent="0" lvl="0" marL="457200" marR="0" rtl="0" algn="l">
              <a:lnSpc>
                <a:spcPct val="100000"/>
              </a:lnSpc>
              <a:spcBef>
                <a:spcPts val="0"/>
              </a:spcBef>
              <a:spcAft>
                <a:spcPts val="0"/>
              </a:spcAft>
              <a:buNone/>
            </a:pPr>
            <a:r>
              <a:rPr lang="en">
                <a:latin typeface="Montserrat"/>
                <a:ea typeface="Montserrat"/>
                <a:cs typeface="Montserrat"/>
                <a:sym typeface="Montserrat"/>
              </a:rPr>
              <a:t>Pour se faire nous utiliserons : </a:t>
            </a:r>
            <a:endParaRPr>
              <a:latin typeface="Montserrat"/>
              <a:ea typeface="Montserrat"/>
              <a:cs typeface="Montserrat"/>
              <a:sym typeface="Montserrat"/>
            </a:endParaRPr>
          </a:p>
          <a:p>
            <a:pPr indent="-317500" lvl="0" marL="457200" marR="0" rtl="0" algn="l">
              <a:lnSpc>
                <a:spcPct val="100000"/>
              </a:lnSpc>
              <a:spcBef>
                <a:spcPts val="0"/>
              </a:spcBef>
              <a:spcAft>
                <a:spcPts val="0"/>
              </a:spcAft>
              <a:buSzPts val="1400"/>
              <a:buFont typeface="Montserrat"/>
              <a:buChar char="❖"/>
            </a:pPr>
            <a:r>
              <a:rPr lang="en">
                <a:latin typeface="Montserrat"/>
                <a:ea typeface="Montserrat"/>
                <a:cs typeface="Montserrat"/>
                <a:sym typeface="Montserrat"/>
              </a:rPr>
              <a:t>des variables individuelles telles que l'âge, sexe ou personnalité</a:t>
            </a:r>
            <a:endParaRPr>
              <a:latin typeface="Montserrat"/>
              <a:ea typeface="Montserrat"/>
              <a:cs typeface="Montserrat"/>
              <a:sym typeface="Montserrat"/>
            </a:endParaRPr>
          </a:p>
          <a:p>
            <a:pPr indent="-317500" lvl="0" marL="457200" marR="0" rtl="0" algn="l">
              <a:lnSpc>
                <a:spcPct val="100000"/>
              </a:lnSpc>
              <a:spcBef>
                <a:spcPts val="0"/>
              </a:spcBef>
              <a:spcAft>
                <a:spcPts val="0"/>
              </a:spcAft>
              <a:buSzPts val="1400"/>
              <a:buFont typeface="Montserrat"/>
              <a:buChar char="❖"/>
            </a:pPr>
            <a:r>
              <a:rPr lang="en">
                <a:latin typeface="Montserrat"/>
                <a:ea typeface="Montserrat"/>
                <a:cs typeface="Montserrat"/>
                <a:sym typeface="Montserrat"/>
              </a:rPr>
              <a:t>trois indicateurs physiologiques : </a:t>
            </a:r>
            <a:endParaRPr>
              <a:latin typeface="Montserrat"/>
              <a:ea typeface="Montserrat"/>
              <a:cs typeface="Montserrat"/>
              <a:sym typeface="Montserrat"/>
            </a:endParaRPr>
          </a:p>
          <a:p>
            <a:pPr indent="-317500" lvl="0" marL="914400" marR="0" rtl="0" algn="l">
              <a:lnSpc>
                <a:spcPct val="100000"/>
              </a:lnSpc>
              <a:spcBef>
                <a:spcPts val="0"/>
              </a:spcBef>
              <a:spcAft>
                <a:spcPts val="0"/>
              </a:spcAft>
              <a:buSzPts val="1400"/>
              <a:buFont typeface="Montserrat"/>
              <a:buChar char="●"/>
            </a:pPr>
            <a:r>
              <a:rPr lang="en">
                <a:latin typeface="Montserrat"/>
                <a:ea typeface="Montserrat"/>
                <a:cs typeface="Montserrat"/>
                <a:sym typeface="Montserrat"/>
              </a:rPr>
              <a:t>Réponse effets galvaniques sur la peau : connue pour être linéairement liée le niveau d'activation (ou d'intensité) émotionnelle</a:t>
            </a:r>
            <a:endParaRPr>
              <a:latin typeface="Montserrat"/>
              <a:ea typeface="Montserrat"/>
              <a:cs typeface="Montserrat"/>
              <a:sym typeface="Montserrat"/>
            </a:endParaRPr>
          </a:p>
          <a:p>
            <a:pPr indent="-317500" lvl="0" marL="914400" marR="0" rtl="0" algn="l">
              <a:lnSpc>
                <a:spcPct val="100000"/>
              </a:lnSpc>
              <a:spcBef>
                <a:spcPts val="0"/>
              </a:spcBef>
              <a:spcAft>
                <a:spcPts val="0"/>
              </a:spcAft>
              <a:buSzPts val="1400"/>
              <a:buFont typeface="Montserrat"/>
              <a:buChar char="●"/>
            </a:pPr>
            <a:r>
              <a:rPr lang="en">
                <a:latin typeface="Montserrat"/>
                <a:ea typeface="Montserrat"/>
                <a:cs typeface="Montserrat"/>
                <a:sym typeface="Montserrat"/>
              </a:rPr>
              <a:t>la fréquence cardiaque : utilisée pour comprendre fonction du système nerveux autonome (ANS)</a:t>
            </a:r>
            <a:endParaRPr>
              <a:latin typeface="Montserrat"/>
              <a:ea typeface="Montserrat"/>
              <a:cs typeface="Montserrat"/>
              <a:sym typeface="Montserrat"/>
            </a:endParaRPr>
          </a:p>
          <a:p>
            <a:pPr indent="-317500" lvl="0" marL="914400" marR="0" rtl="0" algn="l">
              <a:lnSpc>
                <a:spcPct val="100000"/>
              </a:lnSpc>
              <a:spcBef>
                <a:spcPts val="0"/>
              </a:spcBef>
              <a:spcAft>
                <a:spcPts val="0"/>
              </a:spcAft>
              <a:buSzPts val="1400"/>
              <a:buFont typeface="Montserrat"/>
              <a:buChar char="●"/>
            </a:pPr>
            <a:r>
              <a:rPr lang="en">
                <a:latin typeface="Montserrat"/>
                <a:ea typeface="Montserrat"/>
                <a:cs typeface="Montserrat"/>
                <a:sym typeface="Montserrat"/>
              </a:rPr>
              <a:t> l'activité cérébrale : considérée comme une source majeure d'émotion</a:t>
            </a:r>
            <a:endParaRPr>
              <a:latin typeface="Montserrat"/>
              <a:ea typeface="Montserrat"/>
              <a:cs typeface="Montserrat"/>
              <a:sym typeface="Montserrat"/>
            </a:endParaRPr>
          </a:p>
          <a:p>
            <a:pPr indent="-317500" lvl="0" marL="457200" marR="0" rtl="0" algn="l">
              <a:lnSpc>
                <a:spcPct val="100000"/>
              </a:lnSpc>
              <a:spcBef>
                <a:spcPts val="0"/>
              </a:spcBef>
              <a:spcAft>
                <a:spcPts val="0"/>
              </a:spcAft>
              <a:buSzPts val="1400"/>
              <a:buFont typeface="Montserrat"/>
              <a:buChar char="❖"/>
            </a:pPr>
            <a:r>
              <a:rPr lang="en">
                <a:latin typeface="Montserrat"/>
                <a:ea typeface="Montserrat"/>
                <a:cs typeface="Montserrat"/>
                <a:sym typeface="Montserrat"/>
              </a:rPr>
              <a:t>La voix de l’apprenant</a:t>
            </a:r>
            <a:endParaRPr>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p:txBody>
      </p:sp>
      <p:sp>
        <p:nvSpPr>
          <p:cNvPr id="2234" name="Google Shape;2234;p68"/>
          <p:cNvSpPr txBox="1"/>
          <p:nvPr>
            <p:ph type="title"/>
          </p:nvPr>
        </p:nvSpPr>
        <p:spPr>
          <a:xfrm>
            <a:off x="757224" y="35025"/>
            <a:ext cx="79041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Architecture/Modèle Apprenant/Composants</a:t>
            </a:r>
            <a:endParaRPr sz="1500"/>
          </a:p>
        </p:txBody>
      </p:sp>
      <p:sp>
        <p:nvSpPr>
          <p:cNvPr id="2235" name="Google Shape;2235;p68"/>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sp>
        <p:nvSpPr>
          <p:cNvPr id="2240" name="Google Shape;2240;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41" name="Google Shape;2241;p69"/>
          <p:cNvSpPr txBox="1"/>
          <p:nvPr/>
        </p:nvSpPr>
        <p:spPr>
          <a:xfrm>
            <a:off x="4665700" y="1447500"/>
            <a:ext cx="38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p:txBody>
      </p:sp>
      <p:sp>
        <p:nvSpPr>
          <p:cNvPr id="2242" name="Google Shape;2242;p69"/>
          <p:cNvSpPr txBox="1"/>
          <p:nvPr/>
        </p:nvSpPr>
        <p:spPr>
          <a:xfrm>
            <a:off x="537175" y="877000"/>
            <a:ext cx="5047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latin typeface="Montserrat"/>
                <a:ea typeface="Montserrat"/>
                <a:cs typeface="Montserrat"/>
                <a:sym typeface="Montserrat"/>
              </a:rPr>
              <a:t>2.	Modèle affectif</a:t>
            </a:r>
            <a:endParaRPr b="1" sz="1500">
              <a:solidFill>
                <a:schemeClr val="dk2"/>
              </a:solidFill>
              <a:latin typeface="Montserrat"/>
              <a:ea typeface="Montserrat"/>
              <a:cs typeface="Montserrat"/>
              <a:sym typeface="Montserrat"/>
            </a:endParaRPr>
          </a:p>
        </p:txBody>
      </p:sp>
      <p:sp>
        <p:nvSpPr>
          <p:cNvPr id="2243" name="Google Shape;2243;p69"/>
          <p:cNvSpPr txBox="1"/>
          <p:nvPr/>
        </p:nvSpPr>
        <p:spPr>
          <a:xfrm>
            <a:off x="295450" y="1373900"/>
            <a:ext cx="8406900" cy="19701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n">
                <a:latin typeface="Montserrat"/>
                <a:ea typeface="Montserrat"/>
                <a:cs typeface="Montserrat"/>
                <a:sym typeface="Montserrat"/>
              </a:rPr>
              <a:t>Notre apport à travers l‘approche que nous proposons est double : </a:t>
            </a:r>
            <a:endParaRPr>
              <a:latin typeface="Montserrat"/>
              <a:ea typeface="Montserrat"/>
              <a:cs typeface="Montserrat"/>
              <a:sym typeface="Montserrat"/>
            </a:endParaRPr>
          </a:p>
          <a:p>
            <a:pPr indent="-317500" lvl="0" marL="457200" marR="0" rtl="0" algn="l">
              <a:lnSpc>
                <a:spcPct val="100000"/>
              </a:lnSpc>
              <a:spcBef>
                <a:spcPts val="0"/>
              </a:spcBef>
              <a:spcAft>
                <a:spcPts val="0"/>
              </a:spcAft>
              <a:buSzPts val="1400"/>
              <a:buFont typeface="Montserrat"/>
              <a:buChar char="❖"/>
            </a:pPr>
            <a:r>
              <a:rPr lang="en">
                <a:latin typeface="Montserrat"/>
                <a:ea typeface="Montserrat"/>
                <a:cs typeface="Montserrat"/>
                <a:sym typeface="Montserrat"/>
              </a:rPr>
              <a:t>dans un premier lieu, nous analysons les indicateurs physiologiques clés, qui sont associés à l‘état d‘incertitude, ainsi que les caractéristiques individuelles qui contribuent à la manifestation de cet état. </a:t>
            </a:r>
            <a:endParaRPr>
              <a:latin typeface="Montserrat"/>
              <a:ea typeface="Montserrat"/>
              <a:cs typeface="Montserrat"/>
              <a:sym typeface="Montserrat"/>
            </a:endParaRPr>
          </a:p>
          <a:p>
            <a:pPr indent="-317500" lvl="0" marL="457200" marR="0" rtl="0" algn="l">
              <a:lnSpc>
                <a:spcPct val="100000"/>
              </a:lnSpc>
              <a:spcBef>
                <a:spcPts val="0"/>
              </a:spcBef>
              <a:spcAft>
                <a:spcPts val="0"/>
              </a:spcAft>
              <a:buSzPts val="1400"/>
              <a:buFont typeface="Montserrat"/>
              <a:buChar char="❖"/>
            </a:pPr>
            <a:r>
              <a:rPr lang="en">
                <a:latin typeface="Montserrat"/>
                <a:ea typeface="Montserrat"/>
                <a:cs typeface="Montserrat"/>
                <a:sym typeface="Montserrat"/>
              </a:rPr>
              <a:t>Puis, nous développons des modèles </a:t>
            </a:r>
            <a:r>
              <a:rPr lang="en">
                <a:latin typeface="Montserrat"/>
                <a:ea typeface="Montserrat"/>
                <a:cs typeface="Montserrat"/>
                <a:sym typeface="Montserrat"/>
              </a:rPr>
              <a:t>prédictifs</a:t>
            </a:r>
            <a:r>
              <a:rPr lang="en">
                <a:latin typeface="Montserrat"/>
                <a:ea typeface="Montserrat"/>
                <a:cs typeface="Montserrat"/>
                <a:sym typeface="Montserrat"/>
              </a:rPr>
              <a:t> permettant d‘identifier automatiquement l‘état d‘incertitude à partir des différentes modalités analysées, via l'entraînement d‘algorithmes d‘apprentissage machine</a:t>
            </a:r>
            <a:endParaRPr>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p:txBody>
      </p:sp>
      <p:sp>
        <p:nvSpPr>
          <p:cNvPr id="2244" name="Google Shape;2244;p69"/>
          <p:cNvSpPr txBox="1"/>
          <p:nvPr>
            <p:ph type="title"/>
          </p:nvPr>
        </p:nvSpPr>
        <p:spPr>
          <a:xfrm>
            <a:off x="757224" y="35025"/>
            <a:ext cx="79041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Architecture/Modèle Apprenant/Composants</a:t>
            </a:r>
            <a:endParaRPr sz="1500"/>
          </a:p>
        </p:txBody>
      </p:sp>
      <p:sp>
        <p:nvSpPr>
          <p:cNvPr id="2245" name="Google Shape;2245;p69"/>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34"/>
          <p:cNvSpPr txBox="1"/>
          <p:nvPr>
            <p:ph type="title"/>
          </p:nvPr>
        </p:nvSpPr>
        <p:spPr>
          <a:xfrm>
            <a:off x="714300" y="2354175"/>
            <a:ext cx="3048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Concepts généraux et État de l’art</a:t>
            </a:r>
            <a:endParaRPr sz="4100"/>
          </a:p>
        </p:txBody>
      </p:sp>
      <p:sp>
        <p:nvSpPr>
          <p:cNvPr id="514" name="Google Shape;514;p34"/>
          <p:cNvSpPr txBox="1"/>
          <p:nvPr>
            <p:ph idx="2" type="title"/>
          </p:nvPr>
        </p:nvSpPr>
        <p:spPr>
          <a:xfrm>
            <a:off x="714300" y="955875"/>
            <a:ext cx="3048000" cy="139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15" name="Google Shape;515;p34"/>
          <p:cNvSpPr/>
          <p:nvPr/>
        </p:nvSpPr>
        <p:spPr>
          <a:xfrm>
            <a:off x="7959915" y="812711"/>
            <a:ext cx="116400" cy="116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4"/>
          <p:cNvSpPr/>
          <p:nvPr/>
        </p:nvSpPr>
        <p:spPr>
          <a:xfrm>
            <a:off x="8124171" y="812711"/>
            <a:ext cx="116400" cy="116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p:nvPr/>
        </p:nvSpPr>
        <p:spPr>
          <a:xfrm>
            <a:off x="8288427" y="812711"/>
            <a:ext cx="116400" cy="116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 name="Google Shape;518;p34"/>
          <p:cNvGrpSpPr/>
          <p:nvPr/>
        </p:nvGrpSpPr>
        <p:grpSpPr>
          <a:xfrm>
            <a:off x="4195962" y="812731"/>
            <a:ext cx="4338518" cy="3791511"/>
            <a:chOff x="4195962" y="812731"/>
            <a:chExt cx="4338518" cy="3791511"/>
          </a:xfrm>
        </p:grpSpPr>
        <p:grpSp>
          <p:nvGrpSpPr>
            <p:cNvPr id="519" name="Google Shape;519;p34"/>
            <p:cNvGrpSpPr/>
            <p:nvPr/>
          </p:nvGrpSpPr>
          <p:grpSpPr>
            <a:xfrm>
              <a:off x="4470000" y="812731"/>
              <a:ext cx="3490051" cy="2287960"/>
              <a:chOff x="4849800" y="1060525"/>
              <a:chExt cx="2932816" cy="1922656"/>
            </a:xfrm>
          </p:grpSpPr>
          <p:sp>
            <p:nvSpPr>
              <p:cNvPr id="520" name="Google Shape;520;p34"/>
              <p:cNvSpPr/>
              <p:nvPr/>
            </p:nvSpPr>
            <p:spPr>
              <a:xfrm>
                <a:off x="5702118" y="1354752"/>
                <a:ext cx="412858" cy="1595400"/>
              </a:xfrm>
              <a:custGeom>
                <a:rect b="b" l="l" r="r" t="t"/>
                <a:pathLst>
                  <a:path extrusionOk="0" h="22123" w="5725">
                    <a:moveTo>
                      <a:pt x="5610" y="0"/>
                    </a:moveTo>
                    <a:cubicBezTo>
                      <a:pt x="3750" y="286"/>
                      <a:pt x="2663" y="1689"/>
                      <a:pt x="2233" y="4293"/>
                    </a:cubicBezTo>
                    <a:cubicBezTo>
                      <a:pt x="1890" y="6468"/>
                      <a:pt x="2062" y="9244"/>
                      <a:pt x="2233" y="11906"/>
                    </a:cubicBezTo>
                    <a:cubicBezTo>
                      <a:pt x="2491" y="16485"/>
                      <a:pt x="2748" y="20806"/>
                      <a:pt x="487" y="21293"/>
                    </a:cubicBezTo>
                    <a:cubicBezTo>
                      <a:pt x="316" y="21321"/>
                      <a:pt x="173" y="21350"/>
                      <a:pt x="1" y="21350"/>
                    </a:cubicBezTo>
                    <a:lnTo>
                      <a:pt x="58" y="22123"/>
                    </a:lnTo>
                    <a:cubicBezTo>
                      <a:pt x="173" y="22123"/>
                      <a:pt x="287" y="22094"/>
                      <a:pt x="402" y="22094"/>
                    </a:cubicBezTo>
                    <a:cubicBezTo>
                      <a:pt x="487" y="22065"/>
                      <a:pt x="573" y="22037"/>
                      <a:pt x="631" y="22037"/>
                    </a:cubicBezTo>
                    <a:cubicBezTo>
                      <a:pt x="3550" y="21407"/>
                      <a:pt x="3264" y="16771"/>
                      <a:pt x="2977" y="11848"/>
                    </a:cubicBezTo>
                    <a:cubicBezTo>
                      <a:pt x="2663" y="6668"/>
                      <a:pt x="2348" y="1288"/>
                      <a:pt x="5725" y="744"/>
                    </a:cubicBezTo>
                    <a:lnTo>
                      <a:pt x="5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4"/>
              <p:cNvSpPr/>
              <p:nvPr/>
            </p:nvSpPr>
            <p:spPr>
              <a:xfrm>
                <a:off x="5559765" y="1393045"/>
                <a:ext cx="1783260" cy="1590136"/>
              </a:xfrm>
              <a:custGeom>
                <a:rect b="b" l="l" r="r" t="t"/>
                <a:pathLst>
                  <a:path extrusionOk="0" h="22050" w="24728">
                    <a:moveTo>
                      <a:pt x="17788" y="1"/>
                    </a:moveTo>
                    <a:cubicBezTo>
                      <a:pt x="15721" y="1"/>
                      <a:pt x="13551" y="1179"/>
                      <a:pt x="12078" y="3733"/>
                    </a:cubicBezTo>
                    <a:cubicBezTo>
                      <a:pt x="11792" y="4247"/>
                      <a:pt x="11267" y="4533"/>
                      <a:pt x="10729" y="4533"/>
                    </a:cubicBezTo>
                    <a:cubicBezTo>
                      <a:pt x="10457" y="4533"/>
                      <a:pt x="10181" y="4459"/>
                      <a:pt x="9931" y="4306"/>
                    </a:cubicBezTo>
                    <a:cubicBezTo>
                      <a:pt x="8557" y="3481"/>
                      <a:pt x="7201" y="3115"/>
                      <a:pt x="5960" y="3115"/>
                    </a:cubicBezTo>
                    <a:cubicBezTo>
                      <a:pt x="2548" y="3115"/>
                      <a:pt x="0" y="5884"/>
                      <a:pt x="315" y="9514"/>
                    </a:cubicBezTo>
                    <a:cubicBezTo>
                      <a:pt x="687" y="13664"/>
                      <a:pt x="7384" y="19417"/>
                      <a:pt x="14024" y="21878"/>
                    </a:cubicBezTo>
                    <a:cubicBezTo>
                      <a:pt x="14337" y="21993"/>
                      <a:pt x="14665" y="22049"/>
                      <a:pt x="14991" y="22049"/>
                    </a:cubicBezTo>
                    <a:cubicBezTo>
                      <a:pt x="15794" y="22049"/>
                      <a:pt x="16585" y="21708"/>
                      <a:pt x="17115" y="21077"/>
                    </a:cubicBezTo>
                    <a:cubicBezTo>
                      <a:pt x="21694" y="15668"/>
                      <a:pt x="24727" y="7368"/>
                      <a:pt x="23010" y="3590"/>
                    </a:cubicBezTo>
                    <a:cubicBezTo>
                      <a:pt x="21975" y="1272"/>
                      <a:pt x="19936" y="1"/>
                      <a:pt x="177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4"/>
              <p:cNvSpPr/>
              <p:nvPr/>
            </p:nvSpPr>
            <p:spPr>
              <a:xfrm>
                <a:off x="5451954" y="1248455"/>
                <a:ext cx="1794077" cy="1507348"/>
              </a:xfrm>
              <a:custGeom>
                <a:rect b="b" l="l" r="r" t="t"/>
                <a:pathLst>
                  <a:path extrusionOk="0" h="20902" w="24878">
                    <a:moveTo>
                      <a:pt x="18912" y="0"/>
                    </a:moveTo>
                    <a:cubicBezTo>
                      <a:pt x="16974" y="0"/>
                      <a:pt x="15119" y="985"/>
                      <a:pt x="13801" y="2476"/>
                    </a:cubicBezTo>
                    <a:cubicBezTo>
                      <a:pt x="13086" y="3306"/>
                      <a:pt x="12485" y="4250"/>
                      <a:pt x="12056" y="5280"/>
                    </a:cubicBezTo>
                    <a:cubicBezTo>
                      <a:pt x="10056" y="3479"/>
                      <a:pt x="7989" y="2708"/>
                      <a:pt x="6148" y="2708"/>
                    </a:cubicBezTo>
                    <a:cubicBezTo>
                      <a:pt x="2667" y="2708"/>
                      <a:pt x="0" y="5467"/>
                      <a:pt x="150" y="9230"/>
                    </a:cubicBezTo>
                    <a:cubicBezTo>
                      <a:pt x="265" y="12006"/>
                      <a:pt x="2440" y="14524"/>
                      <a:pt x="4300" y="16385"/>
                    </a:cubicBezTo>
                    <a:cubicBezTo>
                      <a:pt x="5988" y="18102"/>
                      <a:pt x="7963" y="20048"/>
                      <a:pt x="10367" y="20620"/>
                    </a:cubicBezTo>
                    <a:cubicBezTo>
                      <a:pt x="11144" y="20811"/>
                      <a:pt x="11906" y="20901"/>
                      <a:pt x="12651" y="20901"/>
                    </a:cubicBezTo>
                    <a:cubicBezTo>
                      <a:pt x="18933" y="20901"/>
                      <a:pt x="23912" y="14508"/>
                      <a:pt x="24705" y="8572"/>
                    </a:cubicBezTo>
                    <a:cubicBezTo>
                      <a:pt x="24848" y="7599"/>
                      <a:pt x="24877" y="6597"/>
                      <a:pt x="24791" y="5595"/>
                    </a:cubicBezTo>
                    <a:cubicBezTo>
                      <a:pt x="24734" y="5080"/>
                      <a:pt x="24620" y="4565"/>
                      <a:pt x="24476" y="4078"/>
                    </a:cubicBezTo>
                    <a:cubicBezTo>
                      <a:pt x="23875" y="2333"/>
                      <a:pt x="22530" y="959"/>
                      <a:pt x="20813" y="329"/>
                    </a:cubicBezTo>
                    <a:cubicBezTo>
                      <a:pt x="20181" y="105"/>
                      <a:pt x="19542" y="0"/>
                      <a:pt x="189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4"/>
              <p:cNvSpPr/>
              <p:nvPr/>
            </p:nvSpPr>
            <p:spPr>
              <a:xfrm>
                <a:off x="6443092" y="1464510"/>
                <a:ext cx="359133" cy="270143"/>
              </a:xfrm>
              <a:custGeom>
                <a:rect b="b" l="l" r="r" t="t"/>
                <a:pathLst>
                  <a:path extrusionOk="0" h="3746" w="4980">
                    <a:moveTo>
                      <a:pt x="4469" y="1"/>
                    </a:moveTo>
                    <a:cubicBezTo>
                      <a:pt x="4393" y="1"/>
                      <a:pt x="4315" y="17"/>
                      <a:pt x="4236" y="52"/>
                    </a:cubicBezTo>
                    <a:cubicBezTo>
                      <a:pt x="3749" y="224"/>
                      <a:pt x="3291" y="539"/>
                      <a:pt x="2919" y="939"/>
                    </a:cubicBezTo>
                    <a:cubicBezTo>
                      <a:pt x="2461" y="1397"/>
                      <a:pt x="2032" y="1855"/>
                      <a:pt x="1632" y="2370"/>
                    </a:cubicBezTo>
                    <a:cubicBezTo>
                      <a:pt x="1317" y="2800"/>
                      <a:pt x="859" y="3143"/>
                      <a:pt x="344" y="3372"/>
                    </a:cubicBezTo>
                    <a:cubicBezTo>
                      <a:pt x="286" y="3372"/>
                      <a:pt x="201" y="3401"/>
                      <a:pt x="143" y="3429"/>
                    </a:cubicBezTo>
                    <a:cubicBezTo>
                      <a:pt x="57" y="3486"/>
                      <a:pt x="0" y="3572"/>
                      <a:pt x="29" y="3658"/>
                    </a:cubicBezTo>
                    <a:cubicBezTo>
                      <a:pt x="158" y="3714"/>
                      <a:pt x="300" y="3745"/>
                      <a:pt x="445" y="3745"/>
                    </a:cubicBezTo>
                    <a:cubicBezTo>
                      <a:pt x="525" y="3745"/>
                      <a:pt x="606" y="3736"/>
                      <a:pt x="687" y="3715"/>
                    </a:cubicBezTo>
                    <a:cubicBezTo>
                      <a:pt x="1832" y="3458"/>
                      <a:pt x="2605" y="2485"/>
                      <a:pt x="3578" y="1855"/>
                    </a:cubicBezTo>
                    <a:cubicBezTo>
                      <a:pt x="4007" y="1569"/>
                      <a:pt x="4522" y="1340"/>
                      <a:pt x="4837" y="853"/>
                    </a:cubicBezTo>
                    <a:cubicBezTo>
                      <a:pt x="4951" y="653"/>
                      <a:pt x="4980" y="424"/>
                      <a:pt x="4894" y="224"/>
                    </a:cubicBezTo>
                    <a:cubicBezTo>
                      <a:pt x="4795" y="85"/>
                      <a:pt x="4640" y="1"/>
                      <a:pt x="44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4"/>
              <p:cNvSpPr/>
              <p:nvPr/>
            </p:nvSpPr>
            <p:spPr>
              <a:xfrm>
                <a:off x="5629932" y="1721959"/>
                <a:ext cx="267114" cy="403988"/>
              </a:xfrm>
              <a:custGeom>
                <a:rect b="b" l="l" r="r" t="t"/>
                <a:pathLst>
                  <a:path extrusionOk="0" h="5602" w="3704">
                    <a:moveTo>
                      <a:pt x="3355" y="1"/>
                    </a:moveTo>
                    <a:cubicBezTo>
                      <a:pt x="2798" y="1"/>
                      <a:pt x="1682" y="823"/>
                      <a:pt x="1517" y="947"/>
                    </a:cubicBezTo>
                    <a:cubicBezTo>
                      <a:pt x="773" y="1605"/>
                      <a:pt x="286" y="2521"/>
                      <a:pt x="143" y="3522"/>
                    </a:cubicBezTo>
                    <a:cubicBezTo>
                      <a:pt x="0" y="4095"/>
                      <a:pt x="86" y="4696"/>
                      <a:pt x="315" y="5240"/>
                    </a:cubicBezTo>
                    <a:cubicBezTo>
                      <a:pt x="413" y="5410"/>
                      <a:pt x="593" y="5602"/>
                      <a:pt x="786" y="5602"/>
                    </a:cubicBezTo>
                    <a:cubicBezTo>
                      <a:pt x="820" y="5602"/>
                      <a:pt x="854" y="5596"/>
                      <a:pt x="887" y="5583"/>
                    </a:cubicBezTo>
                    <a:cubicBezTo>
                      <a:pt x="1116" y="5497"/>
                      <a:pt x="1116" y="5268"/>
                      <a:pt x="1145" y="5068"/>
                    </a:cubicBezTo>
                    <a:cubicBezTo>
                      <a:pt x="1317" y="3866"/>
                      <a:pt x="1660" y="2607"/>
                      <a:pt x="2490" y="1719"/>
                    </a:cubicBezTo>
                    <a:cubicBezTo>
                      <a:pt x="2862" y="1405"/>
                      <a:pt x="3206" y="1090"/>
                      <a:pt x="3520" y="718"/>
                    </a:cubicBezTo>
                    <a:cubicBezTo>
                      <a:pt x="3578" y="632"/>
                      <a:pt x="3635" y="546"/>
                      <a:pt x="3664" y="460"/>
                    </a:cubicBezTo>
                    <a:cubicBezTo>
                      <a:pt x="3704" y="124"/>
                      <a:pt x="3571" y="1"/>
                      <a:pt x="3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4"/>
              <p:cNvSpPr/>
              <p:nvPr/>
            </p:nvSpPr>
            <p:spPr>
              <a:xfrm>
                <a:off x="5958051" y="1678330"/>
                <a:ext cx="123894" cy="63461"/>
              </a:xfrm>
              <a:custGeom>
                <a:rect b="b" l="l" r="r" t="t"/>
                <a:pathLst>
                  <a:path extrusionOk="0" h="880" w="1718">
                    <a:moveTo>
                      <a:pt x="934" y="0"/>
                    </a:moveTo>
                    <a:cubicBezTo>
                      <a:pt x="718" y="0"/>
                      <a:pt x="507" y="41"/>
                      <a:pt x="373" y="92"/>
                    </a:cubicBezTo>
                    <a:cubicBezTo>
                      <a:pt x="230" y="121"/>
                      <a:pt x="87" y="235"/>
                      <a:pt x="29" y="378"/>
                    </a:cubicBezTo>
                    <a:cubicBezTo>
                      <a:pt x="1" y="493"/>
                      <a:pt x="87" y="665"/>
                      <a:pt x="201" y="722"/>
                    </a:cubicBezTo>
                    <a:cubicBezTo>
                      <a:pt x="258" y="779"/>
                      <a:pt x="344" y="808"/>
                      <a:pt x="430" y="836"/>
                    </a:cubicBezTo>
                    <a:cubicBezTo>
                      <a:pt x="587" y="865"/>
                      <a:pt x="738" y="879"/>
                      <a:pt x="888" y="879"/>
                    </a:cubicBezTo>
                    <a:cubicBezTo>
                      <a:pt x="1038" y="879"/>
                      <a:pt x="1188" y="865"/>
                      <a:pt x="1346" y="836"/>
                    </a:cubicBezTo>
                    <a:cubicBezTo>
                      <a:pt x="1432" y="836"/>
                      <a:pt x="1518" y="808"/>
                      <a:pt x="1603" y="750"/>
                    </a:cubicBezTo>
                    <a:cubicBezTo>
                      <a:pt x="1661" y="722"/>
                      <a:pt x="1718" y="636"/>
                      <a:pt x="1718" y="550"/>
                    </a:cubicBezTo>
                    <a:cubicBezTo>
                      <a:pt x="1718" y="128"/>
                      <a:pt x="1319" y="0"/>
                      <a:pt x="9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4"/>
              <p:cNvSpPr/>
              <p:nvPr/>
            </p:nvSpPr>
            <p:spPr>
              <a:xfrm>
                <a:off x="4849800" y="1905995"/>
                <a:ext cx="338508" cy="280599"/>
              </a:xfrm>
              <a:custGeom>
                <a:rect b="b" l="l" r="r" t="t"/>
                <a:pathLst>
                  <a:path extrusionOk="0" h="3891" w="4694">
                    <a:moveTo>
                      <a:pt x="2539" y="0"/>
                    </a:moveTo>
                    <a:cubicBezTo>
                      <a:pt x="2391" y="0"/>
                      <a:pt x="2241" y="18"/>
                      <a:pt x="2089" y="55"/>
                    </a:cubicBezTo>
                    <a:cubicBezTo>
                      <a:pt x="401" y="398"/>
                      <a:pt x="0" y="2630"/>
                      <a:pt x="1460" y="3575"/>
                    </a:cubicBezTo>
                    <a:cubicBezTo>
                      <a:pt x="1797" y="3793"/>
                      <a:pt x="2156" y="3891"/>
                      <a:pt x="2504" y="3891"/>
                    </a:cubicBezTo>
                    <a:cubicBezTo>
                      <a:pt x="3660" y="3891"/>
                      <a:pt x="4694" y="2812"/>
                      <a:pt x="4408" y="1514"/>
                    </a:cubicBezTo>
                    <a:cubicBezTo>
                      <a:pt x="4211" y="631"/>
                      <a:pt x="3426" y="0"/>
                      <a:pt x="2539" y="0"/>
                    </a:cubicBezTo>
                    <a:close/>
                  </a:path>
                </a:pathLst>
              </a:custGeom>
              <a:solidFill>
                <a:srgbClr val="C1E3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4"/>
              <p:cNvSpPr/>
              <p:nvPr/>
            </p:nvSpPr>
            <p:spPr>
              <a:xfrm>
                <a:off x="4913765" y="1944577"/>
                <a:ext cx="239350" cy="197956"/>
              </a:xfrm>
              <a:custGeom>
                <a:rect b="b" l="l" r="r" t="t"/>
                <a:pathLst>
                  <a:path extrusionOk="0" h="2745" w="3319">
                    <a:moveTo>
                      <a:pt x="1782" y="0"/>
                    </a:moveTo>
                    <a:cubicBezTo>
                      <a:pt x="1684" y="0"/>
                      <a:pt x="1586" y="11"/>
                      <a:pt x="1489" y="35"/>
                    </a:cubicBezTo>
                    <a:cubicBezTo>
                      <a:pt x="287" y="292"/>
                      <a:pt x="0" y="1866"/>
                      <a:pt x="1031" y="2525"/>
                    </a:cubicBezTo>
                    <a:cubicBezTo>
                      <a:pt x="1269" y="2677"/>
                      <a:pt x="1522" y="2745"/>
                      <a:pt x="1767" y="2745"/>
                    </a:cubicBezTo>
                    <a:cubicBezTo>
                      <a:pt x="2585" y="2745"/>
                      <a:pt x="3318" y="1990"/>
                      <a:pt x="3120" y="1065"/>
                    </a:cubicBezTo>
                    <a:cubicBezTo>
                      <a:pt x="2972" y="447"/>
                      <a:pt x="2397" y="0"/>
                      <a:pt x="1782" y="0"/>
                    </a:cubicBezTo>
                    <a:close/>
                  </a:path>
                </a:pathLst>
              </a:custGeom>
              <a:solidFill>
                <a:srgbClr val="A2C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4"/>
              <p:cNvSpPr/>
              <p:nvPr/>
            </p:nvSpPr>
            <p:spPr>
              <a:xfrm>
                <a:off x="5045879" y="2005225"/>
                <a:ext cx="660501" cy="945572"/>
              </a:xfrm>
              <a:custGeom>
                <a:rect b="b" l="l" r="r" t="t"/>
                <a:pathLst>
                  <a:path extrusionOk="0" h="13112" w="9159">
                    <a:moveTo>
                      <a:pt x="1073" y="0"/>
                    </a:moveTo>
                    <a:cubicBezTo>
                      <a:pt x="694" y="0"/>
                      <a:pt x="324" y="101"/>
                      <a:pt x="0" y="281"/>
                    </a:cubicBezTo>
                    <a:lnTo>
                      <a:pt x="401" y="911"/>
                    </a:lnTo>
                    <a:cubicBezTo>
                      <a:pt x="607" y="808"/>
                      <a:pt x="833" y="756"/>
                      <a:pt x="1062" y="756"/>
                    </a:cubicBezTo>
                    <a:cubicBezTo>
                      <a:pt x="1215" y="756"/>
                      <a:pt x="1368" y="779"/>
                      <a:pt x="1517" y="825"/>
                    </a:cubicBezTo>
                    <a:cubicBezTo>
                      <a:pt x="2204" y="1083"/>
                      <a:pt x="3234" y="1855"/>
                      <a:pt x="4264" y="4402"/>
                    </a:cubicBezTo>
                    <a:cubicBezTo>
                      <a:pt x="4722" y="5662"/>
                      <a:pt x="5123" y="6950"/>
                      <a:pt x="5438" y="8237"/>
                    </a:cubicBezTo>
                    <a:cubicBezTo>
                      <a:pt x="6128" y="10861"/>
                      <a:pt x="6712" y="13112"/>
                      <a:pt x="8912" y="13112"/>
                    </a:cubicBezTo>
                    <a:cubicBezTo>
                      <a:pt x="8992" y="13112"/>
                      <a:pt x="9074" y="13109"/>
                      <a:pt x="9158" y="13103"/>
                    </a:cubicBezTo>
                    <a:lnTo>
                      <a:pt x="9130" y="12330"/>
                    </a:lnTo>
                    <a:cubicBezTo>
                      <a:pt x="9055" y="12336"/>
                      <a:pt x="8983" y="12339"/>
                      <a:pt x="8914" y="12339"/>
                    </a:cubicBezTo>
                    <a:cubicBezTo>
                      <a:pt x="7372" y="12339"/>
                      <a:pt x="6921" y="10830"/>
                      <a:pt x="6182" y="8037"/>
                    </a:cubicBezTo>
                    <a:cubicBezTo>
                      <a:pt x="5867" y="6721"/>
                      <a:pt x="5466" y="5404"/>
                      <a:pt x="4980" y="4116"/>
                    </a:cubicBezTo>
                    <a:cubicBezTo>
                      <a:pt x="4064" y="1855"/>
                      <a:pt x="2976" y="482"/>
                      <a:pt x="1746" y="110"/>
                    </a:cubicBezTo>
                    <a:cubicBezTo>
                      <a:pt x="1523" y="35"/>
                      <a:pt x="129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7028584" y="2256616"/>
                <a:ext cx="317883" cy="720357"/>
              </a:xfrm>
              <a:custGeom>
                <a:rect b="b" l="l" r="r" t="t"/>
                <a:pathLst>
                  <a:path extrusionOk="0" h="9989" w="4408">
                    <a:moveTo>
                      <a:pt x="4207" y="1"/>
                    </a:moveTo>
                    <a:lnTo>
                      <a:pt x="3435" y="29"/>
                    </a:lnTo>
                    <a:cubicBezTo>
                      <a:pt x="3692" y="7585"/>
                      <a:pt x="1861" y="8930"/>
                      <a:pt x="0" y="9216"/>
                    </a:cubicBezTo>
                    <a:lnTo>
                      <a:pt x="115" y="9989"/>
                    </a:lnTo>
                    <a:cubicBezTo>
                      <a:pt x="3206" y="9474"/>
                      <a:pt x="4408" y="6497"/>
                      <a:pt x="4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4"/>
              <p:cNvSpPr/>
              <p:nvPr/>
            </p:nvSpPr>
            <p:spPr>
              <a:xfrm>
                <a:off x="6106679" y="1351435"/>
                <a:ext cx="934971" cy="1630592"/>
              </a:xfrm>
              <a:custGeom>
                <a:rect b="b" l="l" r="r" t="t"/>
                <a:pathLst>
                  <a:path extrusionOk="0" h="22611" w="12965">
                    <a:moveTo>
                      <a:pt x="556" y="0"/>
                    </a:moveTo>
                    <a:cubicBezTo>
                      <a:pt x="376" y="0"/>
                      <a:pt x="191" y="15"/>
                      <a:pt x="0" y="46"/>
                    </a:cubicBezTo>
                    <a:lnTo>
                      <a:pt x="115" y="790"/>
                    </a:lnTo>
                    <a:cubicBezTo>
                      <a:pt x="253" y="768"/>
                      <a:pt x="387" y="757"/>
                      <a:pt x="518" y="757"/>
                    </a:cubicBezTo>
                    <a:cubicBezTo>
                      <a:pt x="3436" y="757"/>
                      <a:pt x="4722" y="6118"/>
                      <a:pt x="5982" y="11322"/>
                    </a:cubicBezTo>
                    <a:cubicBezTo>
                      <a:pt x="7292" y="16871"/>
                      <a:pt x="8684" y="22610"/>
                      <a:pt x="12249" y="22610"/>
                    </a:cubicBezTo>
                    <a:cubicBezTo>
                      <a:pt x="12343" y="22610"/>
                      <a:pt x="12438" y="22606"/>
                      <a:pt x="12536" y="22598"/>
                    </a:cubicBezTo>
                    <a:cubicBezTo>
                      <a:pt x="12679" y="22569"/>
                      <a:pt x="12822" y="22569"/>
                      <a:pt x="12965" y="22541"/>
                    </a:cubicBezTo>
                    <a:lnTo>
                      <a:pt x="12822" y="21768"/>
                    </a:lnTo>
                    <a:cubicBezTo>
                      <a:pt x="12736" y="21768"/>
                      <a:pt x="12593" y="21797"/>
                      <a:pt x="12478" y="21797"/>
                    </a:cubicBezTo>
                    <a:cubicBezTo>
                      <a:pt x="12401" y="21804"/>
                      <a:pt x="12324" y="21807"/>
                      <a:pt x="12248" y="21807"/>
                    </a:cubicBezTo>
                    <a:cubicBezTo>
                      <a:pt x="9265" y="21807"/>
                      <a:pt x="7981" y="16369"/>
                      <a:pt x="6697" y="11122"/>
                    </a:cubicBezTo>
                    <a:cubicBezTo>
                      <a:pt x="5391" y="5651"/>
                      <a:pt x="4033" y="0"/>
                      <a:pt x="5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4"/>
              <p:cNvSpPr/>
              <p:nvPr/>
            </p:nvSpPr>
            <p:spPr>
              <a:xfrm>
                <a:off x="6847580" y="1168841"/>
                <a:ext cx="220888" cy="660646"/>
              </a:xfrm>
              <a:custGeom>
                <a:rect b="b" l="l" r="r" t="t"/>
                <a:pathLst>
                  <a:path extrusionOk="0" h="9161" w="3063">
                    <a:moveTo>
                      <a:pt x="2967" y="1"/>
                    </a:moveTo>
                    <a:cubicBezTo>
                      <a:pt x="2171" y="1"/>
                      <a:pt x="1409" y="341"/>
                      <a:pt x="859" y="947"/>
                    </a:cubicBezTo>
                    <a:cubicBezTo>
                      <a:pt x="172" y="1805"/>
                      <a:pt x="1" y="3179"/>
                      <a:pt x="373" y="4925"/>
                    </a:cubicBezTo>
                    <a:cubicBezTo>
                      <a:pt x="630" y="6270"/>
                      <a:pt x="945" y="7701"/>
                      <a:pt x="1403" y="9160"/>
                    </a:cubicBezTo>
                    <a:lnTo>
                      <a:pt x="1889" y="9017"/>
                    </a:lnTo>
                    <a:cubicBezTo>
                      <a:pt x="1460" y="7586"/>
                      <a:pt x="1145" y="6155"/>
                      <a:pt x="859" y="4839"/>
                    </a:cubicBezTo>
                    <a:cubicBezTo>
                      <a:pt x="544" y="3236"/>
                      <a:pt x="659" y="1977"/>
                      <a:pt x="1260" y="1262"/>
                    </a:cubicBezTo>
                    <a:cubicBezTo>
                      <a:pt x="1695" y="772"/>
                      <a:pt x="2311" y="515"/>
                      <a:pt x="2960" y="515"/>
                    </a:cubicBezTo>
                    <a:cubicBezTo>
                      <a:pt x="2994" y="515"/>
                      <a:pt x="3028" y="516"/>
                      <a:pt x="3063" y="517"/>
                    </a:cubicBezTo>
                    <a:lnTo>
                      <a:pt x="3063" y="2"/>
                    </a:lnTo>
                    <a:cubicBezTo>
                      <a:pt x="3031" y="1"/>
                      <a:pt x="2999" y="1"/>
                      <a:pt x="29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4"/>
              <p:cNvSpPr/>
              <p:nvPr/>
            </p:nvSpPr>
            <p:spPr>
              <a:xfrm>
                <a:off x="6932170" y="1814987"/>
                <a:ext cx="759587" cy="478844"/>
              </a:xfrm>
              <a:custGeom>
                <a:rect b="b" l="l" r="r" t="t"/>
                <a:pathLst>
                  <a:path extrusionOk="0" h="6640" w="10533">
                    <a:moveTo>
                      <a:pt x="974" y="0"/>
                    </a:moveTo>
                    <a:lnTo>
                      <a:pt x="1" y="286"/>
                    </a:lnTo>
                    <a:cubicBezTo>
                      <a:pt x="1317" y="4551"/>
                      <a:pt x="3006" y="6611"/>
                      <a:pt x="5210" y="6640"/>
                    </a:cubicBezTo>
                    <a:cubicBezTo>
                      <a:pt x="5381" y="6640"/>
                      <a:pt x="5582" y="6640"/>
                      <a:pt x="5782" y="6583"/>
                    </a:cubicBezTo>
                    <a:cubicBezTo>
                      <a:pt x="7700" y="6296"/>
                      <a:pt x="9274" y="4236"/>
                      <a:pt x="10533" y="372"/>
                    </a:cubicBezTo>
                    <a:lnTo>
                      <a:pt x="9560" y="57"/>
                    </a:lnTo>
                    <a:cubicBezTo>
                      <a:pt x="8367" y="3750"/>
                      <a:pt x="6892" y="5610"/>
                      <a:pt x="5247" y="5610"/>
                    </a:cubicBezTo>
                    <a:cubicBezTo>
                      <a:pt x="5235" y="5610"/>
                      <a:pt x="5222" y="5610"/>
                      <a:pt x="5210" y="5610"/>
                    </a:cubicBezTo>
                    <a:cubicBezTo>
                      <a:pt x="3550" y="5610"/>
                      <a:pt x="2119" y="3721"/>
                      <a:pt x="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4"/>
              <p:cNvSpPr/>
              <p:nvPr/>
            </p:nvSpPr>
            <p:spPr>
              <a:xfrm>
                <a:off x="7565838" y="1173024"/>
                <a:ext cx="216778" cy="664684"/>
              </a:xfrm>
              <a:custGeom>
                <a:rect b="b" l="l" r="r" t="t"/>
                <a:pathLst>
                  <a:path extrusionOk="0" h="9217" w="3006">
                    <a:moveTo>
                      <a:pt x="89" y="0"/>
                    </a:moveTo>
                    <a:cubicBezTo>
                      <a:pt x="60" y="0"/>
                      <a:pt x="30" y="1"/>
                      <a:pt x="0" y="2"/>
                    </a:cubicBezTo>
                    <a:lnTo>
                      <a:pt x="0" y="517"/>
                    </a:lnTo>
                    <a:cubicBezTo>
                      <a:pt x="32" y="515"/>
                      <a:pt x="63" y="515"/>
                      <a:pt x="94" y="515"/>
                    </a:cubicBezTo>
                    <a:cubicBezTo>
                      <a:pt x="747" y="515"/>
                      <a:pt x="1365" y="798"/>
                      <a:pt x="1774" y="1289"/>
                    </a:cubicBezTo>
                    <a:cubicBezTo>
                      <a:pt x="2375" y="2062"/>
                      <a:pt x="2490" y="3293"/>
                      <a:pt x="2147" y="4867"/>
                    </a:cubicBezTo>
                    <a:cubicBezTo>
                      <a:pt x="1832" y="6183"/>
                      <a:pt x="1488" y="7614"/>
                      <a:pt x="1030" y="9045"/>
                    </a:cubicBezTo>
                    <a:lnTo>
                      <a:pt x="1488" y="9217"/>
                    </a:lnTo>
                    <a:cubicBezTo>
                      <a:pt x="1975" y="7757"/>
                      <a:pt x="2318" y="6326"/>
                      <a:pt x="2604" y="4981"/>
                    </a:cubicBezTo>
                    <a:cubicBezTo>
                      <a:pt x="3005" y="3236"/>
                      <a:pt x="2862" y="1862"/>
                      <a:pt x="2175" y="975"/>
                    </a:cubicBezTo>
                    <a:cubicBezTo>
                      <a:pt x="1651" y="368"/>
                      <a:pt x="887" y="0"/>
                      <a:pt x="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4"/>
              <p:cNvSpPr/>
              <p:nvPr/>
            </p:nvSpPr>
            <p:spPr>
              <a:xfrm>
                <a:off x="7002410" y="1152471"/>
                <a:ext cx="66057" cy="84663"/>
              </a:xfrm>
              <a:custGeom>
                <a:rect b="b" l="l" r="r" t="t"/>
                <a:pathLst>
                  <a:path extrusionOk="0" h="1174" w="916">
                    <a:moveTo>
                      <a:pt x="744" y="0"/>
                    </a:moveTo>
                    <a:lnTo>
                      <a:pt x="0" y="115"/>
                    </a:lnTo>
                    <a:lnTo>
                      <a:pt x="143" y="1174"/>
                    </a:lnTo>
                    <a:lnTo>
                      <a:pt x="916" y="1031"/>
                    </a:lnTo>
                    <a:lnTo>
                      <a:pt x="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4"/>
              <p:cNvSpPr/>
              <p:nvPr/>
            </p:nvSpPr>
            <p:spPr>
              <a:xfrm>
                <a:off x="7056063" y="1115044"/>
                <a:ext cx="165143" cy="134711"/>
              </a:xfrm>
              <a:custGeom>
                <a:rect b="b" l="l" r="r" t="t"/>
                <a:pathLst>
                  <a:path extrusionOk="0" h="1868" w="2290">
                    <a:moveTo>
                      <a:pt x="721" y="0"/>
                    </a:moveTo>
                    <a:cubicBezTo>
                      <a:pt x="467" y="0"/>
                      <a:pt x="233" y="131"/>
                      <a:pt x="0" y="519"/>
                    </a:cubicBezTo>
                    <a:lnTo>
                      <a:pt x="57" y="806"/>
                    </a:lnTo>
                    <a:lnTo>
                      <a:pt x="115" y="1235"/>
                    </a:lnTo>
                    <a:lnTo>
                      <a:pt x="172" y="1550"/>
                    </a:lnTo>
                    <a:cubicBezTo>
                      <a:pt x="420" y="1779"/>
                      <a:pt x="630" y="1868"/>
                      <a:pt x="818" y="1868"/>
                    </a:cubicBezTo>
                    <a:cubicBezTo>
                      <a:pt x="913" y="1868"/>
                      <a:pt x="1002" y="1845"/>
                      <a:pt x="1088" y="1807"/>
                    </a:cubicBezTo>
                    <a:cubicBezTo>
                      <a:pt x="1345" y="1664"/>
                      <a:pt x="2232" y="1263"/>
                      <a:pt x="2290" y="777"/>
                    </a:cubicBezTo>
                    <a:cubicBezTo>
                      <a:pt x="2290" y="748"/>
                      <a:pt x="2290" y="720"/>
                      <a:pt x="2290" y="691"/>
                    </a:cubicBezTo>
                    <a:cubicBezTo>
                      <a:pt x="2290" y="662"/>
                      <a:pt x="2261" y="634"/>
                      <a:pt x="2261" y="605"/>
                    </a:cubicBezTo>
                    <a:cubicBezTo>
                      <a:pt x="2061" y="147"/>
                      <a:pt x="1088" y="33"/>
                      <a:pt x="801" y="4"/>
                    </a:cubicBezTo>
                    <a:cubicBezTo>
                      <a:pt x="774" y="2"/>
                      <a:pt x="748" y="0"/>
                      <a:pt x="7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p:nvPr/>
            </p:nvSpPr>
            <p:spPr>
              <a:xfrm>
                <a:off x="7072577" y="1060525"/>
                <a:ext cx="288965" cy="163268"/>
              </a:xfrm>
              <a:custGeom>
                <a:rect b="b" l="l" r="r" t="t"/>
                <a:pathLst>
                  <a:path extrusionOk="0" h="2264" w="4007">
                    <a:moveTo>
                      <a:pt x="2369" y="1"/>
                    </a:moveTo>
                    <a:cubicBezTo>
                      <a:pt x="2196" y="1"/>
                      <a:pt x="2016" y="15"/>
                      <a:pt x="1832" y="45"/>
                    </a:cubicBezTo>
                    <a:cubicBezTo>
                      <a:pt x="773" y="188"/>
                      <a:pt x="0" y="817"/>
                      <a:pt x="115" y="1447"/>
                    </a:cubicBezTo>
                    <a:cubicBezTo>
                      <a:pt x="185" y="1943"/>
                      <a:pt x="842" y="2264"/>
                      <a:pt x="1648" y="2264"/>
                    </a:cubicBezTo>
                    <a:cubicBezTo>
                      <a:pt x="1819" y="2264"/>
                      <a:pt x="1996" y="2250"/>
                      <a:pt x="2175" y="2220"/>
                    </a:cubicBezTo>
                    <a:cubicBezTo>
                      <a:pt x="3234" y="2077"/>
                      <a:pt x="4007" y="1447"/>
                      <a:pt x="3892" y="817"/>
                    </a:cubicBezTo>
                    <a:cubicBezTo>
                      <a:pt x="3821" y="321"/>
                      <a:pt x="3185" y="1"/>
                      <a:pt x="23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4"/>
              <p:cNvSpPr/>
              <p:nvPr/>
            </p:nvSpPr>
            <p:spPr>
              <a:xfrm>
                <a:off x="7569948" y="1150380"/>
                <a:ext cx="66129" cy="84735"/>
              </a:xfrm>
              <a:custGeom>
                <a:rect b="b" l="l" r="r" t="t"/>
                <a:pathLst>
                  <a:path extrusionOk="0" h="1175" w="917">
                    <a:moveTo>
                      <a:pt x="172" y="1"/>
                    </a:moveTo>
                    <a:lnTo>
                      <a:pt x="0" y="1060"/>
                    </a:lnTo>
                    <a:lnTo>
                      <a:pt x="773" y="1174"/>
                    </a:lnTo>
                    <a:lnTo>
                      <a:pt x="916" y="115"/>
                    </a:lnTo>
                    <a:lnTo>
                      <a:pt x="1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4"/>
              <p:cNvSpPr/>
              <p:nvPr/>
            </p:nvSpPr>
            <p:spPr>
              <a:xfrm>
                <a:off x="7417211" y="1115044"/>
                <a:ext cx="163124" cy="134278"/>
              </a:xfrm>
              <a:custGeom>
                <a:rect b="b" l="l" r="r" t="t"/>
                <a:pathLst>
                  <a:path extrusionOk="0" h="1862" w="2262">
                    <a:moveTo>
                      <a:pt x="1541" y="0"/>
                    </a:moveTo>
                    <a:cubicBezTo>
                      <a:pt x="1514" y="0"/>
                      <a:pt x="1487" y="1"/>
                      <a:pt x="1460" y="4"/>
                    </a:cubicBezTo>
                    <a:cubicBezTo>
                      <a:pt x="1203" y="33"/>
                      <a:pt x="229" y="176"/>
                      <a:pt x="29" y="634"/>
                    </a:cubicBezTo>
                    <a:cubicBezTo>
                      <a:pt x="1" y="662"/>
                      <a:pt x="1" y="662"/>
                      <a:pt x="1" y="691"/>
                    </a:cubicBezTo>
                    <a:cubicBezTo>
                      <a:pt x="1" y="720"/>
                      <a:pt x="1" y="748"/>
                      <a:pt x="1" y="777"/>
                    </a:cubicBezTo>
                    <a:cubicBezTo>
                      <a:pt x="58" y="1292"/>
                      <a:pt x="945" y="1693"/>
                      <a:pt x="1203" y="1807"/>
                    </a:cubicBezTo>
                    <a:cubicBezTo>
                      <a:pt x="1291" y="1843"/>
                      <a:pt x="1380" y="1862"/>
                      <a:pt x="1470" y="1862"/>
                    </a:cubicBezTo>
                    <a:cubicBezTo>
                      <a:pt x="1671" y="1862"/>
                      <a:pt x="1881" y="1767"/>
                      <a:pt x="2118" y="1550"/>
                    </a:cubicBezTo>
                    <a:lnTo>
                      <a:pt x="2176" y="1235"/>
                    </a:lnTo>
                    <a:lnTo>
                      <a:pt x="2233" y="806"/>
                    </a:lnTo>
                    <a:lnTo>
                      <a:pt x="2261" y="491"/>
                    </a:lnTo>
                    <a:cubicBezTo>
                      <a:pt x="2028" y="128"/>
                      <a:pt x="1795" y="0"/>
                      <a:pt x="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4"/>
              <p:cNvSpPr/>
              <p:nvPr/>
            </p:nvSpPr>
            <p:spPr>
              <a:xfrm>
                <a:off x="7276876" y="1061535"/>
                <a:ext cx="286946" cy="164206"/>
              </a:xfrm>
              <a:custGeom>
                <a:rect b="b" l="l" r="r" t="t"/>
                <a:pathLst>
                  <a:path extrusionOk="0" h="2277" w="3979">
                    <a:moveTo>
                      <a:pt x="1707" y="0"/>
                    </a:moveTo>
                    <a:cubicBezTo>
                      <a:pt x="861" y="0"/>
                      <a:pt x="160" y="347"/>
                      <a:pt x="86" y="861"/>
                    </a:cubicBezTo>
                    <a:cubicBezTo>
                      <a:pt x="0" y="1462"/>
                      <a:pt x="773" y="2091"/>
                      <a:pt x="1832" y="2234"/>
                    </a:cubicBezTo>
                    <a:cubicBezTo>
                      <a:pt x="2007" y="2263"/>
                      <a:pt x="2178" y="2276"/>
                      <a:pt x="2342" y="2276"/>
                    </a:cubicBezTo>
                    <a:cubicBezTo>
                      <a:pt x="3171" y="2276"/>
                      <a:pt x="3821" y="1930"/>
                      <a:pt x="3893" y="1404"/>
                    </a:cubicBezTo>
                    <a:cubicBezTo>
                      <a:pt x="3978" y="803"/>
                      <a:pt x="3206" y="202"/>
                      <a:pt x="2147" y="31"/>
                    </a:cubicBezTo>
                    <a:cubicBezTo>
                      <a:pt x="1998" y="10"/>
                      <a:pt x="1850" y="0"/>
                      <a:pt x="17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4913765" y="1955394"/>
                <a:ext cx="217066" cy="179638"/>
              </a:xfrm>
              <a:custGeom>
                <a:rect b="b" l="l" r="r" t="t"/>
                <a:pathLst>
                  <a:path extrusionOk="0" h="2491" w="3010">
                    <a:moveTo>
                      <a:pt x="1603" y="0"/>
                    </a:moveTo>
                    <a:cubicBezTo>
                      <a:pt x="1517" y="0"/>
                      <a:pt x="1431" y="9"/>
                      <a:pt x="1346" y="28"/>
                    </a:cubicBezTo>
                    <a:cubicBezTo>
                      <a:pt x="258" y="285"/>
                      <a:pt x="0" y="1688"/>
                      <a:pt x="945" y="2289"/>
                    </a:cubicBezTo>
                    <a:cubicBezTo>
                      <a:pt x="1164" y="2428"/>
                      <a:pt x="1396" y="2491"/>
                      <a:pt x="1619" y="2491"/>
                    </a:cubicBezTo>
                    <a:cubicBezTo>
                      <a:pt x="2358" y="2491"/>
                      <a:pt x="3010" y="1807"/>
                      <a:pt x="2834" y="972"/>
                    </a:cubicBezTo>
                    <a:cubicBezTo>
                      <a:pt x="2709" y="400"/>
                      <a:pt x="2173" y="0"/>
                      <a:pt x="1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34"/>
            <p:cNvGrpSpPr/>
            <p:nvPr/>
          </p:nvGrpSpPr>
          <p:grpSpPr>
            <a:xfrm>
              <a:off x="7414457" y="2192098"/>
              <a:ext cx="849904" cy="2412145"/>
              <a:chOff x="6603185" y="2152793"/>
              <a:chExt cx="887165" cy="2517897"/>
            </a:xfrm>
          </p:grpSpPr>
          <p:sp>
            <p:nvSpPr>
              <p:cNvPr id="542" name="Google Shape;542;p34"/>
              <p:cNvSpPr/>
              <p:nvPr/>
            </p:nvSpPr>
            <p:spPr>
              <a:xfrm>
                <a:off x="6672660" y="2152793"/>
                <a:ext cx="522077" cy="436681"/>
              </a:xfrm>
              <a:custGeom>
                <a:rect b="b" l="l" r="r" t="t"/>
                <a:pathLst>
                  <a:path extrusionOk="0" h="4142" w="4952">
                    <a:moveTo>
                      <a:pt x="2541" y="1"/>
                    </a:moveTo>
                    <a:cubicBezTo>
                      <a:pt x="1450" y="1"/>
                      <a:pt x="1002" y="821"/>
                      <a:pt x="1002" y="821"/>
                    </a:cubicBezTo>
                    <a:cubicBezTo>
                      <a:pt x="1002" y="821"/>
                      <a:pt x="0" y="907"/>
                      <a:pt x="258" y="2424"/>
                    </a:cubicBezTo>
                    <a:cubicBezTo>
                      <a:pt x="315" y="2767"/>
                      <a:pt x="344" y="3054"/>
                      <a:pt x="372" y="3311"/>
                    </a:cubicBezTo>
                    <a:cubicBezTo>
                      <a:pt x="773" y="3683"/>
                      <a:pt x="1288" y="3912"/>
                      <a:pt x="1832" y="3969"/>
                    </a:cubicBezTo>
                    <a:cubicBezTo>
                      <a:pt x="2004" y="3998"/>
                      <a:pt x="2147" y="4055"/>
                      <a:pt x="2261" y="4141"/>
                    </a:cubicBezTo>
                    <a:lnTo>
                      <a:pt x="2862" y="3998"/>
                    </a:lnTo>
                    <a:cubicBezTo>
                      <a:pt x="3234" y="3941"/>
                      <a:pt x="3606" y="3798"/>
                      <a:pt x="3921" y="3626"/>
                    </a:cubicBezTo>
                    <a:cubicBezTo>
                      <a:pt x="3978" y="3426"/>
                      <a:pt x="4951" y="707"/>
                      <a:pt x="3434" y="163"/>
                    </a:cubicBezTo>
                    <a:cubicBezTo>
                      <a:pt x="3098" y="47"/>
                      <a:pt x="2801" y="1"/>
                      <a:pt x="254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4"/>
              <p:cNvSpPr/>
              <p:nvPr/>
            </p:nvSpPr>
            <p:spPr>
              <a:xfrm>
                <a:off x="7082976" y="2619515"/>
                <a:ext cx="168368" cy="242694"/>
              </a:xfrm>
              <a:custGeom>
                <a:rect b="b" l="l" r="r" t="t"/>
                <a:pathLst>
                  <a:path extrusionOk="0" h="2302" w="1597">
                    <a:moveTo>
                      <a:pt x="0" y="0"/>
                    </a:moveTo>
                    <a:cubicBezTo>
                      <a:pt x="0" y="0"/>
                      <a:pt x="172" y="1460"/>
                      <a:pt x="258" y="1689"/>
                    </a:cubicBezTo>
                    <a:cubicBezTo>
                      <a:pt x="344" y="1946"/>
                      <a:pt x="630" y="1946"/>
                      <a:pt x="659" y="2004"/>
                    </a:cubicBezTo>
                    <a:cubicBezTo>
                      <a:pt x="690" y="2020"/>
                      <a:pt x="1042" y="2302"/>
                      <a:pt x="1283" y="2302"/>
                    </a:cubicBezTo>
                    <a:cubicBezTo>
                      <a:pt x="1474" y="2302"/>
                      <a:pt x="1596" y="2123"/>
                      <a:pt x="1431" y="1489"/>
                    </a:cubicBezTo>
                    <a:cubicBezTo>
                      <a:pt x="1031" y="29"/>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6932112" y="3446268"/>
                <a:ext cx="262620" cy="1155696"/>
              </a:xfrm>
              <a:custGeom>
                <a:rect b="b" l="l" r="r" t="t"/>
                <a:pathLst>
                  <a:path extrusionOk="0" h="10962" w="2491">
                    <a:moveTo>
                      <a:pt x="0" y="0"/>
                    </a:moveTo>
                    <a:lnTo>
                      <a:pt x="430" y="10961"/>
                    </a:lnTo>
                    <a:lnTo>
                      <a:pt x="1374" y="10961"/>
                    </a:lnTo>
                    <a:lnTo>
                      <a:pt x="2490" y="2347"/>
                    </a:lnTo>
                    <a:lnTo>
                      <a:pt x="24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6684678" y="3446268"/>
                <a:ext cx="262620" cy="1155696"/>
              </a:xfrm>
              <a:custGeom>
                <a:rect b="b" l="l" r="r" t="t"/>
                <a:pathLst>
                  <a:path extrusionOk="0" h="10962" w="2491">
                    <a:moveTo>
                      <a:pt x="1" y="0"/>
                    </a:moveTo>
                    <a:lnTo>
                      <a:pt x="430" y="10961"/>
                    </a:lnTo>
                    <a:lnTo>
                      <a:pt x="1346" y="10961"/>
                    </a:lnTo>
                    <a:lnTo>
                      <a:pt x="2491" y="2347"/>
                    </a:lnTo>
                    <a:lnTo>
                      <a:pt x="24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4"/>
              <p:cNvSpPr/>
              <p:nvPr/>
            </p:nvSpPr>
            <p:spPr>
              <a:xfrm>
                <a:off x="6687736" y="3563924"/>
                <a:ext cx="256505" cy="166048"/>
              </a:xfrm>
              <a:custGeom>
                <a:rect b="b" l="l" r="r" t="t"/>
                <a:pathLst>
                  <a:path extrusionOk="0" h="1575" w="2433">
                    <a:moveTo>
                      <a:pt x="1345" y="0"/>
                    </a:moveTo>
                    <a:cubicBezTo>
                      <a:pt x="887" y="29"/>
                      <a:pt x="458" y="115"/>
                      <a:pt x="0" y="258"/>
                    </a:cubicBezTo>
                    <a:lnTo>
                      <a:pt x="57" y="1574"/>
                    </a:lnTo>
                    <a:cubicBezTo>
                      <a:pt x="1031" y="1574"/>
                      <a:pt x="2433" y="1403"/>
                      <a:pt x="2433" y="1403"/>
                    </a:cubicBezTo>
                    <a:lnTo>
                      <a:pt x="2347" y="286"/>
                    </a:lnTo>
                    <a:cubicBezTo>
                      <a:pt x="2032" y="172"/>
                      <a:pt x="1689" y="57"/>
                      <a:pt x="1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4"/>
              <p:cNvSpPr/>
              <p:nvPr/>
            </p:nvSpPr>
            <p:spPr>
              <a:xfrm>
                <a:off x="6726954" y="4601846"/>
                <a:ext cx="227407" cy="68844"/>
              </a:xfrm>
              <a:custGeom>
                <a:rect b="b" l="l" r="r" t="t"/>
                <a:pathLst>
                  <a:path extrusionOk="0" h="653" w="2157">
                    <a:moveTo>
                      <a:pt x="0" y="0"/>
                    </a:moveTo>
                    <a:lnTo>
                      <a:pt x="0" y="601"/>
                    </a:lnTo>
                    <a:cubicBezTo>
                      <a:pt x="0" y="601"/>
                      <a:pt x="967" y="652"/>
                      <a:pt x="1603" y="652"/>
                    </a:cubicBezTo>
                    <a:cubicBezTo>
                      <a:pt x="1921" y="652"/>
                      <a:pt x="2156" y="639"/>
                      <a:pt x="2147" y="601"/>
                    </a:cubicBezTo>
                    <a:cubicBezTo>
                      <a:pt x="2147" y="487"/>
                      <a:pt x="945"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4"/>
              <p:cNvSpPr/>
              <p:nvPr/>
            </p:nvSpPr>
            <p:spPr>
              <a:xfrm>
                <a:off x="6932112" y="3446268"/>
                <a:ext cx="262620" cy="331991"/>
              </a:xfrm>
              <a:custGeom>
                <a:rect b="b" l="l" r="r" t="t"/>
                <a:pathLst>
                  <a:path extrusionOk="0" h="3149" w="2491">
                    <a:moveTo>
                      <a:pt x="1231" y="0"/>
                    </a:moveTo>
                    <a:lnTo>
                      <a:pt x="258" y="29"/>
                    </a:lnTo>
                    <a:lnTo>
                      <a:pt x="0" y="687"/>
                    </a:lnTo>
                    <a:lnTo>
                      <a:pt x="115" y="3148"/>
                    </a:lnTo>
                    <a:lnTo>
                      <a:pt x="2490" y="2261"/>
                    </a:lnTo>
                    <a:lnTo>
                      <a:pt x="2490" y="630"/>
                    </a:lnTo>
                    <a:cubicBezTo>
                      <a:pt x="2090" y="401"/>
                      <a:pt x="1660" y="200"/>
                      <a:pt x="1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4"/>
              <p:cNvSpPr/>
              <p:nvPr/>
            </p:nvSpPr>
            <p:spPr>
              <a:xfrm>
                <a:off x="6639451" y="2619515"/>
                <a:ext cx="606524" cy="1092334"/>
              </a:xfrm>
              <a:custGeom>
                <a:rect b="b" l="l" r="r" t="t"/>
                <a:pathLst>
                  <a:path extrusionOk="0" h="10361" w="5753">
                    <a:moveTo>
                      <a:pt x="2118" y="0"/>
                    </a:moveTo>
                    <a:cubicBezTo>
                      <a:pt x="2118" y="0"/>
                      <a:pt x="1231" y="58"/>
                      <a:pt x="659" y="172"/>
                    </a:cubicBezTo>
                    <a:lnTo>
                      <a:pt x="802" y="5180"/>
                    </a:lnTo>
                    <a:lnTo>
                      <a:pt x="0" y="9731"/>
                    </a:lnTo>
                    <a:cubicBezTo>
                      <a:pt x="0" y="9731"/>
                      <a:pt x="1497" y="10344"/>
                      <a:pt x="2787" y="10344"/>
                    </a:cubicBezTo>
                    <a:cubicBezTo>
                      <a:pt x="2890" y="10344"/>
                      <a:pt x="2992" y="10340"/>
                      <a:pt x="3091" y="10332"/>
                    </a:cubicBezTo>
                    <a:lnTo>
                      <a:pt x="3435" y="8014"/>
                    </a:lnTo>
                    <a:lnTo>
                      <a:pt x="3606" y="10361"/>
                    </a:lnTo>
                    <a:cubicBezTo>
                      <a:pt x="4350" y="10332"/>
                      <a:pt x="5066" y="10189"/>
                      <a:pt x="5753" y="9931"/>
                    </a:cubicBezTo>
                    <a:lnTo>
                      <a:pt x="5037" y="5180"/>
                    </a:lnTo>
                    <a:cubicBezTo>
                      <a:pt x="4923" y="4408"/>
                      <a:pt x="4894" y="3606"/>
                      <a:pt x="5009" y="2834"/>
                    </a:cubicBezTo>
                    <a:cubicBezTo>
                      <a:pt x="5095" y="2376"/>
                      <a:pt x="5066" y="1918"/>
                      <a:pt x="4866" y="1517"/>
                    </a:cubicBezTo>
                    <a:cubicBezTo>
                      <a:pt x="4780" y="1345"/>
                      <a:pt x="4694" y="1174"/>
                      <a:pt x="4608" y="1031"/>
                    </a:cubicBezTo>
                    <a:lnTo>
                      <a:pt x="42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4"/>
              <p:cNvSpPr/>
              <p:nvPr/>
            </p:nvSpPr>
            <p:spPr>
              <a:xfrm>
                <a:off x="6751097" y="2701010"/>
                <a:ext cx="96677" cy="281386"/>
              </a:xfrm>
              <a:custGeom>
                <a:rect b="b" l="l" r="r" t="t"/>
                <a:pathLst>
                  <a:path extrusionOk="0" h="2669" w="917">
                    <a:moveTo>
                      <a:pt x="286" y="0"/>
                    </a:moveTo>
                    <a:cubicBezTo>
                      <a:pt x="143" y="744"/>
                      <a:pt x="58" y="1517"/>
                      <a:pt x="0" y="2290"/>
                    </a:cubicBezTo>
                    <a:cubicBezTo>
                      <a:pt x="18" y="2571"/>
                      <a:pt x="25" y="2626"/>
                      <a:pt x="27" y="2626"/>
                    </a:cubicBezTo>
                    <a:cubicBezTo>
                      <a:pt x="29" y="2626"/>
                      <a:pt x="29" y="2604"/>
                      <a:pt x="29" y="2604"/>
                    </a:cubicBezTo>
                    <a:cubicBezTo>
                      <a:pt x="29" y="2604"/>
                      <a:pt x="251" y="2669"/>
                      <a:pt x="472" y="2669"/>
                    </a:cubicBezTo>
                    <a:cubicBezTo>
                      <a:pt x="694" y="2669"/>
                      <a:pt x="916" y="2604"/>
                      <a:pt x="916" y="2347"/>
                    </a:cubicBezTo>
                    <a:cubicBezTo>
                      <a:pt x="887" y="1832"/>
                      <a:pt x="286" y="0"/>
                      <a:pt x="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4"/>
              <p:cNvSpPr/>
              <p:nvPr/>
            </p:nvSpPr>
            <p:spPr>
              <a:xfrm>
                <a:off x="6868751" y="2483726"/>
                <a:ext cx="105744" cy="135896"/>
              </a:xfrm>
              <a:custGeom>
                <a:rect b="b" l="l" r="r" t="t"/>
                <a:pathLst>
                  <a:path extrusionOk="0" h="1289" w="1003">
                    <a:moveTo>
                      <a:pt x="0" y="1"/>
                    </a:moveTo>
                    <a:lnTo>
                      <a:pt x="0" y="1288"/>
                    </a:lnTo>
                    <a:lnTo>
                      <a:pt x="1002" y="1288"/>
                    </a:lnTo>
                    <a:lnTo>
                      <a:pt x="1002" y="602"/>
                    </a:lnTo>
                    <a:lnTo>
                      <a:pt x="1002" y="1"/>
                    </a:ln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4"/>
              <p:cNvSpPr/>
              <p:nvPr/>
            </p:nvSpPr>
            <p:spPr>
              <a:xfrm>
                <a:off x="6868751" y="2483726"/>
                <a:ext cx="105744" cy="108696"/>
              </a:xfrm>
              <a:custGeom>
                <a:rect b="b" l="l" r="r" t="t"/>
                <a:pathLst>
                  <a:path extrusionOk="0" h="1031" w="1003">
                    <a:moveTo>
                      <a:pt x="229" y="1"/>
                    </a:moveTo>
                    <a:lnTo>
                      <a:pt x="0" y="401"/>
                    </a:lnTo>
                    <a:cubicBezTo>
                      <a:pt x="0" y="401"/>
                      <a:pt x="115" y="888"/>
                      <a:pt x="1002" y="1031"/>
                    </a:cubicBezTo>
                    <a:lnTo>
                      <a:pt x="1002" y="86"/>
                    </a:lnTo>
                    <a:lnTo>
                      <a:pt x="945" y="58"/>
                    </a:lnTo>
                    <a:lnTo>
                      <a:pt x="344" y="1"/>
                    </a:ln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4"/>
              <p:cNvSpPr/>
              <p:nvPr/>
            </p:nvSpPr>
            <p:spPr>
              <a:xfrm>
                <a:off x="6721050" y="2267181"/>
                <a:ext cx="346962" cy="286025"/>
              </a:xfrm>
              <a:custGeom>
                <a:rect b="b" l="l" r="r" t="t"/>
                <a:pathLst>
                  <a:path extrusionOk="0" h="2713" w="3291">
                    <a:moveTo>
                      <a:pt x="2307" y="0"/>
                    </a:moveTo>
                    <a:cubicBezTo>
                      <a:pt x="2244" y="0"/>
                      <a:pt x="2180" y="8"/>
                      <a:pt x="2117" y="23"/>
                    </a:cubicBezTo>
                    <a:cubicBezTo>
                      <a:pt x="1716" y="51"/>
                      <a:pt x="1344" y="194"/>
                      <a:pt x="1029" y="423"/>
                    </a:cubicBezTo>
                    <a:cubicBezTo>
                      <a:pt x="1058" y="738"/>
                      <a:pt x="972" y="1053"/>
                      <a:pt x="743" y="1282"/>
                    </a:cubicBezTo>
                    <a:cubicBezTo>
                      <a:pt x="743" y="1282"/>
                      <a:pt x="620" y="993"/>
                      <a:pt x="390" y="993"/>
                    </a:cubicBezTo>
                    <a:cubicBezTo>
                      <a:pt x="349" y="993"/>
                      <a:pt x="304" y="1003"/>
                      <a:pt x="257" y="1024"/>
                    </a:cubicBezTo>
                    <a:cubicBezTo>
                      <a:pt x="1" y="1152"/>
                      <a:pt x="156" y="1828"/>
                      <a:pt x="641" y="1828"/>
                    </a:cubicBezTo>
                    <a:cubicBezTo>
                      <a:pt x="699" y="1828"/>
                      <a:pt x="762" y="1818"/>
                      <a:pt x="829" y="1797"/>
                    </a:cubicBezTo>
                    <a:cubicBezTo>
                      <a:pt x="1287" y="2598"/>
                      <a:pt x="1917" y="2713"/>
                      <a:pt x="2088" y="2713"/>
                    </a:cubicBezTo>
                    <a:cubicBezTo>
                      <a:pt x="2918" y="2684"/>
                      <a:pt x="3290" y="1597"/>
                      <a:pt x="3176" y="767"/>
                    </a:cubicBezTo>
                    <a:cubicBezTo>
                      <a:pt x="3126" y="319"/>
                      <a:pt x="2730" y="0"/>
                      <a:pt x="2307" y="0"/>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4"/>
              <p:cNvSpPr/>
              <p:nvPr/>
            </p:nvSpPr>
            <p:spPr>
              <a:xfrm>
                <a:off x="6748039" y="2394747"/>
                <a:ext cx="39324" cy="46810"/>
              </a:xfrm>
              <a:custGeom>
                <a:rect b="b" l="l" r="r" t="t"/>
                <a:pathLst>
                  <a:path extrusionOk="0" h="444" w="373">
                    <a:moveTo>
                      <a:pt x="187" y="0"/>
                    </a:moveTo>
                    <a:cubicBezTo>
                      <a:pt x="151" y="0"/>
                      <a:pt x="115" y="15"/>
                      <a:pt x="87" y="43"/>
                    </a:cubicBezTo>
                    <a:cubicBezTo>
                      <a:pt x="1" y="100"/>
                      <a:pt x="87" y="444"/>
                      <a:pt x="373" y="444"/>
                    </a:cubicBezTo>
                    <a:cubicBezTo>
                      <a:pt x="287" y="387"/>
                      <a:pt x="201" y="329"/>
                      <a:pt x="172" y="215"/>
                    </a:cubicBezTo>
                    <a:cubicBezTo>
                      <a:pt x="125" y="96"/>
                      <a:pt x="196" y="36"/>
                      <a:pt x="255" y="36"/>
                    </a:cubicBezTo>
                    <a:cubicBezTo>
                      <a:pt x="266" y="36"/>
                      <a:pt x="277" y="38"/>
                      <a:pt x="287" y="43"/>
                    </a:cubicBezTo>
                    <a:cubicBezTo>
                      <a:pt x="258" y="15"/>
                      <a:pt x="222" y="0"/>
                      <a:pt x="187" y="0"/>
                    </a:cubicBez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4"/>
              <p:cNvSpPr/>
              <p:nvPr/>
            </p:nvSpPr>
            <p:spPr>
              <a:xfrm>
                <a:off x="6820467" y="2619515"/>
                <a:ext cx="193249" cy="256611"/>
              </a:xfrm>
              <a:custGeom>
                <a:rect b="b" l="l" r="r" t="t"/>
                <a:pathLst>
                  <a:path extrusionOk="0" h="2434" w="1833">
                    <a:moveTo>
                      <a:pt x="401" y="0"/>
                    </a:moveTo>
                    <a:lnTo>
                      <a:pt x="1" y="29"/>
                    </a:lnTo>
                    <a:lnTo>
                      <a:pt x="1718" y="2433"/>
                    </a:lnTo>
                    <a:lnTo>
                      <a:pt x="1832" y="0"/>
                    </a:ln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4"/>
              <p:cNvSpPr/>
              <p:nvPr/>
            </p:nvSpPr>
            <p:spPr>
              <a:xfrm>
                <a:off x="6868751" y="2688886"/>
                <a:ext cx="141905" cy="187239"/>
              </a:xfrm>
              <a:custGeom>
                <a:rect b="b" l="l" r="r" t="t"/>
                <a:pathLst>
                  <a:path extrusionOk="0" h="1776" w="1346">
                    <a:moveTo>
                      <a:pt x="0" y="1"/>
                    </a:moveTo>
                    <a:lnTo>
                      <a:pt x="1260" y="1775"/>
                    </a:lnTo>
                    <a:lnTo>
                      <a:pt x="13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4"/>
              <p:cNvSpPr/>
              <p:nvPr/>
            </p:nvSpPr>
            <p:spPr>
              <a:xfrm>
                <a:off x="7001482" y="2619515"/>
                <a:ext cx="78543" cy="256611"/>
              </a:xfrm>
              <a:custGeom>
                <a:rect b="b" l="l" r="r" t="t"/>
                <a:pathLst>
                  <a:path extrusionOk="0" h="2434" w="745">
                    <a:moveTo>
                      <a:pt x="115" y="0"/>
                    </a:moveTo>
                    <a:lnTo>
                      <a:pt x="1" y="2433"/>
                    </a:lnTo>
                    <a:lnTo>
                      <a:pt x="659" y="1603"/>
                    </a:lnTo>
                    <a:lnTo>
                      <a:pt x="344" y="1174"/>
                    </a:lnTo>
                    <a:lnTo>
                      <a:pt x="745" y="1088"/>
                    </a:lnTo>
                    <a:lnTo>
                      <a:pt x="1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4"/>
              <p:cNvSpPr/>
              <p:nvPr/>
            </p:nvSpPr>
            <p:spPr>
              <a:xfrm>
                <a:off x="6820467" y="2622573"/>
                <a:ext cx="181124" cy="253553"/>
              </a:xfrm>
              <a:custGeom>
                <a:rect b="b" l="l" r="r" t="t"/>
                <a:pathLst>
                  <a:path extrusionOk="0" h="2405" w="1718">
                    <a:moveTo>
                      <a:pt x="1" y="0"/>
                    </a:moveTo>
                    <a:lnTo>
                      <a:pt x="1" y="1145"/>
                    </a:lnTo>
                    <a:lnTo>
                      <a:pt x="602" y="1345"/>
                    </a:lnTo>
                    <a:lnTo>
                      <a:pt x="401" y="1717"/>
                    </a:lnTo>
                    <a:lnTo>
                      <a:pt x="1718" y="2404"/>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4"/>
              <p:cNvSpPr/>
              <p:nvPr/>
            </p:nvSpPr>
            <p:spPr>
              <a:xfrm>
                <a:off x="6977340" y="4601846"/>
                <a:ext cx="226458" cy="68844"/>
              </a:xfrm>
              <a:custGeom>
                <a:rect b="b" l="l" r="r" t="t"/>
                <a:pathLst>
                  <a:path extrusionOk="0" h="653" w="2148">
                    <a:moveTo>
                      <a:pt x="1" y="0"/>
                    </a:moveTo>
                    <a:lnTo>
                      <a:pt x="1" y="601"/>
                    </a:lnTo>
                    <a:cubicBezTo>
                      <a:pt x="1" y="601"/>
                      <a:pt x="955" y="652"/>
                      <a:pt x="1591" y="652"/>
                    </a:cubicBezTo>
                    <a:cubicBezTo>
                      <a:pt x="1909" y="652"/>
                      <a:pt x="2147" y="639"/>
                      <a:pt x="2147" y="601"/>
                    </a:cubicBezTo>
                    <a:cubicBezTo>
                      <a:pt x="2119" y="487"/>
                      <a:pt x="945"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4"/>
              <p:cNvSpPr/>
              <p:nvPr/>
            </p:nvSpPr>
            <p:spPr>
              <a:xfrm>
                <a:off x="7007491" y="2384204"/>
                <a:ext cx="24248" cy="30258"/>
              </a:xfrm>
              <a:custGeom>
                <a:rect b="b" l="l" r="r" t="t"/>
                <a:pathLst>
                  <a:path extrusionOk="0" h="287" w="230">
                    <a:moveTo>
                      <a:pt x="115" y="0"/>
                    </a:moveTo>
                    <a:cubicBezTo>
                      <a:pt x="58" y="0"/>
                      <a:pt x="1" y="57"/>
                      <a:pt x="1" y="143"/>
                    </a:cubicBezTo>
                    <a:cubicBezTo>
                      <a:pt x="1" y="229"/>
                      <a:pt x="58" y="286"/>
                      <a:pt x="115" y="286"/>
                    </a:cubicBezTo>
                    <a:cubicBezTo>
                      <a:pt x="173" y="286"/>
                      <a:pt x="230" y="229"/>
                      <a:pt x="230" y="143"/>
                    </a:cubicBezTo>
                    <a:cubicBezTo>
                      <a:pt x="230" y="57"/>
                      <a:pt x="173" y="0"/>
                      <a:pt x="11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4"/>
              <p:cNvSpPr/>
              <p:nvPr/>
            </p:nvSpPr>
            <p:spPr>
              <a:xfrm>
                <a:off x="6944131" y="2399280"/>
                <a:ext cx="42382" cy="63467"/>
              </a:xfrm>
              <a:custGeom>
                <a:rect b="b" l="l" r="r" t="t"/>
                <a:pathLst>
                  <a:path extrusionOk="0" h="602" w="402">
                    <a:moveTo>
                      <a:pt x="201" y="0"/>
                    </a:moveTo>
                    <a:cubicBezTo>
                      <a:pt x="144" y="201"/>
                      <a:pt x="230" y="372"/>
                      <a:pt x="230" y="458"/>
                    </a:cubicBezTo>
                    <a:cubicBezTo>
                      <a:pt x="230" y="544"/>
                      <a:pt x="1" y="601"/>
                      <a:pt x="173" y="601"/>
                    </a:cubicBezTo>
                    <a:cubicBezTo>
                      <a:pt x="344" y="601"/>
                      <a:pt x="402" y="515"/>
                      <a:pt x="344" y="429"/>
                    </a:cubicBezTo>
                    <a:cubicBezTo>
                      <a:pt x="258" y="286"/>
                      <a:pt x="230" y="143"/>
                      <a:pt x="201" y="0"/>
                    </a:cubicBezTo>
                    <a:close/>
                  </a:path>
                </a:pathLst>
              </a:custGeom>
              <a:solidFill>
                <a:srgbClr val="E37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4"/>
              <p:cNvSpPr/>
              <p:nvPr/>
            </p:nvSpPr>
            <p:spPr>
              <a:xfrm>
                <a:off x="6998530" y="2361116"/>
                <a:ext cx="51343" cy="17079"/>
              </a:xfrm>
              <a:custGeom>
                <a:rect b="b" l="l" r="r" t="t"/>
                <a:pathLst>
                  <a:path extrusionOk="0" h="162" w="487">
                    <a:moveTo>
                      <a:pt x="238" y="0"/>
                    </a:moveTo>
                    <a:cubicBezTo>
                      <a:pt x="168" y="0"/>
                      <a:pt x="95" y="23"/>
                      <a:pt x="29" y="76"/>
                    </a:cubicBezTo>
                    <a:cubicBezTo>
                      <a:pt x="0" y="76"/>
                      <a:pt x="0" y="105"/>
                      <a:pt x="29" y="133"/>
                    </a:cubicBezTo>
                    <a:lnTo>
                      <a:pt x="86" y="133"/>
                    </a:lnTo>
                    <a:cubicBezTo>
                      <a:pt x="129" y="90"/>
                      <a:pt x="186" y="69"/>
                      <a:pt x="247" y="69"/>
                    </a:cubicBezTo>
                    <a:cubicBezTo>
                      <a:pt x="308" y="69"/>
                      <a:pt x="372" y="90"/>
                      <a:pt x="429" y="133"/>
                    </a:cubicBezTo>
                    <a:cubicBezTo>
                      <a:pt x="429" y="133"/>
                      <a:pt x="429" y="162"/>
                      <a:pt x="429" y="162"/>
                    </a:cubicBezTo>
                    <a:lnTo>
                      <a:pt x="458" y="162"/>
                    </a:lnTo>
                    <a:cubicBezTo>
                      <a:pt x="487" y="133"/>
                      <a:pt x="487" y="105"/>
                      <a:pt x="458" y="76"/>
                    </a:cubicBezTo>
                    <a:cubicBezTo>
                      <a:pt x="397" y="30"/>
                      <a:pt x="319" y="0"/>
                      <a:pt x="238"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4"/>
              <p:cNvSpPr/>
              <p:nvPr/>
            </p:nvSpPr>
            <p:spPr>
              <a:xfrm>
                <a:off x="7019615" y="2387156"/>
                <a:ext cx="21191" cy="3163"/>
              </a:xfrm>
              <a:custGeom>
                <a:rect b="b" l="l" r="r" t="t"/>
                <a:pathLst>
                  <a:path extrusionOk="0" h="30" w="201">
                    <a:moveTo>
                      <a:pt x="0" y="1"/>
                    </a:moveTo>
                    <a:cubicBezTo>
                      <a:pt x="0" y="1"/>
                      <a:pt x="0" y="1"/>
                      <a:pt x="0" y="29"/>
                    </a:cubicBezTo>
                    <a:lnTo>
                      <a:pt x="201" y="29"/>
                    </a:lnTo>
                    <a:cubicBezTo>
                      <a:pt x="201" y="1"/>
                      <a:pt x="201" y="1"/>
                      <a:pt x="20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4"/>
              <p:cNvSpPr/>
              <p:nvPr/>
            </p:nvSpPr>
            <p:spPr>
              <a:xfrm>
                <a:off x="7016558" y="2387156"/>
                <a:ext cx="21296" cy="9172"/>
              </a:xfrm>
              <a:custGeom>
                <a:rect b="b" l="l" r="r" t="t"/>
                <a:pathLst>
                  <a:path extrusionOk="0" h="87" w="202">
                    <a:moveTo>
                      <a:pt x="29" y="1"/>
                    </a:moveTo>
                    <a:cubicBezTo>
                      <a:pt x="29" y="1"/>
                      <a:pt x="1" y="29"/>
                      <a:pt x="29" y="58"/>
                    </a:cubicBezTo>
                    <a:cubicBezTo>
                      <a:pt x="87" y="87"/>
                      <a:pt x="144" y="87"/>
                      <a:pt x="201" y="87"/>
                    </a:cubicBezTo>
                    <a:cubicBezTo>
                      <a:pt x="201" y="87"/>
                      <a:pt x="201" y="58"/>
                      <a:pt x="201" y="58"/>
                    </a:cubicBezTo>
                    <a:cubicBezTo>
                      <a:pt x="144" y="58"/>
                      <a:pt x="87" y="29"/>
                      <a:pt x="29"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p:nvPr/>
            </p:nvSpPr>
            <p:spPr>
              <a:xfrm>
                <a:off x="6892894" y="2384204"/>
                <a:ext cx="24248" cy="30258"/>
              </a:xfrm>
              <a:custGeom>
                <a:rect b="b" l="l" r="r" t="t"/>
                <a:pathLst>
                  <a:path extrusionOk="0" h="287" w="230">
                    <a:moveTo>
                      <a:pt x="115" y="0"/>
                    </a:moveTo>
                    <a:cubicBezTo>
                      <a:pt x="58" y="0"/>
                      <a:pt x="0" y="57"/>
                      <a:pt x="0" y="143"/>
                    </a:cubicBezTo>
                    <a:cubicBezTo>
                      <a:pt x="0" y="229"/>
                      <a:pt x="58" y="286"/>
                      <a:pt x="115" y="286"/>
                    </a:cubicBezTo>
                    <a:cubicBezTo>
                      <a:pt x="172" y="286"/>
                      <a:pt x="229" y="229"/>
                      <a:pt x="229" y="143"/>
                    </a:cubicBezTo>
                    <a:cubicBezTo>
                      <a:pt x="229" y="57"/>
                      <a:pt x="172" y="0"/>
                      <a:pt x="11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4"/>
              <p:cNvSpPr/>
              <p:nvPr/>
            </p:nvSpPr>
            <p:spPr>
              <a:xfrm>
                <a:off x="6874761" y="2361116"/>
                <a:ext cx="48391" cy="17079"/>
              </a:xfrm>
              <a:custGeom>
                <a:rect b="b" l="l" r="r" t="t"/>
                <a:pathLst>
                  <a:path extrusionOk="0" h="162" w="459">
                    <a:moveTo>
                      <a:pt x="236" y="0"/>
                    </a:moveTo>
                    <a:cubicBezTo>
                      <a:pt x="148" y="0"/>
                      <a:pt x="62" y="30"/>
                      <a:pt x="1" y="76"/>
                    </a:cubicBezTo>
                    <a:cubicBezTo>
                      <a:pt x="1" y="105"/>
                      <a:pt x="1" y="133"/>
                      <a:pt x="1" y="162"/>
                    </a:cubicBezTo>
                    <a:lnTo>
                      <a:pt x="29" y="162"/>
                    </a:lnTo>
                    <a:cubicBezTo>
                      <a:pt x="58" y="162"/>
                      <a:pt x="58" y="133"/>
                      <a:pt x="58" y="133"/>
                    </a:cubicBezTo>
                    <a:cubicBezTo>
                      <a:pt x="101" y="90"/>
                      <a:pt x="158" y="69"/>
                      <a:pt x="215" y="69"/>
                    </a:cubicBezTo>
                    <a:cubicBezTo>
                      <a:pt x="273" y="69"/>
                      <a:pt x="330" y="90"/>
                      <a:pt x="373" y="133"/>
                    </a:cubicBezTo>
                    <a:lnTo>
                      <a:pt x="459" y="133"/>
                    </a:lnTo>
                    <a:cubicBezTo>
                      <a:pt x="459" y="105"/>
                      <a:pt x="459" y="76"/>
                      <a:pt x="459" y="76"/>
                    </a:cubicBezTo>
                    <a:cubicBezTo>
                      <a:pt x="392" y="23"/>
                      <a:pt x="313" y="0"/>
                      <a:pt x="236"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4"/>
              <p:cNvSpPr/>
              <p:nvPr/>
            </p:nvSpPr>
            <p:spPr>
              <a:xfrm>
                <a:off x="6883827" y="2387156"/>
                <a:ext cx="21191" cy="3163"/>
              </a:xfrm>
              <a:custGeom>
                <a:rect b="b" l="l" r="r" t="t"/>
                <a:pathLst>
                  <a:path extrusionOk="0" h="30" w="201">
                    <a:moveTo>
                      <a:pt x="1" y="1"/>
                    </a:moveTo>
                    <a:cubicBezTo>
                      <a:pt x="1" y="1"/>
                      <a:pt x="1" y="1"/>
                      <a:pt x="1" y="29"/>
                    </a:cubicBezTo>
                    <a:lnTo>
                      <a:pt x="201" y="29"/>
                    </a:lnTo>
                    <a:lnTo>
                      <a:pt x="172" y="1"/>
                    </a:ln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4"/>
              <p:cNvSpPr/>
              <p:nvPr/>
            </p:nvSpPr>
            <p:spPr>
              <a:xfrm>
                <a:off x="6883827" y="2387156"/>
                <a:ext cx="21191" cy="9172"/>
              </a:xfrm>
              <a:custGeom>
                <a:rect b="b" l="l" r="r" t="t"/>
                <a:pathLst>
                  <a:path extrusionOk="0" h="87" w="201">
                    <a:moveTo>
                      <a:pt x="172" y="1"/>
                    </a:moveTo>
                    <a:cubicBezTo>
                      <a:pt x="144" y="29"/>
                      <a:pt x="86" y="58"/>
                      <a:pt x="29" y="58"/>
                    </a:cubicBezTo>
                    <a:lnTo>
                      <a:pt x="1" y="58"/>
                    </a:lnTo>
                    <a:cubicBezTo>
                      <a:pt x="1" y="87"/>
                      <a:pt x="1" y="87"/>
                      <a:pt x="29" y="87"/>
                    </a:cubicBezTo>
                    <a:cubicBezTo>
                      <a:pt x="86" y="87"/>
                      <a:pt x="144" y="58"/>
                      <a:pt x="201" y="29"/>
                    </a:cubicBezTo>
                    <a:cubicBezTo>
                      <a:pt x="201" y="29"/>
                      <a:pt x="201" y="29"/>
                      <a:pt x="20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4"/>
              <p:cNvSpPr/>
              <p:nvPr/>
            </p:nvSpPr>
            <p:spPr>
              <a:xfrm>
                <a:off x="6904912" y="2480669"/>
                <a:ext cx="72534" cy="18661"/>
              </a:xfrm>
              <a:custGeom>
                <a:rect b="b" l="l" r="r" t="t"/>
                <a:pathLst>
                  <a:path extrusionOk="0" h="177" w="688">
                    <a:moveTo>
                      <a:pt x="1" y="1"/>
                    </a:moveTo>
                    <a:lnTo>
                      <a:pt x="1" y="1"/>
                    </a:lnTo>
                    <a:cubicBezTo>
                      <a:pt x="101" y="118"/>
                      <a:pt x="250" y="176"/>
                      <a:pt x="396" y="176"/>
                    </a:cubicBezTo>
                    <a:cubicBezTo>
                      <a:pt x="501" y="176"/>
                      <a:pt x="604" y="146"/>
                      <a:pt x="688" y="87"/>
                    </a:cubicBezTo>
                    <a:lnTo>
                      <a:pt x="688" y="87"/>
                    </a:lnTo>
                    <a:cubicBezTo>
                      <a:pt x="611" y="106"/>
                      <a:pt x="535" y="115"/>
                      <a:pt x="459" y="115"/>
                    </a:cubicBezTo>
                    <a:cubicBezTo>
                      <a:pt x="306" y="115"/>
                      <a:pt x="153" y="77"/>
                      <a:pt x="1" y="1"/>
                    </a:cubicBezTo>
                    <a:close/>
                  </a:path>
                </a:pathLst>
              </a:custGeom>
              <a:solidFill>
                <a:srgbClr val="E37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4"/>
              <p:cNvSpPr/>
              <p:nvPr/>
            </p:nvSpPr>
            <p:spPr>
              <a:xfrm>
                <a:off x="6717887" y="2857884"/>
                <a:ext cx="45334" cy="114705"/>
              </a:xfrm>
              <a:custGeom>
                <a:rect b="b" l="l" r="r" t="t"/>
                <a:pathLst>
                  <a:path extrusionOk="0" h="1088" w="430">
                    <a:moveTo>
                      <a:pt x="430" y="0"/>
                    </a:moveTo>
                    <a:lnTo>
                      <a:pt x="0" y="258"/>
                    </a:lnTo>
                    <a:lnTo>
                      <a:pt x="29" y="1088"/>
                    </a:lnTo>
                    <a:lnTo>
                      <a:pt x="430" y="0"/>
                    </a:lnTo>
                    <a:close/>
                  </a:path>
                </a:pathLst>
              </a:custGeom>
              <a:solidFill>
                <a:srgbClr val="C4C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p:nvPr/>
            </p:nvSpPr>
            <p:spPr>
              <a:xfrm>
                <a:off x="6913979" y="2770380"/>
                <a:ext cx="120820" cy="108696"/>
              </a:xfrm>
              <a:custGeom>
                <a:rect b="b" l="l" r="r" t="t"/>
                <a:pathLst>
                  <a:path extrusionOk="0" h="1031" w="1146">
                    <a:moveTo>
                      <a:pt x="87" y="0"/>
                    </a:moveTo>
                    <a:lnTo>
                      <a:pt x="1" y="86"/>
                    </a:lnTo>
                    <a:lnTo>
                      <a:pt x="1002" y="1031"/>
                    </a:lnTo>
                    <a:lnTo>
                      <a:pt x="1145" y="888"/>
                    </a:lnTo>
                    <a:lnTo>
                      <a:pt x="87" y="0"/>
                    </a:lnTo>
                    <a:close/>
                  </a:path>
                </a:pathLst>
              </a:custGeom>
              <a:solidFill>
                <a:srgbClr val="DBE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4"/>
              <p:cNvSpPr/>
              <p:nvPr/>
            </p:nvSpPr>
            <p:spPr>
              <a:xfrm>
                <a:off x="6877818" y="2740229"/>
                <a:ext cx="45334" cy="39324"/>
              </a:xfrm>
              <a:custGeom>
                <a:rect b="b" l="l" r="r" t="t"/>
                <a:pathLst>
                  <a:path extrusionOk="0" h="373" w="430">
                    <a:moveTo>
                      <a:pt x="86" y="0"/>
                    </a:moveTo>
                    <a:lnTo>
                      <a:pt x="0" y="86"/>
                    </a:lnTo>
                    <a:lnTo>
                      <a:pt x="344" y="372"/>
                    </a:lnTo>
                    <a:lnTo>
                      <a:pt x="430" y="286"/>
                    </a:lnTo>
                    <a:lnTo>
                      <a:pt x="86" y="0"/>
                    </a:ln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4"/>
              <p:cNvSpPr/>
              <p:nvPr/>
            </p:nvSpPr>
            <p:spPr>
              <a:xfrm>
                <a:off x="6639451" y="2845760"/>
                <a:ext cx="485915" cy="262198"/>
              </a:xfrm>
              <a:custGeom>
                <a:rect b="b" l="l" r="r" t="t"/>
                <a:pathLst>
                  <a:path extrusionOk="0" h="2487" w="4609">
                    <a:moveTo>
                      <a:pt x="3664" y="1"/>
                    </a:moveTo>
                    <a:cubicBezTo>
                      <a:pt x="3521" y="29"/>
                      <a:pt x="3206" y="802"/>
                      <a:pt x="3206" y="802"/>
                    </a:cubicBezTo>
                    <a:lnTo>
                      <a:pt x="1260" y="1060"/>
                    </a:lnTo>
                    <a:lnTo>
                      <a:pt x="1202" y="745"/>
                    </a:lnTo>
                    <a:lnTo>
                      <a:pt x="0" y="859"/>
                    </a:lnTo>
                    <a:cubicBezTo>
                      <a:pt x="0" y="859"/>
                      <a:pt x="0" y="2147"/>
                      <a:pt x="201" y="2433"/>
                    </a:cubicBezTo>
                    <a:cubicBezTo>
                      <a:pt x="225" y="2470"/>
                      <a:pt x="294" y="2486"/>
                      <a:pt x="398" y="2486"/>
                    </a:cubicBezTo>
                    <a:cubicBezTo>
                      <a:pt x="1032" y="2486"/>
                      <a:pt x="2958" y="1871"/>
                      <a:pt x="3721" y="1403"/>
                    </a:cubicBezTo>
                    <a:cubicBezTo>
                      <a:pt x="4608" y="859"/>
                      <a:pt x="4322" y="144"/>
                      <a:pt x="4322" y="144"/>
                    </a:cubicBezTo>
                    <a:cubicBezTo>
                      <a:pt x="4122" y="58"/>
                      <a:pt x="3893" y="29"/>
                      <a:pt x="3664" y="1"/>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4"/>
              <p:cNvSpPr/>
              <p:nvPr/>
            </p:nvSpPr>
            <p:spPr>
              <a:xfrm>
                <a:off x="6639451" y="2942331"/>
                <a:ext cx="132839" cy="78543"/>
              </a:xfrm>
              <a:custGeom>
                <a:rect b="b" l="l" r="r" t="t"/>
                <a:pathLst>
                  <a:path extrusionOk="0" h="745" w="1260">
                    <a:moveTo>
                      <a:pt x="143" y="1"/>
                    </a:moveTo>
                    <a:cubicBezTo>
                      <a:pt x="115" y="1"/>
                      <a:pt x="58" y="87"/>
                      <a:pt x="0" y="172"/>
                    </a:cubicBezTo>
                    <a:cubicBezTo>
                      <a:pt x="0" y="315"/>
                      <a:pt x="0" y="544"/>
                      <a:pt x="29" y="745"/>
                    </a:cubicBezTo>
                    <a:lnTo>
                      <a:pt x="1260" y="144"/>
                    </a:lnTo>
                    <a:cubicBezTo>
                      <a:pt x="1260" y="144"/>
                      <a:pt x="287" y="1"/>
                      <a:pt x="143" y="1"/>
                    </a:cubicBez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4"/>
              <p:cNvSpPr/>
              <p:nvPr/>
            </p:nvSpPr>
            <p:spPr>
              <a:xfrm>
                <a:off x="6603185" y="2636384"/>
                <a:ext cx="214334" cy="339266"/>
              </a:xfrm>
              <a:custGeom>
                <a:rect b="b" l="l" r="r" t="t"/>
                <a:pathLst>
                  <a:path extrusionOk="0" h="3218" w="2033">
                    <a:moveTo>
                      <a:pt x="1093" y="0"/>
                    </a:moveTo>
                    <a:cubicBezTo>
                      <a:pt x="923" y="0"/>
                      <a:pt x="590" y="73"/>
                      <a:pt x="344" y="584"/>
                    </a:cubicBezTo>
                    <a:cubicBezTo>
                      <a:pt x="1" y="1271"/>
                      <a:pt x="115" y="3217"/>
                      <a:pt x="115" y="3217"/>
                    </a:cubicBezTo>
                    <a:lnTo>
                      <a:pt x="1775" y="3017"/>
                    </a:lnTo>
                    <a:cubicBezTo>
                      <a:pt x="1775" y="3017"/>
                      <a:pt x="2033" y="241"/>
                      <a:pt x="1203" y="12"/>
                    </a:cubicBezTo>
                    <a:cubicBezTo>
                      <a:pt x="1203" y="12"/>
                      <a:pt x="1161" y="0"/>
                      <a:pt x="10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4"/>
              <p:cNvSpPr/>
              <p:nvPr/>
            </p:nvSpPr>
            <p:spPr>
              <a:xfrm>
                <a:off x="6992416" y="2661791"/>
                <a:ext cx="485915" cy="479801"/>
              </a:xfrm>
              <a:custGeom>
                <a:rect b="b" l="l" r="r" t="t"/>
                <a:pathLst>
                  <a:path extrusionOk="0" h="4551" w="4609">
                    <a:moveTo>
                      <a:pt x="1231" y="0"/>
                    </a:moveTo>
                    <a:lnTo>
                      <a:pt x="1" y="4551"/>
                    </a:lnTo>
                    <a:lnTo>
                      <a:pt x="3406" y="4551"/>
                    </a:lnTo>
                    <a:lnTo>
                      <a:pt x="4608"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4"/>
              <p:cNvSpPr/>
              <p:nvPr/>
            </p:nvSpPr>
            <p:spPr>
              <a:xfrm>
                <a:off x="7004539" y="2676867"/>
                <a:ext cx="485810" cy="479801"/>
              </a:xfrm>
              <a:custGeom>
                <a:rect b="b" l="l" r="r" t="t"/>
                <a:pathLst>
                  <a:path extrusionOk="0" h="4551" w="4608">
                    <a:moveTo>
                      <a:pt x="1231" y="0"/>
                    </a:moveTo>
                    <a:lnTo>
                      <a:pt x="0" y="4551"/>
                    </a:lnTo>
                    <a:lnTo>
                      <a:pt x="3377" y="4551"/>
                    </a:lnTo>
                    <a:lnTo>
                      <a:pt x="46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4"/>
              <p:cNvSpPr/>
              <p:nvPr/>
            </p:nvSpPr>
            <p:spPr>
              <a:xfrm>
                <a:off x="7215707" y="2652725"/>
                <a:ext cx="193249" cy="72534"/>
              </a:xfrm>
              <a:custGeom>
                <a:rect b="b" l="l" r="r" t="t"/>
                <a:pathLst>
                  <a:path extrusionOk="0" h="688" w="1833">
                    <a:moveTo>
                      <a:pt x="172" y="0"/>
                    </a:moveTo>
                    <a:lnTo>
                      <a:pt x="1" y="687"/>
                    </a:lnTo>
                    <a:lnTo>
                      <a:pt x="1632" y="687"/>
                    </a:lnTo>
                    <a:lnTo>
                      <a:pt x="1832" y="0"/>
                    </a:lnTo>
                    <a:close/>
                  </a:path>
                </a:pathLst>
              </a:custGeom>
              <a:solidFill>
                <a:srgbClr val="4370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4"/>
              <p:cNvSpPr/>
              <p:nvPr/>
            </p:nvSpPr>
            <p:spPr>
              <a:xfrm>
                <a:off x="7263992" y="2622573"/>
                <a:ext cx="117763" cy="45334"/>
              </a:xfrm>
              <a:custGeom>
                <a:rect b="b" l="l" r="r" t="t"/>
                <a:pathLst>
                  <a:path extrusionOk="0" h="430" w="1117">
                    <a:moveTo>
                      <a:pt x="115" y="0"/>
                    </a:moveTo>
                    <a:lnTo>
                      <a:pt x="1" y="429"/>
                    </a:lnTo>
                    <a:lnTo>
                      <a:pt x="1002" y="429"/>
                    </a:lnTo>
                    <a:lnTo>
                      <a:pt x="1117"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4"/>
              <p:cNvSpPr/>
              <p:nvPr/>
            </p:nvSpPr>
            <p:spPr>
              <a:xfrm>
                <a:off x="7273058" y="2622573"/>
                <a:ext cx="120820" cy="45334"/>
              </a:xfrm>
              <a:custGeom>
                <a:rect b="b" l="l" r="r" t="t"/>
                <a:pathLst>
                  <a:path extrusionOk="0" h="430" w="1146">
                    <a:moveTo>
                      <a:pt x="143" y="0"/>
                    </a:moveTo>
                    <a:lnTo>
                      <a:pt x="0" y="429"/>
                    </a:lnTo>
                    <a:lnTo>
                      <a:pt x="1031" y="429"/>
                    </a:lnTo>
                    <a:lnTo>
                      <a:pt x="1145" y="0"/>
                    </a:lnTo>
                    <a:close/>
                  </a:path>
                </a:pathLst>
              </a:custGeom>
              <a:solidFill>
                <a:srgbClr val="4370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4"/>
              <p:cNvSpPr/>
              <p:nvPr/>
            </p:nvSpPr>
            <p:spPr>
              <a:xfrm>
                <a:off x="7224773" y="2652725"/>
                <a:ext cx="193249" cy="72534"/>
              </a:xfrm>
              <a:custGeom>
                <a:rect b="b" l="l" r="r" t="t"/>
                <a:pathLst>
                  <a:path extrusionOk="0" h="688" w="1833">
                    <a:moveTo>
                      <a:pt x="201" y="0"/>
                    </a:moveTo>
                    <a:lnTo>
                      <a:pt x="0" y="687"/>
                    </a:lnTo>
                    <a:lnTo>
                      <a:pt x="1660" y="687"/>
                    </a:lnTo>
                    <a:lnTo>
                      <a:pt x="1832"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4"/>
              <p:cNvSpPr/>
              <p:nvPr/>
            </p:nvSpPr>
            <p:spPr>
              <a:xfrm>
                <a:off x="7387656" y="2836061"/>
                <a:ext cx="95834" cy="158458"/>
              </a:xfrm>
              <a:custGeom>
                <a:rect b="b" l="l" r="r" t="t"/>
                <a:pathLst>
                  <a:path extrusionOk="0" h="1503" w="909">
                    <a:moveTo>
                      <a:pt x="370" y="0"/>
                    </a:moveTo>
                    <a:cubicBezTo>
                      <a:pt x="343" y="0"/>
                      <a:pt x="324" y="3"/>
                      <a:pt x="316" y="7"/>
                    </a:cubicBezTo>
                    <a:cubicBezTo>
                      <a:pt x="144" y="408"/>
                      <a:pt x="30" y="837"/>
                      <a:pt x="1" y="1295"/>
                    </a:cubicBezTo>
                    <a:cubicBezTo>
                      <a:pt x="49" y="1439"/>
                      <a:pt x="298" y="1502"/>
                      <a:pt x="428" y="1502"/>
                    </a:cubicBezTo>
                    <a:cubicBezTo>
                      <a:pt x="453" y="1502"/>
                      <a:pt x="474" y="1500"/>
                      <a:pt x="487" y="1495"/>
                    </a:cubicBezTo>
                    <a:cubicBezTo>
                      <a:pt x="659" y="1123"/>
                      <a:pt x="774" y="722"/>
                      <a:pt x="859" y="322"/>
                    </a:cubicBezTo>
                    <a:cubicBezTo>
                      <a:pt x="908" y="78"/>
                      <a:pt x="521" y="0"/>
                      <a:pt x="370" y="0"/>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4"/>
              <p:cNvSpPr/>
              <p:nvPr/>
            </p:nvSpPr>
            <p:spPr>
              <a:xfrm>
                <a:off x="6802333" y="2233339"/>
                <a:ext cx="265677" cy="123772"/>
              </a:xfrm>
              <a:custGeom>
                <a:rect b="b" l="l" r="r" t="t"/>
                <a:pathLst>
                  <a:path extrusionOk="0" h="1174" w="2520">
                    <a:moveTo>
                      <a:pt x="1575" y="0"/>
                    </a:moveTo>
                    <a:cubicBezTo>
                      <a:pt x="1289" y="29"/>
                      <a:pt x="1031" y="86"/>
                      <a:pt x="745" y="172"/>
                    </a:cubicBezTo>
                    <a:cubicBezTo>
                      <a:pt x="573" y="229"/>
                      <a:pt x="373" y="286"/>
                      <a:pt x="173" y="372"/>
                    </a:cubicBezTo>
                    <a:cubicBezTo>
                      <a:pt x="1" y="630"/>
                      <a:pt x="29" y="945"/>
                      <a:pt x="230" y="1174"/>
                    </a:cubicBezTo>
                    <a:cubicBezTo>
                      <a:pt x="230" y="1174"/>
                      <a:pt x="662" y="895"/>
                      <a:pt x="1482" y="895"/>
                    </a:cubicBezTo>
                    <a:cubicBezTo>
                      <a:pt x="1778" y="895"/>
                      <a:pt x="2124" y="932"/>
                      <a:pt x="2519" y="1030"/>
                    </a:cubicBezTo>
                    <a:cubicBezTo>
                      <a:pt x="2462" y="773"/>
                      <a:pt x="2376" y="515"/>
                      <a:pt x="2262" y="286"/>
                    </a:cubicBezTo>
                    <a:cubicBezTo>
                      <a:pt x="2061" y="143"/>
                      <a:pt x="1832" y="29"/>
                      <a:pt x="157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 name="Google Shape;584;p34"/>
            <p:cNvSpPr/>
            <p:nvPr/>
          </p:nvSpPr>
          <p:spPr>
            <a:xfrm rot="2700000">
              <a:off x="6257727" y="879916"/>
              <a:ext cx="199358" cy="199470"/>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 name="Google Shape;585;p34"/>
            <p:cNvGrpSpPr/>
            <p:nvPr/>
          </p:nvGrpSpPr>
          <p:grpSpPr>
            <a:xfrm>
              <a:off x="4195962" y="2113572"/>
              <a:ext cx="1676362" cy="2488197"/>
              <a:chOff x="4587881" y="2070350"/>
              <a:chExt cx="1749856" cy="2597283"/>
            </a:xfrm>
          </p:grpSpPr>
          <p:sp>
            <p:nvSpPr>
              <p:cNvPr id="586" name="Google Shape;586;p34"/>
              <p:cNvSpPr/>
              <p:nvPr/>
            </p:nvSpPr>
            <p:spPr>
              <a:xfrm>
                <a:off x="4587881" y="2607602"/>
                <a:ext cx="188610" cy="196095"/>
              </a:xfrm>
              <a:custGeom>
                <a:rect b="b" l="l" r="r" t="t"/>
                <a:pathLst>
                  <a:path extrusionOk="0" h="1860" w="1789">
                    <a:moveTo>
                      <a:pt x="322" y="1"/>
                    </a:moveTo>
                    <a:cubicBezTo>
                      <a:pt x="147" y="1"/>
                      <a:pt x="1" y="592"/>
                      <a:pt x="129" y="1001"/>
                    </a:cubicBezTo>
                    <a:cubicBezTo>
                      <a:pt x="243" y="1430"/>
                      <a:pt x="1560" y="1859"/>
                      <a:pt x="1560" y="1859"/>
                    </a:cubicBezTo>
                    <a:cubicBezTo>
                      <a:pt x="1646" y="1630"/>
                      <a:pt x="1731" y="1373"/>
                      <a:pt x="1789" y="1115"/>
                    </a:cubicBezTo>
                    <a:cubicBezTo>
                      <a:pt x="1789" y="1115"/>
                      <a:pt x="1502" y="772"/>
                      <a:pt x="1417" y="686"/>
                    </a:cubicBezTo>
                    <a:cubicBezTo>
                      <a:pt x="1331" y="629"/>
                      <a:pt x="1188" y="171"/>
                      <a:pt x="1045" y="85"/>
                    </a:cubicBezTo>
                    <a:cubicBezTo>
                      <a:pt x="1033" y="78"/>
                      <a:pt x="1023" y="75"/>
                      <a:pt x="1014" y="75"/>
                    </a:cubicBezTo>
                    <a:cubicBezTo>
                      <a:pt x="915" y="75"/>
                      <a:pt x="990" y="492"/>
                      <a:pt x="1016" y="571"/>
                    </a:cubicBezTo>
                    <a:cubicBezTo>
                      <a:pt x="1016" y="571"/>
                      <a:pt x="558" y="228"/>
                      <a:pt x="386" y="28"/>
                    </a:cubicBezTo>
                    <a:cubicBezTo>
                      <a:pt x="365" y="9"/>
                      <a:pt x="343" y="1"/>
                      <a:pt x="322" y="1"/>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4"/>
              <p:cNvSpPr/>
              <p:nvPr/>
            </p:nvSpPr>
            <p:spPr>
              <a:xfrm>
                <a:off x="4728097" y="2571230"/>
                <a:ext cx="618649" cy="362143"/>
              </a:xfrm>
              <a:custGeom>
                <a:rect b="b" l="l" r="r" t="t"/>
                <a:pathLst>
                  <a:path extrusionOk="0" h="3435" w="5868">
                    <a:moveTo>
                      <a:pt x="4923" y="0"/>
                    </a:moveTo>
                    <a:cubicBezTo>
                      <a:pt x="4322" y="687"/>
                      <a:pt x="3664" y="1346"/>
                      <a:pt x="3006" y="1947"/>
                    </a:cubicBezTo>
                    <a:cubicBezTo>
                      <a:pt x="1918" y="1718"/>
                      <a:pt x="487" y="1288"/>
                      <a:pt x="487" y="1288"/>
                    </a:cubicBezTo>
                    <a:lnTo>
                      <a:pt x="1" y="2347"/>
                    </a:lnTo>
                    <a:cubicBezTo>
                      <a:pt x="1" y="2347"/>
                      <a:pt x="2319" y="3378"/>
                      <a:pt x="3034" y="3435"/>
                    </a:cubicBezTo>
                    <a:cubicBezTo>
                      <a:pt x="3492" y="3435"/>
                      <a:pt x="4351" y="2748"/>
                      <a:pt x="5438" y="1546"/>
                    </a:cubicBezTo>
                    <a:cubicBezTo>
                      <a:pt x="5868" y="1088"/>
                      <a:pt x="5352" y="58"/>
                      <a:pt x="49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p:nvPr/>
            </p:nvSpPr>
            <p:spPr>
              <a:xfrm>
                <a:off x="5114271" y="2746238"/>
                <a:ext cx="150972" cy="162991"/>
              </a:xfrm>
              <a:custGeom>
                <a:rect b="b" l="l" r="r" t="t"/>
                <a:pathLst>
                  <a:path extrusionOk="0" h="1546" w="1432">
                    <a:moveTo>
                      <a:pt x="1031" y="0"/>
                    </a:moveTo>
                    <a:lnTo>
                      <a:pt x="1" y="1546"/>
                    </a:lnTo>
                    <a:cubicBezTo>
                      <a:pt x="516" y="1174"/>
                      <a:pt x="1003" y="744"/>
                      <a:pt x="1432" y="258"/>
                    </a:cubicBezTo>
                    <a:cubicBezTo>
                      <a:pt x="1260" y="143"/>
                      <a:pt x="1031" y="0"/>
                      <a:pt x="10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4"/>
              <p:cNvSpPr/>
              <p:nvPr/>
            </p:nvSpPr>
            <p:spPr>
              <a:xfrm>
                <a:off x="6149233" y="2619726"/>
                <a:ext cx="188504" cy="199047"/>
              </a:xfrm>
              <a:custGeom>
                <a:rect b="b" l="l" r="r" t="t"/>
                <a:pathLst>
                  <a:path extrusionOk="0" h="1888" w="1788">
                    <a:moveTo>
                      <a:pt x="1467" y="0"/>
                    </a:moveTo>
                    <a:cubicBezTo>
                      <a:pt x="1446" y="0"/>
                      <a:pt x="1424" y="9"/>
                      <a:pt x="1403" y="27"/>
                    </a:cubicBezTo>
                    <a:cubicBezTo>
                      <a:pt x="1231" y="227"/>
                      <a:pt x="773" y="571"/>
                      <a:pt x="773" y="571"/>
                    </a:cubicBezTo>
                    <a:cubicBezTo>
                      <a:pt x="799" y="492"/>
                      <a:pt x="874" y="74"/>
                      <a:pt x="775" y="74"/>
                    </a:cubicBezTo>
                    <a:cubicBezTo>
                      <a:pt x="766" y="74"/>
                      <a:pt x="756" y="77"/>
                      <a:pt x="744" y="84"/>
                    </a:cubicBezTo>
                    <a:cubicBezTo>
                      <a:pt x="573" y="170"/>
                      <a:pt x="458" y="628"/>
                      <a:pt x="372" y="685"/>
                    </a:cubicBezTo>
                    <a:cubicBezTo>
                      <a:pt x="287" y="771"/>
                      <a:pt x="0" y="1143"/>
                      <a:pt x="0" y="1143"/>
                    </a:cubicBezTo>
                    <a:cubicBezTo>
                      <a:pt x="58" y="1372"/>
                      <a:pt x="115" y="1630"/>
                      <a:pt x="229" y="1887"/>
                    </a:cubicBezTo>
                    <a:cubicBezTo>
                      <a:pt x="229" y="1887"/>
                      <a:pt x="1546" y="1429"/>
                      <a:pt x="1660" y="1000"/>
                    </a:cubicBezTo>
                    <a:cubicBezTo>
                      <a:pt x="1788" y="591"/>
                      <a:pt x="1642" y="0"/>
                      <a:pt x="1467" y="0"/>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4"/>
              <p:cNvSpPr/>
              <p:nvPr/>
            </p:nvSpPr>
            <p:spPr>
              <a:xfrm>
                <a:off x="5578986" y="2583249"/>
                <a:ext cx="615591" cy="362354"/>
              </a:xfrm>
              <a:custGeom>
                <a:rect b="b" l="l" r="r" t="t"/>
                <a:pathLst>
                  <a:path extrusionOk="0" h="3437" w="5839">
                    <a:moveTo>
                      <a:pt x="916" y="1"/>
                    </a:moveTo>
                    <a:cubicBezTo>
                      <a:pt x="487" y="58"/>
                      <a:pt x="0" y="1088"/>
                      <a:pt x="430" y="1575"/>
                    </a:cubicBezTo>
                    <a:cubicBezTo>
                      <a:pt x="1467" y="2753"/>
                      <a:pt x="2313" y="3436"/>
                      <a:pt x="2777" y="3436"/>
                    </a:cubicBezTo>
                    <a:cubicBezTo>
                      <a:pt x="2786" y="3436"/>
                      <a:pt x="2796" y="3436"/>
                      <a:pt x="2805" y="3435"/>
                    </a:cubicBezTo>
                    <a:cubicBezTo>
                      <a:pt x="3549" y="3378"/>
                      <a:pt x="5839" y="2376"/>
                      <a:pt x="5839" y="2376"/>
                    </a:cubicBezTo>
                    <a:lnTo>
                      <a:pt x="5352" y="1289"/>
                    </a:lnTo>
                    <a:cubicBezTo>
                      <a:pt x="5352" y="1289"/>
                      <a:pt x="3921" y="1718"/>
                      <a:pt x="2862" y="1976"/>
                    </a:cubicBezTo>
                    <a:cubicBezTo>
                      <a:pt x="2175" y="1346"/>
                      <a:pt x="1546" y="688"/>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4"/>
              <p:cNvSpPr/>
              <p:nvPr/>
            </p:nvSpPr>
            <p:spPr>
              <a:xfrm>
                <a:off x="5636338" y="2719038"/>
                <a:ext cx="175010" cy="202315"/>
              </a:xfrm>
              <a:custGeom>
                <a:rect b="b" l="l" r="r" t="t"/>
                <a:pathLst>
                  <a:path extrusionOk="0" h="1919" w="1660">
                    <a:moveTo>
                      <a:pt x="544" y="1"/>
                    </a:moveTo>
                    <a:cubicBezTo>
                      <a:pt x="544" y="1"/>
                      <a:pt x="57" y="201"/>
                      <a:pt x="0" y="316"/>
                    </a:cubicBezTo>
                    <a:cubicBezTo>
                      <a:pt x="0" y="344"/>
                      <a:pt x="0" y="373"/>
                      <a:pt x="0" y="430"/>
                    </a:cubicBezTo>
                    <a:cubicBezTo>
                      <a:pt x="487" y="974"/>
                      <a:pt x="1059" y="1489"/>
                      <a:pt x="1660" y="1918"/>
                    </a:cubicBezTo>
                    <a:lnTo>
                      <a:pt x="5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4"/>
              <p:cNvSpPr/>
              <p:nvPr/>
            </p:nvSpPr>
            <p:spPr>
              <a:xfrm>
                <a:off x="5162556" y="3416011"/>
                <a:ext cx="280753" cy="1182897"/>
              </a:xfrm>
              <a:custGeom>
                <a:rect b="b" l="l" r="r" t="t"/>
                <a:pathLst>
                  <a:path extrusionOk="0" h="11220" w="2663">
                    <a:moveTo>
                      <a:pt x="87" y="1"/>
                    </a:moveTo>
                    <a:lnTo>
                      <a:pt x="1" y="1689"/>
                    </a:lnTo>
                    <a:lnTo>
                      <a:pt x="1260" y="11220"/>
                    </a:lnTo>
                    <a:lnTo>
                      <a:pt x="2205" y="11220"/>
                    </a:lnTo>
                    <a:lnTo>
                      <a:pt x="26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4"/>
              <p:cNvSpPr/>
              <p:nvPr/>
            </p:nvSpPr>
            <p:spPr>
              <a:xfrm>
                <a:off x="5162556" y="4598788"/>
                <a:ext cx="232468" cy="68844"/>
              </a:xfrm>
              <a:custGeom>
                <a:rect b="b" l="l" r="r" t="t"/>
                <a:pathLst>
                  <a:path extrusionOk="0" h="653" w="2205">
                    <a:moveTo>
                      <a:pt x="1260" y="1"/>
                    </a:moveTo>
                    <a:cubicBezTo>
                      <a:pt x="1260" y="1"/>
                      <a:pt x="29" y="487"/>
                      <a:pt x="1" y="602"/>
                    </a:cubicBezTo>
                    <a:cubicBezTo>
                      <a:pt x="1" y="640"/>
                      <a:pt x="246" y="652"/>
                      <a:pt x="572" y="652"/>
                    </a:cubicBezTo>
                    <a:cubicBezTo>
                      <a:pt x="1225" y="652"/>
                      <a:pt x="2205" y="602"/>
                      <a:pt x="2205" y="602"/>
                    </a:cubicBezTo>
                    <a:lnTo>
                      <a:pt x="22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4"/>
              <p:cNvSpPr/>
              <p:nvPr/>
            </p:nvSpPr>
            <p:spPr>
              <a:xfrm>
                <a:off x="5431074" y="3416011"/>
                <a:ext cx="271687" cy="1182897"/>
              </a:xfrm>
              <a:custGeom>
                <a:rect b="b" l="l" r="r" t="t"/>
                <a:pathLst>
                  <a:path extrusionOk="0" h="11220" w="2577">
                    <a:moveTo>
                      <a:pt x="1" y="1"/>
                    </a:moveTo>
                    <a:lnTo>
                      <a:pt x="58" y="1375"/>
                    </a:lnTo>
                    <a:lnTo>
                      <a:pt x="1174" y="11220"/>
                    </a:lnTo>
                    <a:lnTo>
                      <a:pt x="2119" y="11220"/>
                    </a:lnTo>
                    <a:lnTo>
                      <a:pt x="25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4"/>
              <p:cNvSpPr/>
              <p:nvPr/>
            </p:nvSpPr>
            <p:spPr>
              <a:xfrm>
                <a:off x="5424116" y="4598788"/>
                <a:ext cx="233416" cy="68844"/>
              </a:xfrm>
              <a:custGeom>
                <a:rect b="b" l="l" r="r" t="t"/>
                <a:pathLst>
                  <a:path extrusionOk="0" h="653" w="2214">
                    <a:moveTo>
                      <a:pt x="1240" y="1"/>
                    </a:moveTo>
                    <a:cubicBezTo>
                      <a:pt x="1240" y="1"/>
                      <a:pt x="10" y="487"/>
                      <a:pt x="10" y="602"/>
                    </a:cubicBezTo>
                    <a:cubicBezTo>
                      <a:pt x="0" y="640"/>
                      <a:pt x="242" y="652"/>
                      <a:pt x="568" y="652"/>
                    </a:cubicBezTo>
                    <a:cubicBezTo>
                      <a:pt x="1221" y="652"/>
                      <a:pt x="2213" y="602"/>
                      <a:pt x="2213" y="602"/>
                    </a:cubicBezTo>
                    <a:lnTo>
                      <a:pt x="22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5201774" y="2188006"/>
                <a:ext cx="226458" cy="214756"/>
              </a:xfrm>
              <a:custGeom>
                <a:rect b="b" l="l" r="r" t="t"/>
                <a:pathLst>
                  <a:path extrusionOk="0" h="2037" w="2148">
                    <a:moveTo>
                      <a:pt x="1260" y="1"/>
                    </a:moveTo>
                    <a:cubicBezTo>
                      <a:pt x="1260" y="1"/>
                      <a:pt x="1" y="430"/>
                      <a:pt x="945" y="1689"/>
                    </a:cubicBezTo>
                    <a:cubicBezTo>
                      <a:pt x="1131" y="1937"/>
                      <a:pt x="1290" y="2036"/>
                      <a:pt x="1426" y="2036"/>
                    </a:cubicBezTo>
                    <a:cubicBezTo>
                      <a:pt x="1981" y="2036"/>
                      <a:pt x="2147" y="373"/>
                      <a:pt x="2147" y="373"/>
                    </a:cubicBezTo>
                    <a:cubicBezTo>
                      <a:pt x="2147" y="344"/>
                      <a:pt x="1260" y="1"/>
                      <a:pt x="1260"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5114271" y="2568173"/>
                <a:ext cx="645849" cy="1071249"/>
              </a:xfrm>
              <a:custGeom>
                <a:rect b="b" l="l" r="r" t="t"/>
                <a:pathLst>
                  <a:path extrusionOk="0" h="10161" w="6126">
                    <a:moveTo>
                      <a:pt x="2634" y="1"/>
                    </a:moveTo>
                    <a:lnTo>
                      <a:pt x="1260" y="29"/>
                    </a:lnTo>
                    <a:lnTo>
                      <a:pt x="1" y="9846"/>
                    </a:lnTo>
                    <a:cubicBezTo>
                      <a:pt x="688" y="10018"/>
                      <a:pt x="1375" y="10103"/>
                      <a:pt x="2090" y="10161"/>
                    </a:cubicBezTo>
                    <a:lnTo>
                      <a:pt x="3006" y="8758"/>
                    </a:lnTo>
                    <a:cubicBezTo>
                      <a:pt x="4151" y="8816"/>
                      <a:pt x="5238" y="9245"/>
                      <a:pt x="6125" y="9960"/>
                    </a:cubicBezTo>
                    <a:lnTo>
                      <a:pt x="5439" y="2119"/>
                    </a:lnTo>
                    <a:lnTo>
                      <a:pt x="5267" y="402"/>
                    </a:lnTo>
                    <a:cubicBezTo>
                      <a:pt x="5267" y="258"/>
                      <a:pt x="5181" y="201"/>
                      <a:pt x="5038" y="201"/>
                    </a:cubicBezTo>
                    <a:cubicBezTo>
                      <a:pt x="4494" y="115"/>
                      <a:pt x="3779" y="1"/>
                      <a:pt x="3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p:nvPr/>
            </p:nvSpPr>
            <p:spPr>
              <a:xfrm>
                <a:off x="5144528" y="2568173"/>
                <a:ext cx="594506" cy="805782"/>
              </a:xfrm>
              <a:custGeom>
                <a:rect b="b" l="l" r="r" t="t"/>
                <a:pathLst>
                  <a:path extrusionOk="0" h="7643" w="5639">
                    <a:moveTo>
                      <a:pt x="2347" y="1"/>
                    </a:moveTo>
                    <a:lnTo>
                      <a:pt x="973" y="29"/>
                    </a:lnTo>
                    <a:lnTo>
                      <a:pt x="0" y="7642"/>
                    </a:lnTo>
                    <a:lnTo>
                      <a:pt x="5638" y="7642"/>
                    </a:lnTo>
                    <a:lnTo>
                      <a:pt x="5152" y="2119"/>
                    </a:lnTo>
                    <a:lnTo>
                      <a:pt x="4980" y="402"/>
                    </a:lnTo>
                    <a:cubicBezTo>
                      <a:pt x="4980" y="258"/>
                      <a:pt x="4894" y="201"/>
                      <a:pt x="4751" y="201"/>
                    </a:cubicBezTo>
                    <a:cubicBezTo>
                      <a:pt x="4207" y="115"/>
                      <a:pt x="3492" y="1"/>
                      <a:pt x="34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4"/>
              <p:cNvSpPr/>
              <p:nvPr/>
            </p:nvSpPr>
            <p:spPr>
              <a:xfrm>
                <a:off x="5352638" y="2571230"/>
                <a:ext cx="60515" cy="802725"/>
              </a:xfrm>
              <a:custGeom>
                <a:rect b="b" l="l" r="r" t="t"/>
                <a:pathLst>
                  <a:path extrusionOk="0" h="7614" w="574">
                    <a:moveTo>
                      <a:pt x="344" y="0"/>
                    </a:moveTo>
                    <a:lnTo>
                      <a:pt x="1" y="7613"/>
                    </a:lnTo>
                    <a:lnTo>
                      <a:pt x="573" y="7613"/>
                    </a:lnTo>
                    <a:lnTo>
                      <a:pt x="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4"/>
              <p:cNvSpPr/>
              <p:nvPr/>
            </p:nvSpPr>
            <p:spPr>
              <a:xfrm>
                <a:off x="5391856" y="2414356"/>
                <a:ext cx="120820" cy="153924"/>
              </a:xfrm>
              <a:custGeom>
                <a:rect b="b" l="l" r="r" t="t"/>
                <a:pathLst>
                  <a:path extrusionOk="0" h="1460" w="1146">
                    <a:moveTo>
                      <a:pt x="1" y="0"/>
                    </a:moveTo>
                    <a:lnTo>
                      <a:pt x="1" y="687"/>
                    </a:lnTo>
                    <a:lnTo>
                      <a:pt x="1" y="1460"/>
                    </a:lnTo>
                    <a:lnTo>
                      <a:pt x="1146" y="1460"/>
                    </a:lnTo>
                    <a:lnTo>
                      <a:pt x="1146" y="0"/>
                    </a:ln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4"/>
              <p:cNvSpPr/>
              <p:nvPr/>
            </p:nvSpPr>
            <p:spPr>
              <a:xfrm>
                <a:off x="5391856" y="2469388"/>
                <a:ext cx="120820" cy="81074"/>
              </a:xfrm>
              <a:custGeom>
                <a:rect b="b" l="l" r="r" t="t"/>
                <a:pathLst>
                  <a:path extrusionOk="0" h="769" w="1146">
                    <a:moveTo>
                      <a:pt x="101" y="1"/>
                    </a:moveTo>
                    <a:cubicBezTo>
                      <a:pt x="65" y="1"/>
                      <a:pt x="30" y="8"/>
                      <a:pt x="1" y="22"/>
                    </a:cubicBezTo>
                    <a:lnTo>
                      <a:pt x="1" y="766"/>
                    </a:lnTo>
                    <a:cubicBezTo>
                      <a:pt x="30" y="768"/>
                      <a:pt x="58" y="769"/>
                      <a:pt x="87" y="769"/>
                    </a:cubicBezTo>
                    <a:cubicBezTo>
                      <a:pt x="512" y="769"/>
                      <a:pt x="904" y="571"/>
                      <a:pt x="1146" y="222"/>
                    </a:cubicBezTo>
                    <a:cubicBezTo>
                      <a:pt x="1146" y="222"/>
                      <a:pt x="974" y="79"/>
                      <a:pt x="945" y="51"/>
                    </a:cubicBezTo>
                    <a:cubicBezTo>
                      <a:pt x="917" y="51"/>
                      <a:pt x="402" y="22"/>
                      <a:pt x="201" y="22"/>
                    </a:cubicBezTo>
                    <a:cubicBezTo>
                      <a:pt x="173" y="8"/>
                      <a:pt x="137" y="1"/>
                      <a:pt x="101" y="1"/>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p:nvPr/>
            </p:nvSpPr>
            <p:spPr>
              <a:xfrm>
                <a:off x="5289277" y="2197916"/>
                <a:ext cx="391558" cy="325138"/>
              </a:xfrm>
              <a:custGeom>
                <a:rect b="b" l="l" r="r" t="t"/>
                <a:pathLst>
                  <a:path extrusionOk="0" h="3084" w="3714">
                    <a:moveTo>
                      <a:pt x="1081" y="1"/>
                    </a:moveTo>
                    <a:cubicBezTo>
                      <a:pt x="590" y="1"/>
                      <a:pt x="162" y="349"/>
                      <a:pt x="87" y="851"/>
                    </a:cubicBezTo>
                    <a:cubicBezTo>
                      <a:pt x="1" y="1796"/>
                      <a:pt x="402" y="3055"/>
                      <a:pt x="1346" y="3084"/>
                    </a:cubicBezTo>
                    <a:cubicBezTo>
                      <a:pt x="1546" y="3084"/>
                      <a:pt x="2262" y="2940"/>
                      <a:pt x="2777" y="2025"/>
                    </a:cubicBezTo>
                    <a:cubicBezTo>
                      <a:pt x="2851" y="2049"/>
                      <a:pt x="2920" y="2060"/>
                      <a:pt x="2984" y="2060"/>
                    </a:cubicBezTo>
                    <a:cubicBezTo>
                      <a:pt x="3518" y="2060"/>
                      <a:pt x="3713" y="1294"/>
                      <a:pt x="3407" y="1166"/>
                    </a:cubicBezTo>
                    <a:cubicBezTo>
                      <a:pt x="3348" y="1139"/>
                      <a:pt x="3293" y="1128"/>
                      <a:pt x="3243" y="1128"/>
                    </a:cubicBezTo>
                    <a:cubicBezTo>
                      <a:pt x="2976" y="1128"/>
                      <a:pt x="2834" y="1452"/>
                      <a:pt x="2834" y="1452"/>
                    </a:cubicBezTo>
                    <a:cubicBezTo>
                      <a:pt x="2834" y="1452"/>
                      <a:pt x="2491" y="1223"/>
                      <a:pt x="2548" y="451"/>
                    </a:cubicBezTo>
                    <a:cubicBezTo>
                      <a:pt x="2176" y="222"/>
                      <a:pt x="1747" y="50"/>
                      <a:pt x="1289" y="21"/>
                    </a:cubicBezTo>
                    <a:cubicBezTo>
                      <a:pt x="1219" y="7"/>
                      <a:pt x="1149" y="1"/>
                      <a:pt x="1081" y="1"/>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4"/>
              <p:cNvSpPr/>
              <p:nvPr/>
            </p:nvSpPr>
            <p:spPr>
              <a:xfrm>
                <a:off x="5603129" y="2340452"/>
                <a:ext cx="48391" cy="55877"/>
              </a:xfrm>
              <a:custGeom>
                <a:rect b="b" l="l" r="r" t="t"/>
                <a:pathLst>
                  <a:path extrusionOk="0" h="530" w="459">
                    <a:moveTo>
                      <a:pt x="229" y="0"/>
                    </a:moveTo>
                    <a:cubicBezTo>
                      <a:pt x="186" y="0"/>
                      <a:pt x="143" y="14"/>
                      <a:pt x="115" y="43"/>
                    </a:cubicBezTo>
                    <a:cubicBezTo>
                      <a:pt x="172" y="43"/>
                      <a:pt x="286" y="100"/>
                      <a:pt x="258" y="272"/>
                    </a:cubicBezTo>
                    <a:cubicBezTo>
                      <a:pt x="201" y="386"/>
                      <a:pt x="115" y="472"/>
                      <a:pt x="0" y="530"/>
                    </a:cubicBezTo>
                    <a:cubicBezTo>
                      <a:pt x="344" y="501"/>
                      <a:pt x="458" y="129"/>
                      <a:pt x="344" y="43"/>
                    </a:cubicBezTo>
                    <a:cubicBezTo>
                      <a:pt x="315" y="14"/>
                      <a:pt x="272" y="0"/>
                      <a:pt x="229"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4"/>
              <p:cNvSpPr/>
              <p:nvPr/>
            </p:nvSpPr>
            <p:spPr>
              <a:xfrm>
                <a:off x="5325543" y="2338871"/>
                <a:ext cx="27200" cy="33315"/>
              </a:xfrm>
              <a:custGeom>
                <a:rect b="b" l="l" r="r" t="t"/>
                <a:pathLst>
                  <a:path extrusionOk="0" h="316" w="258">
                    <a:moveTo>
                      <a:pt x="143" y="1"/>
                    </a:moveTo>
                    <a:cubicBezTo>
                      <a:pt x="58" y="1"/>
                      <a:pt x="0" y="58"/>
                      <a:pt x="0" y="144"/>
                    </a:cubicBezTo>
                    <a:cubicBezTo>
                      <a:pt x="0" y="230"/>
                      <a:pt x="58" y="316"/>
                      <a:pt x="143" y="316"/>
                    </a:cubicBezTo>
                    <a:cubicBezTo>
                      <a:pt x="201" y="316"/>
                      <a:pt x="258" y="230"/>
                      <a:pt x="258" y="144"/>
                    </a:cubicBezTo>
                    <a:cubicBezTo>
                      <a:pt x="258" y="58"/>
                      <a:pt x="201" y="1"/>
                      <a:pt x="143"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4"/>
              <p:cNvSpPr/>
              <p:nvPr/>
            </p:nvSpPr>
            <p:spPr>
              <a:xfrm>
                <a:off x="5376780" y="2338871"/>
                <a:ext cx="48391" cy="69582"/>
              </a:xfrm>
              <a:custGeom>
                <a:rect b="b" l="l" r="r" t="t"/>
                <a:pathLst>
                  <a:path extrusionOk="0" h="660" w="459">
                    <a:moveTo>
                      <a:pt x="258" y="1"/>
                    </a:moveTo>
                    <a:lnTo>
                      <a:pt x="258" y="1"/>
                    </a:lnTo>
                    <a:cubicBezTo>
                      <a:pt x="201" y="173"/>
                      <a:pt x="144" y="316"/>
                      <a:pt x="87" y="487"/>
                    </a:cubicBezTo>
                    <a:cubicBezTo>
                      <a:pt x="1" y="602"/>
                      <a:pt x="87" y="659"/>
                      <a:pt x="287" y="659"/>
                    </a:cubicBezTo>
                    <a:cubicBezTo>
                      <a:pt x="459" y="659"/>
                      <a:pt x="201" y="630"/>
                      <a:pt x="201" y="516"/>
                    </a:cubicBezTo>
                    <a:cubicBezTo>
                      <a:pt x="201" y="401"/>
                      <a:pt x="316" y="230"/>
                      <a:pt x="258" y="1"/>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p:nvPr/>
            </p:nvSpPr>
            <p:spPr>
              <a:xfrm>
                <a:off x="5304353" y="2307032"/>
                <a:ext cx="57458" cy="19926"/>
              </a:xfrm>
              <a:custGeom>
                <a:rect b="b" l="l" r="r" t="t"/>
                <a:pathLst>
                  <a:path extrusionOk="0" h="189" w="545">
                    <a:moveTo>
                      <a:pt x="305" y="1"/>
                    </a:moveTo>
                    <a:cubicBezTo>
                      <a:pt x="208" y="1"/>
                      <a:pt x="110" y="38"/>
                      <a:pt x="30" y="102"/>
                    </a:cubicBezTo>
                    <a:cubicBezTo>
                      <a:pt x="1" y="102"/>
                      <a:pt x="1" y="160"/>
                      <a:pt x="30" y="160"/>
                    </a:cubicBezTo>
                    <a:cubicBezTo>
                      <a:pt x="30" y="188"/>
                      <a:pt x="58" y="188"/>
                      <a:pt x="58" y="188"/>
                    </a:cubicBezTo>
                    <a:cubicBezTo>
                      <a:pt x="87" y="188"/>
                      <a:pt x="87" y="160"/>
                      <a:pt x="87" y="160"/>
                    </a:cubicBezTo>
                    <a:cubicBezTo>
                      <a:pt x="144" y="117"/>
                      <a:pt x="208" y="95"/>
                      <a:pt x="273" y="95"/>
                    </a:cubicBezTo>
                    <a:cubicBezTo>
                      <a:pt x="337" y="95"/>
                      <a:pt x="402" y="117"/>
                      <a:pt x="459" y="160"/>
                    </a:cubicBezTo>
                    <a:lnTo>
                      <a:pt x="516" y="160"/>
                    </a:lnTo>
                    <a:cubicBezTo>
                      <a:pt x="545" y="131"/>
                      <a:pt x="545" y="102"/>
                      <a:pt x="516" y="74"/>
                    </a:cubicBezTo>
                    <a:cubicBezTo>
                      <a:pt x="453" y="24"/>
                      <a:pt x="380" y="1"/>
                      <a:pt x="305"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4"/>
              <p:cNvSpPr/>
              <p:nvPr/>
            </p:nvSpPr>
            <p:spPr>
              <a:xfrm>
                <a:off x="5455217" y="2338871"/>
                <a:ext cx="30363" cy="33315"/>
              </a:xfrm>
              <a:custGeom>
                <a:rect b="b" l="l" r="r" t="t"/>
                <a:pathLst>
                  <a:path extrusionOk="0" h="316" w="288">
                    <a:moveTo>
                      <a:pt x="144" y="1"/>
                    </a:moveTo>
                    <a:cubicBezTo>
                      <a:pt x="87" y="1"/>
                      <a:pt x="1" y="58"/>
                      <a:pt x="1" y="144"/>
                    </a:cubicBezTo>
                    <a:cubicBezTo>
                      <a:pt x="1" y="230"/>
                      <a:pt x="87" y="316"/>
                      <a:pt x="144" y="316"/>
                    </a:cubicBezTo>
                    <a:cubicBezTo>
                      <a:pt x="230" y="316"/>
                      <a:pt x="287" y="230"/>
                      <a:pt x="287" y="144"/>
                    </a:cubicBezTo>
                    <a:cubicBezTo>
                      <a:pt x="287" y="58"/>
                      <a:pt x="230" y="1"/>
                      <a:pt x="144"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4"/>
              <p:cNvSpPr/>
              <p:nvPr/>
            </p:nvSpPr>
            <p:spPr>
              <a:xfrm>
                <a:off x="5446256" y="2306083"/>
                <a:ext cx="60410" cy="20875"/>
              </a:xfrm>
              <a:custGeom>
                <a:rect b="b" l="l" r="r" t="t"/>
                <a:pathLst>
                  <a:path extrusionOk="0" h="198" w="573">
                    <a:moveTo>
                      <a:pt x="282" y="0"/>
                    </a:moveTo>
                    <a:cubicBezTo>
                      <a:pt x="197" y="0"/>
                      <a:pt x="110" y="29"/>
                      <a:pt x="29" y="83"/>
                    </a:cubicBezTo>
                    <a:cubicBezTo>
                      <a:pt x="0" y="111"/>
                      <a:pt x="0" y="140"/>
                      <a:pt x="29" y="169"/>
                    </a:cubicBezTo>
                    <a:lnTo>
                      <a:pt x="115" y="169"/>
                    </a:lnTo>
                    <a:cubicBezTo>
                      <a:pt x="172" y="126"/>
                      <a:pt x="229" y="104"/>
                      <a:pt x="286" y="104"/>
                    </a:cubicBezTo>
                    <a:cubicBezTo>
                      <a:pt x="343" y="104"/>
                      <a:pt x="401" y="126"/>
                      <a:pt x="458" y="169"/>
                    </a:cubicBezTo>
                    <a:cubicBezTo>
                      <a:pt x="458" y="169"/>
                      <a:pt x="487" y="197"/>
                      <a:pt x="515" y="197"/>
                    </a:cubicBezTo>
                    <a:cubicBezTo>
                      <a:pt x="515" y="197"/>
                      <a:pt x="544" y="197"/>
                      <a:pt x="544" y="169"/>
                    </a:cubicBezTo>
                    <a:cubicBezTo>
                      <a:pt x="572" y="169"/>
                      <a:pt x="572" y="111"/>
                      <a:pt x="544" y="111"/>
                    </a:cubicBezTo>
                    <a:cubicBezTo>
                      <a:pt x="468" y="36"/>
                      <a:pt x="377" y="0"/>
                      <a:pt x="282"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4"/>
              <p:cNvSpPr/>
              <p:nvPr/>
            </p:nvSpPr>
            <p:spPr>
              <a:xfrm>
                <a:off x="5256173" y="2070350"/>
                <a:ext cx="419496" cy="280753"/>
              </a:xfrm>
              <a:custGeom>
                <a:rect b="b" l="l" r="r" t="t"/>
                <a:pathLst>
                  <a:path extrusionOk="0" h="2663" w="3979">
                    <a:moveTo>
                      <a:pt x="687" y="1"/>
                    </a:moveTo>
                    <a:lnTo>
                      <a:pt x="687" y="1"/>
                    </a:lnTo>
                    <a:cubicBezTo>
                      <a:pt x="429" y="29"/>
                      <a:pt x="0" y="401"/>
                      <a:pt x="0" y="1145"/>
                    </a:cubicBezTo>
                    <a:cubicBezTo>
                      <a:pt x="29" y="1975"/>
                      <a:pt x="1002" y="2147"/>
                      <a:pt x="1002" y="2147"/>
                    </a:cubicBezTo>
                    <a:cubicBezTo>
                      <a:pt x="887" y="2004"/>
                      <a:pt x="887" y="1775"/>
                      <a:pt x="1002" y="1632"/>
                    </a:cubicBezTo>
                    <a:lnTo>
                      <a:pt x="1002" y="1632"/>
                    </a:lnTo>
                    <a:cubicBezTo>
                      <a:pt x="973" y="1861"/>
                      <a:pt x="1116" y="2061"/>
                      <a:pt x="1345" y="2090"/>
                    </a:cubicBezTo>
                    <a:cubicBezTo>
                      <a:pt x="1345" y="2090"/>
                      <a:pt x="1202" y="1918"/>
                      <a:pt x="1460" y="1718"/>
                    </a:cubicBezTo>
                    <a:cubicBezTo>
                      <a:pt x="1554" y="1635"/>
                      <a:pt x="1808" y="1611"/>
                      <a:pt x="2075" y="1611"/>
                    </a:cubicBezTo>
                    <a:cubicBezTo>
                      <a:pt x="2456" y="1611"/>
                      <a:pt x="2862" y="1661"/>
                      <a:pt x="2862" y="1661"/>
                    </a:cubicBezTo>
                    <a:cubicBezTo>
                      <a:pt x="2776" y="2033"/>
                      <a:pt x="2891" y="2405"/>
                      <a:pt x="3148" y="2662"/>
                    </a:cubicBezTo>
                    <a:cubicBezTo>
                      <a:pt x="3303" y="2405"/>
                      <a:pt x="3478" y="2353"/>
                      <a:pt x="3593" y="2353"/>
                    </a:cubicBezTo>
                    <a:cubicBezTo>
                      <a:pt x="3670" y="2353"/>
                      <a:pt x="3721" y="2376"/>
                      <a:pt x="3721" y="2376"/>
                    </a:cubicBezTo>
                    <a:cubicBezTo>
                      <a:pt x="3978" y="1918"/>
                      <a:pt x="3778" y="1346"/>
                      <a:pt x="3320" y="1145"/>
                    </a:cubicBezTo>
                    <a:cubicBezTo>
                      <a:pt x="3320" y="1145"/>
                      <a:pt x="3406" y="516"/>
                      <a:pt x="2433" y="201"/>
                    </a:cubicBezTo>
                    <a:cubicBezTo>
                      <a:pt x="2261" y="146"/>
                      <a:pt x="2091" y="126"/>
                      <a:pt x="1929" y="126"/>
                    </a:cubicBezTo>
                    <a:cubicBezTo>
                      <a:pt x="1465" y="126"/>
                      <a:pt x="1066" y="293"/>
                      <a:pt x="882" y="293"/>
                    </a:cubicBezTo>
                    <a:cubicBezTo>
                      <a:pt x="862" y="293"/>
                      <a:pt x="845" y="291"/>
                      <a:pt x="830" y="287"/>
                    </a:cubicBezTo>
                    <a:cubicBezTo>
                      <a:pt x="716" y="230"/>
                      <a:pt x="658" y="115"/>
                      <a:pt x="687"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4"/>
              <p:cNvSpPr/>
              <p:nvPr/>
            </p:nvSpPr>
            <p:spPr>
              <a:xfrm>
                <a:off x="5391856" y="2565221"/>
                <a:ext cx="120820" cy="42698"/>
              </a:xfrm>
              <a:custGeom>
                <a:rect b="b" l="l" r="r" t="t"/>
                <a:pathLst>
                  <a:path extrusionOk="0" h="405" w="1146">
                    <a:moveTo>
                      <a:pt x="1" y="0"/>
                    </a:moveTo>
                    <a:cubicBezTo>
                      <a:pt x="1" y="239"/>
                      <a:pt x="198" y="404"/>
                      <a:pt x="409" y="404"/>
                    </a:cubicBezTo>
                    <a:cubicBezTo>
                      <a:pt x="425" y="404"/>
                      <a:pt x="442" y="403"/>
                      <a:pt x="459" y="401"/>
                    </a:cubicBezTo>
                    <a:cubicBezTo>
                      <a:pt x="745" y="401"/>
                      <a:pt x="1003" y="258"/>
                      <a:pt x="1146" y="0"/>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4"/>
              <p:cNvSpPr/>
              <p:nvPr/>
            </p:nvSpPr>
            <p:spPr>
              <a:xfrm>
                <a:off x="5379838" y="2429432"/>
                <a:ext cx="93620" cy="51976"/>
              </a:xfrm>
              <a:custGeom>
                <a:rect b="b" l="l" r="r" t="t"/>
                <a:pathLst>
                  <a:path extrusionOk="0" h="493" w="888">
                    <a:moveTo>
                      <a:pt x="687" y="0"/>
                    </a:moveTo>
                    <a:cubicBezTo>
                      <a:pt x="487" y="29"/>
                      <a:pt x="258" y="29"/>
                      <a:pt x="58" y="86"/>
                    </a:cubicBezTo>
                    <a:cubicBezTo>
                      <a:pt x="0" y="115"/>
                      <a:pt x="29" y="287"/>
                      <a:pt x="29" y="287"/>
                    </a:cubicBezTo>
                    <a:cubicBezTo>
                      <a:pt x="62" y="451"/>
                      <a:pt x="266" y="493"/>
                      <a:pt x="444" y="493"/>
                    </a:cubicBezTo>
                    <a:cubicBezTo>
                      <a:pt x="575" y="493"/>
                      <a:pt x="692" y="470"/>
                      <a:pt x="716" y="458"/>
                    </a:cubicBezTo>
                    <a:cubicBezTo>
                      <a:pt x="773" y="430"/>
                      <a:pt x="888" y="0"/>
                      <a:pt x="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4"/>
              <p:cNvSpPr/>
              <p:nvPr/>
            </p:nvSpPr>
            <p:spPr>
              <a:xfrm>
                <a:off x="5014749" y="2568173"/>
                <a:ext cx="377220" cy="1593220"/>
              </a:xfrm>
              <a:custGeom>
                <a:rect b="b" l="l" r="r" t="t"/>
                <a:pathLst>
                  <a:path extrusionOk="0" h="15112" w="3578">
                    <a:moveTo>
                      <a:pt x="3578" y="1"/>
                    </a:moveTo>
                    <a:lnTo>
                      <a:pt x="2233" y="29"/>
                    </a:lnTo>
                    <a:lnTo>
                      <a:pt x="1" y="14969"/>
                    </a:lnTo>
                    <a:lnTo>
                      <a:pt x="3349" y="15112"/>
                    </a:lnTo>
                    <a:lnTo>
                      <a:pt x="35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p:nvPr/>
            </p:nvSpPr>
            <p:spPr>
              <a:xfrm>
                <a:off x="5512568" y="2568173"/>
                <a:ext cx="362143" cy="1593220"/>
              </a:xfrm>
              <a:custGeom>
                <a:rect b="b" l="l" r="r" t="t"/>
                <a:pathLst>
                  <a:path extrusionOk="0" h="15112" w="3435">
                    <a:moveTo>
                      <a:pt x="1" y="1"/>
                    </a:moveTo>
                    <a:lnTo>
                      <a:pt x="87" y="15112"/>
                    </a:lnTo>
                    <a:lnTo>
                      <a:pt x="3435" y="14854"/>
                    </a:lnTo>
                    <a:lnTo>
                      <a:pt x="1546" y="144"/>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5319534" y="2568173"/>
                <a:ext cx="72429" cy="413487"/>
              </a:xfrm>
              <a:custGeom>
                <a:rect b="b" l="l" r="r" t="t"/>
                <a:pathLst>
                  <a:path extrusionOk="0" h="3922" w="687">
                    <a:moveTo>
                      <a:pt x="687" y="1"/>
                    </a:moveTo>
                    <a:lnTo>
                      <a:pt x="658" y="29"/>
                    </a:lnTo>
                    <a:lnTo>
                      <a:pt x="143" y="774"/>
                    </a:lnTo>
                    <a:lnTo>
                      <a:pt x="401" y="1003"/>
                    </a:lnTo>
                    <a:lnTo>
                      <a:pt x="0" y="1689"/>
                    </a:lnTo>
                    <a:lnTo>
                      <a:pt x="630" y="3922"/>
                    </a:lnTo>
                    <a:lnTo>
                      <a:pt x="6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5512568" y="2568173"/>
                <a:ext cx="72534" cy="413487"/>
              </a:xfrm>
              <a:custGeom>
                <a:rect b="b" l="l" r="r" t="t"/>
                <a:pathLst>
                  <a:path extrusionOk="0" h="3922" w="688">
                    <a:moveTo>
                      <a:pt x="1" y="1"/>
                    </a:moveTo>
                    <a:lnTo>
                      <a:pt x="29" y="3922"/>
                    </a:lnTo>
                    <a:lnTo>
                      <a:pt x="688" y="1604"/>
                    </a:lnTo>
                    <a:lnTo>
                      <a:pt x="230" y="1117"/>
                    </a:lnTo>
                    <a:lnTo>
                      <a:pt x="459" y="802"/>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p:nvPr/>
            </p:nvSpPr>
            <p:spPr>
              <a:xfrm>
                <a:off x="5584996" y="3262194"/>
                <a:ext cx="129887" cy="21191"/>
              </a:xfrm>
              <a:custGeom>
                <a:rect b="b" l="l" r="r" t="t"/>
                <a:pathLst>
                  <a:path extrusionOk="0" h="201" w="1232">
                    <a:moveTo>
                      <a:pt x="1" y="0"/>
                    </a:moveTo>
                    <a:lnTo>
                      <a:pt x="1" y="201"/>
                    </a:lnTo>
                    <a:lnTo>
                      <a:pt x="1231" y="201"/>
                    </a:lnTo>
                    <a:lnTo>
                      <a:pt x="12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4"/>
              <p:cNvSpPr/>
              <p:nvPr/>
            </p:nvSpPr>
            <p:spPr>
              <a:xfrm>
                <a:off x="5189755" y="3262194"/>
                <a:ext cx="129887" cy="21191"/>
              </a:xfrm>
              <a:custGeom>
                <a:rect b="b" l="l" r="r" t="t"/>
                <a:pathLst>
                  <a:path extrusionOk="0" h="201" w="1232">
                    <a:moveTo>
                      <a:pt x="0" y="0"/>
                    </a:moveTo>
                    <a:lnTo>
                      <a:pt x="0" y="201"/>
                    </a:lnTo>
                    <a:lnTo>
                      <a:pt x="1231" y="201"/>
                    </a:lnTo>
                    <a:lnTo>
                      <a:pt x="12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4"/>
              <p:cNvSpPr/>
              <p:nvPr/>
            </p:nvSpPr>
            <p:spPr>
              <a:xfrm>
                <a:off x="5901799" y="2450517"/>
                <a:ext cx="389344" cy="525134"/>
              </a:xfrm>
              <a:custGeom>
                <a:rect b="b" l="l" r="r" t="t"/>
                <a:pathLst>
                  <a:path extrusionOk="0" h="4981" w="3693">
                    <a:moveTo>
                      <a:pt x="1" y="1"/>
                    </a:moveTo>
                    <a:lnTo>
                      <a:pt x="1" y="4980"/>
                    </a:lnTo>
                    <a:lnTo>
                      <a:pt x="3692" y="4980"/>
                    </a:lnTo>
                    <a:lnTo>
                      <a:pt x="3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4"/>
              <p:cNvSpPr/>
              <p:nvPr/>
            </p:nvSpPr>
            <p:spPr>
              <a:xfrm>
                <a:off x="5919932" y="2471708"/>
                <a:ext cx="353077" cy="482858"/>
              </a:xfrm>
              <a:custGeom>
                <a:rect b="b" l="l" r="r" t="t"/>
                <a:pathLst>
                  <a:path extrusionOk="0" h="4580" w="3349">
                    <a:moveTo>
                      <a:pt x="0" y="0"/>
                    </a:moveTo>
                    <a:lnTo>
                      <a:pt x="0" y="4579"/>
                    </a:lnTo>
                    <a:lnTo>
                      <a:pt x="3349" y="4579"/>
                    </a:lnTo>
                    <a:lnTo>
                      <a:pt x="3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p:nvPr/>
            </p:nvSpPr>
            <p:spPr>
              <a:xfrm>
                <a:off x="6067739" y="2565221"/>
                <a:ext cx="57458" cy="57458"/>
              </a:xfrm>
              <a:custGeom>
                <a:rect b="b" l="l" r="r" t="t"/>
                <a:pathLst>
                  <a:path extrusionOk="0" h="545" w="545">
                    <a:moveTo>
                      <a:pt x="1" y="0"/>
                    </a:moveTo>
                    <a:lnTo>
                      <a:pt x="1" y="544"/>
                    </a:lnTo>
                    <a:lnTo>
                      <a:pt x="544" y="544"/>
                    </a:lnTo>
                    <a:lnTo>
                      <a:pt x="5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5971169" y="2661791"/>
                <a:ext cx="253553" cy="15182"/>
              </a:xfrm>
              <a:custGeom>
                <a:rect b="b" l="l" r="r" t="t"/>
                <a:pathLst>
                  <a:path extrusionOk="0" h="144" w="2405">
                    <a:moveTo>
                      <a:pt x="1" y="0"/>
                    </a:moveTo>
                    <a:lnTo>
                      <a:pt x="1" y="143"/>
                    </a:lnTo>
                    <a:lnTo>
                      <a:pt x="2405" y="143"/>
                    </a:lnTo>
                    <a:lnTo>
                      <a:pt x="2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5971169" y="2694895"/>
                <a:ext cx="253553" cy="15182"/>
              </a:xfrm>
              <a:custGeom>
                <a:rect b="b" l="l" r="r" t="t"/>
                <a:pathLst>
                  <a:path extrusionOk="0" h="144" w="2405">
                    <a:moveTo>
                      <a:pt x="1" y="1"/>
                    </a:moveTo>
                    <a:lnTo>
                      <a:pt x="1" y="144"/>
                    </a:lnTo>
                    <a:lnTo>
                      <a:pt x="2405" y="144"/>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p:nvPr/>
            </p:nvSpPr>
            <p:spPr>
              <a:xfrm>
                <a:off x="5971169" y="2725153"/>
                <a:ext cx="253553" cy="18134"/>
              </a:xfrm>
              <a:custGeom>
                <a:rect b="b" l="l" r="r" t="t"/>
                <a:pathLst>
                  <a:path extrusionOk="0" h="172" w="2405">
                    <a:moveTo>
                      <a:pt x="1" y="0"/>
                    </a:moveTo>
                    <a:lnTo>
                      <a:pt x="1" y="172"/>
                    </a:lnTo>
                    <a:lnTo>
                      <a:pt x="2405" y="172"/>
                    </a:lnTo>
                    <a:lnTo>
                      <a:pt x="2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4"/>
              <p:cNvSpPr/>
              <p:nvPr/>
            </p:nvSpPr>
            <p:spPr>
              <a:xfrm>
                <a:off x="5971169" y="2758256"/>
                <a:ext cx="253553" cy="18239"/>
              </a:xfrm>
              <a:custGeom>
                <a:rect b="b" l="l" r="r" t="t"/>
                <a:pathLst>
                  <a:path extrusionOk="0" h="173" w="2405">
                    <a:moveTo>
                      <a:pt x="1" y="1"/>
                    </a:moveTo>
                    <a:lnTo>
                      <a:pt x="1" y="173"/>
                    </a:lnTo>
                    <a:lnTo>
                      <a:pt x="2405" y="173"/>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4"/>
              <p:cNvSpPr/>
              <p:nvPr/>
            </p:nvSpPr>
            <p:spPr>
              <a:xfrm>
                <a:off x="5971169" y="2791466"/>
                <a:ext cx="253553" cy="18239"/>
              </a:xfrm>
              <a:custGeom>
                <a:rect b="b" l="l" r="r" t="t"/>
                <a:pathLst>
                  <a:path extrusionOk="0" h="173" w="2405">
                    <a:moveTo>
                      <a:pt x="1" y="1"/>
                    </a:moveTo>
                    <a:lnTo>
                      <a:pt x="1" y="172"/>
                    </a:lnTo>
                    <a:lnTo>
                      <a:pt x="2405" y="172"/>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4"/>
              <p:cNvSpPr/>
              <p:nvPr/>
            </p:nvSpPr>
            <p:spPr>
              <a:xfrm>
                <a:off x="5971169" y="2857884"/>
                <a:ext cx="81601" cy="18239"/>
              </a:xfrm>
              <a:custGeom>
                <a:rect b="b" l="l" r="r" t="t"/>
                <a:pathLst>
                  <a:path extrusionOk="0" h="173" w="774">
                    <a:moveTo>
                      <a:pt x="1" y="0"/>
                    </a:moveTo>
                    <a:lnTo>
                      <a:pt x="1" y="172"/>
                    </a:lnTo>
                    <a:lnTo>
                      <a:pt x="774" y="172"/>
                    </a:lnTo>
                    <a:lnTo>
                      <a:pt x="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p:nvPr/>
            </p:nvSpPr>
            <p:spPr>
              <a:xfrm>
                <a:off x="6140166" y="2857884"/>
                <a:ext cx="84553" cy="18239"/>
              </a:xfrm>
              <a:custGeom>
                <a:rect b="b" l="l" r="r" t="t"/>
                <a:pathLst>
                  <a:path extrusionOk="0" h="173" w="802">
                    <a:moveTo>
                      <a:pt x="0" y="0"/>
                    </a:moveTo>
                    <a:lnTo>
                      <a:pt x="0" y="172"/>
                    </a:lnTo>
                    <a:lnTo>
                      <a:pt x="802" y="172"/>
                    </a:lnTo>
                    <a:lnTo>
                      <a:pt x="8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4"/>
              <p:cNvSpPr/>
              <p:nvPr/>
            </p:nvSpPr>
            <p:spPr>
              <a:xfrm>
                <a:off x="6019454" y="2465593"/>
                <a:ext cx="154030" cy="21296"/>
              </a:xfrm>
              <a:custGeom>
                <a:rect b="b" l="l" r="r" t="t"/>
                <a:pathLst>
                  <a:path extrusionOk="0" h="202" w="1461">
                    <a:moveTo>
                      <a:pt x="1" y="1"/>
                    </a:moveTo>
                    <a:lnTo>
                      <a:pt x="1" y="201"/>
                    </a:lnTo>
                    <a:lnTo>
                      <a:pt x="1460" y="201"/>
                    </a:lnTo>
                    <a:lnTo>
                      <a:pt x="1460" y="1"/>
                    </a:lnTo>
                    <a:close/>
                  </a:path>
                </a:pathLst>
              </a:custGeom>
              <a:solidFill>
                <a:srgbClr val="6D8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4"/>
              <p:cNvSpPr/>
              <p:nvPr/>
            </p:nvSpPr>
            <p:spPr>
              <a:xfrm>
                <a:off x="6028521" y="2432384"/>
                <a:ext cx="135896" cy="42382"/>
              </a:xfrm>
              <a:custGeom>
                <a:rect b="b" l="l" r="r" t="t"/>
                <a:pathLst>
                  <a:path extrusionOk="0" h="402" w="1289">
                    <a:moveTo>
                      <a:pt x="1" y="1"/>
                    </a:moveTo>
                    <a:lnTo>
                      <a:pt x="1" y="402"/>
                    </a:lnTo>
                    <a:lnTo>
                      <a:pt x="1288" y="402"/>
                    </a:lnTo>
                    <a:lnTo>
                      <a:pt x="1288" y="1"/>
                    </a:lnTo>
                    <a:close/>
                  </a:path>
                </a:pathLst>
              </a:custGeom>
              <a:solidFill>
                <a:srgbClr val="8A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4"/>
              <p:cNvSpPr/>
              <p:nvPr/>
            </p:nvSpPr>
            <p:spPr>
              <a:xfrm>
                <a:off x="6064787" y="2411299"/>
                <a:ext cx="63467" cy="33315"/>
              </a:xfrm>
              <a:custGeom>
                <a:rect b="b" l="l" r="r" t="t"/>
                <a:pathLst>
                  <a:path extrusionOk="0" h="316" w="602">
                    <a:moveTo>
                      <a:pt x="0" y="1"/>
                    </a:moveTo>
                    <a:lnTo>
                      <a:pt x="0" y="315"/>
                    </a:lnTo>
                    <a:lnTo>
                      <a:pt x="601" y="315"/>
                    </a:lnTo>
                    <a:lnTo>
                      <a:pt x="601" y="1"/>
                    </a:lnTo>
                    <a:close/>
                  </a:path>
                </a:pathLst>
              </a:custGeom>
              <a:solidFill>
                <a:srgbClr val="8A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4"/>
              <p:cNvSpPr/>
              <p:nvPr/>
            </p:nvSpPr>
            <p:spPr>
              <a:xfrm>
                <a:off x="5265135" y="2565221"/>
                <a:ext cx="126829" cy="271581"/>
              </a:xfrm>
              <a:custGeom>
                <a:rect b="b" l="l" r="r" t="t"/>
                <a:pathLst>
                  <a:path extrusionOk="0" fill="none" h="2576" w="1203">
                    <a:moveTo>
                      <a:pt x="1203" y="0"/>
                    </a:moveTo>
                    <a:cubicBezTo>
                      <a:pt x="802" y="29"/>
                      <a:pt x="487" y="315"/>
                      <a:pt x="402" y="687"/>
                    </a:cubicBezTo>
                    <a:cubicBezTo>
                      <a:pt x="201" y="1546"/>
                      <a:pt x="258" y="2290"/>
                      <a:pt x="1" y="2576"/>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4"/>
              <p:cNvSpPr/>
              <p:nvPr/>
            </p:nvSpPr>
            <p:spPr>
              <a:xfrm>
                <a:off x="5238040" y="2809599"/>
                <a:ext cx="54401" cy="57458"/>
              </a:xfrm>
              <a:custGeom>
                <a:rect b="b" l="l" r="r" t="t"/>
                <a:pathLst>
                  <a:path extrusionOk="0" h="545" w="516">
                    <a:moveTo>
                      <a:pt x="258" y="0"/>
                    </a:moveTo>
                    <a:cubicBezTo>
                      <a:pt x="115" y="0"/>
                      <a:pt x="0" y="115"/>
                      <a:pt x="0" y="258"/>
                    </a:cubicBezTo>
                    <a:cubicBezTo>
                      <a:pt x="0" y="430"/>
                      <a:pt x="115" y="544"/>
                      <a:pt x="258" y="544"/>
                    </a:cubicBezTo>
                    <a:cubicBezTo>
                      <a:pt x="401" y="544"/>
                      <a:pt x="515" y="430"/>
                      <a:pt x="515" y="258"/>
                    </a:cubicBezTo>
                    <a:cubicBezTo>
                      <a:pt x="515" y="115"/>
                      <a:pt x="401" y="0"/>
                      <a:pt x="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4"/>
              <p:cNvSpPr/>
              <p:nvPr/>
            </p:nvSpPr>
            <p:spPr>
              <a:xfrm>
                <a:off x="5250059" y="2821618"/>
                <a:ext cx="30363" cy="33315"/>
              </a:xfrm>
              <a:custGeom>
                <a:rect b="b" l="l" r="r" t="t"/>
                <a:pathLst>
                  <a:path extrusionOk="0" h="316" w="288">
                    <a:moveTo>
                      <a:pt x="144" y="1"/>
                    </a:moveTo>
                    <a:cubicBezTo>
                      <a:pt x="58" y="1"/>
                      <a:pt x="1" y="87"/>
                      <a:pt x="1" y="144"/>
                    </a:cubicBezTo>
                    <a:cubicBezTo>
                      <a:pt x="1" y="230"/>
                      <a:pt x="58" y="316"/>
                      <a:pt x="144" y="316"/>
                    </a:cubicBezTo>
                    <a:cubicBezTo>
                      <a:pt x="230" y="316"/>
                      <a:pt x="287" y="230"/>
                      <a:pt x="287" y="144"/>
                    </a:cubicBezTo>
                    <a:cubicBezTo>
                      <a:pt x="287" y="87"/>
                      <a:pt x="230" y="1"/>
                      <a:pt x="144" y="1"/>
                    </a:cubicBezTo>
                    <a:close/>
                  </a:path>
                </a:pathLst>
              </a:custGeom>
              <a:solidFill>
                <a:srgbClr val="DBE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4"/>
              <p:cNvSpPr/>
              <p:nvPr/>
            </p:nvSpPr>
            <p:spPr>
              <a:xfrm>
                <a:off x="5512568" y="2565221"/>
                <a:ext cx="102686" cy="126829"/>
              </a:xfrm>
              <a:custGeom>
                <a:rect b="b" l="l" r="r" t="t"/>
                <a:pathLst>
                  <a:path extrusionOk="0" fill="none" h="1203" w="974">
                    <a:moveTo>
                      <a:pt x="1" y="0"/>
                    </a:moveTo>
                    <a:cubicBezTo>
                      <a:pt x="401" y="57"/>
                      <a:pt x="745" y="344"/>
                      <a:pt x="859" y="773"/>
                    </a:cubicBezTo>
                    <a:cubicBezTo>
                      <a:pt x="917" y="916"/>
                      <a:pt x="945" y="1059"/>
                      <a:pt x="974" y="1202"/>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4"/>
              <p:cNvSpPr/>
              <p:nvPr/>
            </p:nvSpPr>
            <p:spPr>
              <a:xfrm>
                <a:off x="5566862" y="2679819"/>
                <a:ext cx="99734" cy="156982"/>
              </a:xfrm>
              <a:custGeom>
                <a:rect b="b" l="l" r="r" t="t"/>
                <a:pathLst>
                  <a:path extrusionOk="0" fill="none" h="1489" w="946">
                    <a:moveTo>
                      <a:pt x="29" y="1489"/>
                    </a:moveTo>
                    <a:cubicBezTo>
                      <a:pt x="1" y="1117"/>
                      <a:pt x="29" y="745"/>
                      <a:pt x="58" y="401"/>
                    </a:cubicBezTo>
                    <a:cubicBezTo>
                      <a:pt x="173" y="29"/>
                      <a:pt x="688" y="1"/>
                      <a:pt x="859" y="373"/>
                    </a:cubicBezTo>
                    <a:cubicBezTo>
                      <a:pt x="917" y="688"/>
                      <a:pt x="945" y="1031"/>
                      <a:pt x="945" y="1374"/>
                    </a:cubicBezTo>
                  </a:path>
                </a:pathLst>
              </a:custGeom>
              <a:noFill/>
              <a:ln cap="flat" cmpd="sng" w="9300">
                <a:solidFill>
                  <a:srgbClr val="C4CFE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4"/>
              <p:cNvSpPr/>
              <p:nvPr/>
            </p:nvSpPr>
            <p:spPr>
              <a:xfrm>
                <a:off x="5569920" y="2682877"/>
                <a:ext cx="93620" cy="81601"/>
              </a:xfrm>
              <a:custGeom>
                <a:rect b="b" l="l" r="r" t="t"/>
                <a:pathLst>
                  <a:path extrusionOk="0" fill="none" h="774" w="888">
                    <a:moveTo>
                      <a:pt x="0" y="773"/>
                    </a:moveTo>
                    <a:cubicBezTo>
                      <a:pt x="0" y="630"/>
                      <a:pt x="0" y="516"/>
                      <a:pt x="29" y="401"/>
                    </a:cubicBezTo>
                    <a:cubicBezTo>
                      <a:pt x="144" y="29"/>
                      <a:pt x="659" y="0"/>
                      <a:pt x="830" y="344"/>
                    </a:cubicBezTo>
                    <a:cubicBezTo>
                      <a:pt x="859" y="487"/>
                      <a:pt x="888" y="630"/>
                      <a:pt x="888" y="773"/>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4"/>
              <p:cNvSpPr/>
              <p:nvPr/>
            </p:nvSpPr>
            <p:spPr>
              <a:xfrm>
                <a:off x="5563911" y="2836694"/>
                <a:ext cx="18134" cy="105"/>
              </a:xfrm>
              <a:custGeom>
                <a:rect b="b" l="l" r="r" t="t"/>
                <a:pathLst>
                  <a:path extrusionOk="0" fill="none" h="1" w="172">
                    <a:moveTo>
                      <a:pt x="0" y="1"/>
                    </a:moveTo>
                    <a:lnTo>
                      <a:pt x="172" y="1"/>
                    </a:lnTo>
                  </a:path>
                </a:pathLst>
              </a:custGeom>
              <a:noFill/>
              <a:ln cap="flat" cmpd="sng" w="9300">
                <a:solidFill>
                  <a:schemeClr val="lt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4"/>
              <p:cNvSpPr/>
              <p:nvPr/>
            </p:nvSpPr>
            <p:spPr>
              <a:xfrm>
                <a:off x="5654366" y="2827732"/>
                <a:ext cx="18239" cy="105"/>
              </a:xfrm>
              <a:custGeom>
                <a:rect b="b" l="l" r="r" t="t"/>
                <a:pathLst>
                  <a:path extrusionOk="0" fill="none" h="1" w="173">
                    <a:moveTo>
                      <a:pt x="1" y="0"/>
                    </a:moveTo>
                    <a:lnTo>
                      <a:pt x="173" y="0"/>
                    </a:lnTo>
                  </a:path>
                </a:pathLst>
              </a:custGeom>
              <a:noFill/>
              <a:ln cap="flat" cmpd="sng" w="9300">
                <a:solidFill>
                  <a:schemeClr val="lt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 name="Google Shape;639;p34"/>
            <p:cNvSpPr/>
            <p:nvPr/>
          </p:nvSpPr>
          <p:spPr>
            <a:xfrm>
              <a:off x="8316534" y="1675523"/>
              <a:ext cx="217946" cy="186632"/>
            </a:xfrm>
            <a:custGeom>
              <a:rect b="b" l="l" r="r" t="t"/>
              <a:pathLst>
                <a:path extrusionOk="0" h="5835" w="6814">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4"/>
            <p:cNvSpPr/>
            <p:nvPr/>
          </p:nvSpPr>
          <p:spPr>
            <a:xfrm flipH="1">
              <a:off x="5109078" y="929116"/>
              <a:ext cx="642577" cy="231154"/>
            </a:xfrm>
            <a:custGeom>
              <a:rect b="b" l="l" r="r" t="t"/>
              <a:pathLst>
                <a:path extrusionOk="0" h="2444" w="6794">
                  <a:moveTo>
                    <a:pt x="1372" y="0"/>
                  </a:moveTo>
                  <a:cubicBezTo>
                    <a:pt x="792" y="0"/>
                    <a:pt x="314" y="464"/>
                    <a:pt x="314" y="1044"/>
                  </a:cubicBezTo>
                  <a:cubicBezTo>
                    <a:pt x="314" y="1218"/>
                    <a:pt x="357" y="1377"/>
                    <a:pt x="430" y="1537"/>
                  </a:cubicBezTo>
                  <a:lnTo>
                    <a:pt x="97" y="2160"/>
                  </a:lnTo>
                  <a:cubicBezTo>
                    <a:pt x="1" y="2292"/>
                    <a:pt x="112" y="2443"/>
                    <a:pt x="244" y="2443"/>
                  </a:cubicBezTo>
                  <a:cubicBezTo>
                    <a:pt x="272" y="2443"/>
                    <a:pt x="301" y="2436"/>
                    <a:pt x="328" y="2421"/>
                  </a:cubicBezTo>
                  <a:lnTo>
                    <a:pt x="1155" y="2073"/>
                  </a:lnTo>
                  <a:cubicBezTo>
                    <a:pt x="1213" y="2088"/>
                    <a:pt x="1285" y="2088"/>
                    <a:pt x="1372" y="2088"/>
                  </a:cubicBezTo>
                  <a:lnTo>
                    <a:pt x="5735" y="2088"/>
                  </a:lnTo>
                  <a:cubicBezTo>
                    <a:pt x="6315" y="2088"/>
                    <a:pt x="6794" y="1624"/>
                    <a:pt x="6794" y="1044"/>
                  </a:cubicBezTo>
                  <a:cubicBezTo>
                    <a:pt x="6794" y="464"/>
                    <a:pt x="6315" y="0"/>
                    <a:pt x="57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4"/>
            <p:cNvSpPr/>
            <p:nvPr/>
          </p:nvSpPr>
          <p:spPr>
            <a:xfrm rot="2700000">
              <a:off x="5523179" y="3258927"/>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4"/>
            <p:cNvSpPr/>
            <p:nvPr/>
          </p:nvSpPr>
          <p:spPr>
            <a:xfrm>
              <a:off x="7064454" y="3163620"/>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 name="Google Shape;643;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9" name="Shape 2249"/>
        <p:cNvGrpSpPr/>
        <p:nvPr/>
      </p:nvGrpSpPr>
      <p:grpSpPr>
        <a:xfrm>
          <a:off x="0" y="0"/>
          <a:ext cx="0" cy="0"/>
          <a:chOff x="0" y="0"/>
          <a:chExt cx="0" cy="0"/>
        </a:xfrm>
      </p:grpSpPr>
      <p:sp>
        <p:nvSpPr>
          <p:cNvPr id="2250" name="Google Shape;2250;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51" name="Google Shape;2251;p70"/>
          <p:cNvSpPr txBox="1"/>
          <p:nvPr/>
        </p:nvSpPr>
        <p:spPr>
          <a:xfrm>
            <a:off x="4665700" y="1447500"/>
            <a:ext cx="38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p:txBody>
      </p:sp>
      <p:sp>
        <p:nvSpPr>
          <p:cNvPr id="2252" name="Google Shape;2252;p70"/>
          <p:cNvSpPr txBox="1"/>
          <p:nvPr/>
        </p:nvSpPr>
        <p:spPr>
          <a:xfrm>
            <a:off x="537175" y="877000"/>
            <a:ext cx="5047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latin typeface="Montserrat"/>
                <a:ea typeface="Montserrat"/>
                <a:cs typeface="Montserrat"/>
                <a:sym typeface="Montserrat"/>
              </a:rPr>
              <a:t>3</a:t>
            </a:r>
            <a:r>
              <a:rPr b="1" lang="en" sz="1500">
                <a:solidFill>
                  <a:schemeClr val="dk2"/>
                </a:solidFill>
                <a:latin typeface="Montserrat"/>
                <a:ea typeface="Montserrat"/>
                <a:cs typeface="Montserrat"/>
                <a:sym typeface="Montserrat"/>
              </a:rPr>
              <a:t>.	</a:t>
            </a:r>
            <a:r>
              <a:rPr b="1" lang="en" sz="1500">
                <a:solidFill>
                  <a:schemeClr val="dk2"/>
                </a:solidFill>
                <a:latin typeface="Montserrat"/>
                <a:ea typeface="Montserrat"/>
                <a:cs typeface="Montserrat"/>
                <a:sym typeface="Montserrat"/>
              </a:rPr>
              <a:t>Modeleur</a:t>
            </a:r>
            <a:endParaRPr b="1" sz="1500">
              <a:solidFill>
                <a:schemeClr val="dk2"/>
              </a:solidFill>
              <a:latin typeface="Montserrat"/>
              <a:ea typeface="Montserrat"/>
              <a:cs typeface="Montserrat"/>
              <a:sym typeface="Montserrat"/>
            </a:endParaRPr>
          </a:p>
        </p:txBody>
      </p:sp>
      <p:sp>
        <p:nvSpPr>
          <p:cNvPr id="2253" name="Google Shape;2253;p70"/>
          <p:cNvSpPr txBox="1"/>
          <p:nvPr/>
        </p:nvSpPr>
        <p:spPr>
          <a:xfrm>
            <a:off x="295450" y="1373900"/>
            <a:ext cx="84069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latin typeface="Montserrat"/>
                <a:ea typeface="Montserrat"/>
                <a:cs typeface="Montserrat"/>
                <a:sym typeface="Montserrat"/>
              </a:rPr>
              <a:t>Le Modeleur a pour objectif de mettre à jour les connaissances de l'apprenant (gestion du modèle de l'apprenant); reconnaître ses bonnes performances; relever les connaissances erronées et suggérer des corrections. Dans cette figure ci-dessous la notion « le comportement de l'apprenant )) inclue ses réponses aux questions. ses actions (comme la tâche d'adaptation). et les résultats de ces actions comme les solutions obtenues, etc.</a:t>
            </a:r>
            <a:endParaRPr>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p:txBody>
      </p:sp>
      <p:sp>
        <p:nvSpPr>
          <p:cNvPr id="2254" name="Google Shape;2254;p70"/>
          <p:cNvSpPr txBox="1"/>
          <p:nvPr>
            <p:ph type="title"/>
          </p:nvPr>
        </p:nvSpPr>
        <p:spPr>
          <a:xfrm>
            <a:off x="757224" y="35025"/>
            <a:ext cx="79041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Architecture/Modèle Apprenant/Composants</a:t>
            </a:r>
            <a:endParaRPr sz="1500"/>
          </a:p>
        </p:txBody>
      </p:sp>
      <p:sp>
        <p:nvSpPr>
          <p:cNvPr id="2255" name="Google Shape;2255;p70"/>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pic>
        <p:nvPicPr>
          <p:cNvPr id="2256" name="Google Shape;2256;p70"/>
          <p:cNvPicPr preferRelativeResize="0"/>
          <p:nvPr/>
        </p:nvPicPr>
        <p:blipFill>
          <a:blip r:embed="rId3">
            <a:alphaModFix/>
          </a:blip>
          <a:stretch>
            <a:fillRect/>
          </a:stretch>
        </p:blipFill>
        <p:spPr>
          <a:xfrm>
            <a:off x="1374175" y="2743300"/>
            <a:ext cx="6395654" cy="1925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0" name="Shape 2260"/>
        <p:cNvGrpSpPr/>
        <p:nvPr/>
      </p:nvGrpSpPr>
      <p:grpSpPr>
        <a:xfrm>
          <a:off x="0" y="0"/>
          <a:ext cx="0" cy="0"/>
          <a:chOff x="0" y="0"/>
          <a:chExt cx="0" cy="0"/>
        </a:xfrm>
      </p:grpSpPr>
      <p:sp>
        <p:nvSpPr>
          <p:cNvPr id="2261" name="Google Shape;2261;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62" name="Google Shape;2262;p71"/>
          <p:cNvSpPr txBox="1"/>
          <p:nvPr/>
        </p:nvSpPr>
        <p:spPr>
          <a:xfrm>
            <a:off x="4665700" y="1447500"/>
            <a:ext cx="38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p:txBody>
      </p:sp>
      <p:sp>
        <p:nvSpPr>
          <p:cNvPr id="2263" name="Google Shape;2263;p71"/>
          <p:cNvSpPr txBox="1"/>
          <p:nvPr/>
        </p:nvSpPr>
        <p:spPr>
          <a:xfrm>
            <a:off x="537175" y="877000"/>
            <a:ext cx="5047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latin typeface="Montserrat"/>
                <a:ea typeface="Montserrat"/>
                <a:cs typeface="Montserrat"/>
                <a:sym typeface="Montserrat"/>
              </a:rPr>
              <a:t>3.	Modeleur : caractéristiques</a:t>
            </a:r>
            <a:endParaRPr b="1" sz="1500">
              <a:solidFill>
                <a:schemeClr val="dk2"/>
              </a:solidFill>
              <a:latin typeface="Montserrat"/>
              <a:ea typeface="Montserrat"/>
              <a:cs typeface="Montserrat"/>
              <a:sym typeface="Montserrat"/>
            </a:endParaRPr>
          </a:p>
        </p:txBody>
      </p:sp>
      <p:sp>
        <p:nvSpPr>
          <p:cNvPr id="2264" name="Google Shape;2264;p71"/>
          <p:cNvSpPr txBox="1"/>
          <p:nvPr/>
        </p:nvSpPr>
        <p:spPr>
          <a:xfrm>
            <a:off x="295450" y="1373900"/>
            <a:ext cx="8406900" cy="3201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SzPts val="1400"/>
              <a:buFont typeface="Montserrat"/>
              <a:buChar char="❖"/>
            </a:pPr>
            <a:r>
              <a:rPr lang="en">
                <a:latin typeface="Montserrat"/>
                <a:ea typeface="Montserrat"/>
                <a:cs typeface="Montserrat"/>
                <a:sym typeface="Montserrat"/>
              </a:rPr>
              <a:t>la capacité de reconnaître les bonnes performances de l'apprenant (par exemple son niveau maîtrisé de la connaissance);</a:t>
            </a:r>
            <a:endParaRPr>
              <a:latin typeface="Montserrat"/>
              <a:ea typeface="Montserrat"/>
              <a:cs typeface="Montserrat"/>
              <a:sym typeface="Montserrat"/>
            </a:endParaRPr>
          </a:p>
          <a:p>
            <a:pPr indent="-317500" lvl="0" marL="457200" marR="0" rtl="0" algn="l">
              <a:lnSpc>
                <a:spcPct val="100000"/>
              </a:lnSpc>
              <a:spcBef>
                <a:spcPts val="0"/>
              </a:spcBef>
              <a:spcAft>
                <a:spcPts val="0"/>
              </a:spcAft>
              <a:buSzPts val="1400"/>
              <a:buFont typeface="Montserrat"/>
              <a:buChar char="❖"/>
            </a:pPr>
            <a:r>
              <a:rPr lang="en">
                <a:latin typeface="Montserrat"/>
                <a:ea typeface="Montserrat"/>
                <a:cs typeface="Montserrat"/>
                <a:sym typeface="Montserrat"/>
              </a:rPr>
              <a:t>la capacité de relever les connaissances erronées;</a:t>
            </a:r>
            <a:endParaRPr>
              <a:latin typeface="Montserrat"/>
              <a:ea typeface="Montserrat"/>
              <a:cs typeface="Montserrat"/>
              <a:sym typeface="Montserrat"/>
            </a:endParaRPr>
          </a:p>
          <a:p>
            <a:pPr indent="-317500" lvl="0" marL="457200" marR="0" rtl="0" algn="l">
              <a:lnSpc>
                <a:spcPct val="100000"/>
              </a:lnSpc>
              <a:spcBef>
                <a:spcPts val="0"/>
              </a:spcBef>
              <a:spcAft>
                <a:spcPts val="0"/>
              </a:spcAft>
              <a:buSzPts val="1400"/>
              <a:buFont typeface="Montserrat"/>
              <a:buChar char="❖"/>
            </a:pPr>
            <a:r>
              <a:rPr lang="en">
                <a:latin typeface="Montserrat"/>
                <a:ea typeface="Montserrat"/>
                <a:cs typeface="Montserrat"/>
                <a:sym typeface="Montserrat"/>
              </a:rPr>
              <a:t>la capacité de les expliquer (par exemple, informer l'apprenant s'il a choisi un cas inadéquat pour la résolution du problème donné. etc.);</a:t>
            </a:r>
            <a:endParaRPr>
              <a:latin typeface="Montserrat"/>
              <a:ea typeface="Montserrat"/>
              <a:cs typeface="Montserrat"/>
              <a:sym typeface="Montserrat"/>
            </a:endParaRPr>
          </a:p>
          <a:p>
            <a:pPr indent="-317500" lvl="0" marL="457200" marR="0" rtl="0" algn="l">
              <a:lnSpc>
                <a:spcPct val="100000"/>
              </a:lnSpc>
              <a:spcBef>
                <a:spcPts val="0"/>
              </a:spcBef>
              <a:spcAft>
                <a:spcPts val="0"/>
              </a:spcAft>
              <a:buSzPts val="1400"/>
              <a:buFont typeface="Montserrat"/>
              <a:buChar char="❖"/>
            </a:pPr>
            <a:r>
              <a:rPr lang="en">
                <a:latin typeface="Montserrat"/>
                <a:ea typeface="Montserrat"/>
                <a:cs typeface="Montserrat"/>
                <a:sym typeface="Montserrat"/>
              </a:rPr>
              <a:t>la capacité de suggérer des corrections (par exemple montrer les relations entre le problème courant et les problèmes similaires que l'apprenant a déjà résolus, etc.);</a:t>
            </a:r>
            <a:endParaRPr>
              <a:latin typeface="Montserrat"/>
              <a:ea typeface="Montserrat"/>
              <a:cs typeface="Montserrat"/>
              <a:sym typeface="Montserrat"/>
            </a:endParaRPr>
          </a:p>
          <a:p>
            <a:pPr indent="-317500" lvl="0" marL="457200" marR="0" rtl="0" algn="l">
              <a:lnSpc>
                <a:spcPct val="100000"/>
              </a:lnSpc>
              <a:spcBef>
                <a:spcPts val="0"/>
              </a:spcBef>
              <a:spcAft>
                <a:spcPts val="0"/>
              </a:spcAft>
              <a:buSzPts val="1400"/>
              <a:buFont typeface="Montserrat"/>
              <a:buChar char="❖"/>
            </a:pPr>
            <a:r>
              <a:rPr lang="en">
                <a:latin typeface="Montserrat"/>
                <a:ea typeface="Montserrat"/>
                <a:cs typeface="Montserrat"/>
                <a:sym typeface="Montserrat"/>
              </a:rPr>
              <a:t>La capacité de mettre à jour les connaissances de l'apprenant; il doit être capable de  : </a:t>
            </a:r>
            <a:endParaRPr>
              <a:latin typeface="Montserrat"/>
              <a:ea typeface="Montserrat"/>
              <a:cs typeface="Montserrat"/>
              <a:sym typeface="Montserrat"/>
            </a:endParaRPr>
          </a:p>
          <a:p>
            <a:pPr indent="-317500" lvl="0" marL="914400" marR="0" rtl="0" algn="l">
              <a:lnSpc>
                <a:spcPct val="100000"/>
              </a:lnSpc>
              <a:spcBef>
                <a:spcPts val="0"/>
              </a:spcBef>
              <a:spcAft>
                <a:spcPts val="0"/>
              </a:spcAft>
              <a:buSzPts val="1400"/>
              <a:buFont typeface="Montserrat"/>
              <a:buChar char="●"/>
            </a:pPr>
            <a:r>
              <a:rPr lang="en">
                <a:latin typeface="Montserrat"/>
                <a:ea typeface="Montserrat"/>
                <a:cs typeface="Montserrat"/>
                <a:sym typeface="Montserrat"/>
              </a:rPr>
              <a:t>fixer l'ensemble des étapes à maîtriser par l'apprenant (par exemple; déterminer</a:t>
            </a:r>
            <a:endParaRPr>
              <a:latin typeface="Montserrat"/>
              <a:ea typeface="Montserrat"/>
              <a:cs typeface="Montserrat"/>
              <a:sym typeface="Montserrat"/>
            </a:endParaRPr>
          </a:p>
          <a:p>
            <a:pPr indent="0" lvl="0" marL="0" marR="0" rtl="0" algn="l">
              <a:lnSpc>
                <a:spcPct val="100000"/>
              </a:lnSpc>
              <a:spcBef>
                <a:spcPts val="0"/>
              </a:spcBef>
              <a:spcAft>
                <a:spcPts val="0"/>
              </a:spcAft>
              <a:buNone/>
            </a:pPr>
            <a:r>
              <a:rPr lang="en">
                <a:latin typeface="Montserrat"/>
                <a:ea typeface="Montserrat"/>
                <a:cs typeface="Montserrat"/>
                <a:sym typeface="Montserrat"/>
              </a:rPr>
              <a:t>        tous les problèmes résolus);</a:t>
            </a:r>
            <a:endParaRPr>
              <a:latin typeface="Montserrat"/>
              <a:ea typeface="Montserrat"/>
              <a:cs typeface="Montserrat"/>
              <a:sym typeface="Montserrat"/>
            </a:endParaRPr>
          </a:p>
          <a:p>
            <a:pPr indent="-317500" lvl="0" marL="914400" marR="0" rtl="0" algn="l">
              <a:lnSpc>
                <a:spcPct val="100000"/>
              </a:lnSpc>
              <a:spcBef>
                <a:spcPts val="0"/>
              </a:spcBef>
              <a:spcAft>
                <a:spcPts val="0"/>
              </a:spcAft>
              <a:buSzPts val="1400"/>
              <a:buFont typeface="Montserrat"/>
              <a:buChar char="●"/>
            </a:pPr>
            <a:r>
              <a:rPr lang="en">
                <a:latin typeface="Montserrat"/>
                <a:ea typeface="Montserrat"/>
                <a:cs typeface="Montserrat"/>
                <a:sym typeface="Montserrat"/>
              </a:rPr>
              <a:t>découvrir les étapes maîtrisées mais non exprimées par l'apprenant (par exemple, découvrir les relations entre un problème résolu et le cas qu'il r choisi à cette fin);</a:t>
            </a:r>
            <a:endParaRPr>
              <a:latin typeface="Montserrat"/>
              <a:ea typeface="Montserrat"/>
              <a:cs typeface="Montserrat"/>
              <a:sym typeface="Montserrat"/>
            </a:endParaRPr>
          </a:p>
          <a:p>
            <a:pPr indent="-317500" lvl="0" marL="914400" marR="0" rtl="0" algn="l">
              <a:lnSpc>
                <a:spcPct val="100000"/>
              </a:lnSpc>
              <a:spcBef>
                <a:spcPts val="0"/>
              </a:spcBef>
              <a:spcAft>
                <a:spcPts val="0"/>
              </a:spcAft>
              <a:buSzPts val="1400"/>
              <a:buFont typeface="Montserrat"/>
              <a:buChar char="●"/>
            </a:pPr>
            <a:r>
              <a:rPr lang="en">
                <a:latin typeface="Montserrat"/>
                <a:ea typeface="Montserrat"/>
                <a:cs typeface="Montserrat"/>
                <a:sym typeface="Montserrat"/>
              </a:rPr>
              <a:t>découvrir les étapes sous-jacentes non maîtrisées (lacunes de l'apprenant; par exemple déterminer tous les problèmes non résolus).</a:t>
            </a:r>
            <a:endParaRPr sz="1800">
              <a:latin typeface="Montserrat"/>
              <a:ea typeface="Montserrat"/>
              <a:cs typeface="Montserrat"/>
              <a:sym typeface="Montserrat"/>
            </a:endParaRPr>
          </a:p>
        </p:txBody>
      </p:sp>
      <p:sp>
        <p:nvSpPr>
          <p:cNvPr id="2265" name="Google Shape;2265;p71"/>
          <p:cNvSpPr txBox="1"/>
          <p:nvPr>
            <p:ph type="title"/>
          </p:nvPr>
        </p:nvSpPr>
        <p:spPr>
          <a:xfrm>
            <a:off x="757224" y="35025"/>
            <a:ext cx="79041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Architecture/Modèle Apprenant/Composants</a:t>
            </a:r>
            <a:endParaRPr sz="1500"/>
          </a:p>
        </p:txBody>
      </p:sp>
      <p:sp>
        <p:nvSpPr>
          <p:cNvPr id="2266" name="Google Shape;2266;p71"/>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0" name="Shape 2270"/>
        <p:cNvGrpSpPr/>
        <p:nvPr/>
      </p:nvGrpSpPr>
      <p:grpSpPr>
        <a:xfrm>
          <a:off x="0" y="0"/>
          <a:ext cx="0" cy="0"/>
          <a:chOff x="0" y="0"/>
          <a:chExt cx="0" cy="0"/>
        </a:xfrm>
      </p:grpSpPr>
      <p:sp>
        <p:nvSpPr>
          <p:cNvPr id="2271" name="Google Shape;2271;p72"/>
          <p:cNvSpPr txBox="1"/>
          <p:nvPr>
            <p:ph type="title"/>
          </p:nvPr>
        </p:nvSpPr>
        <p:spPr>
          <a:xfrm>
            <a:off x="5091750" y="1821300"/>
            <a:ext cx="3284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 Modèle Tuteur</a:t>
            </a:r>
            <a:endParaRPr/>
          </a:p>
        </p:txBody>
      </p:sp>
      <p:sp>
        <p:nvSpPr>
          <p:cNvPr id="2272" name="Google Shape;2272;p72"/>
          <p:cNvSpPr txBox="1"/>
          <p:nvPr>
            <p:ph idx="1" type="subTitle"/>
          </p:nvPr>
        </p:nvSpPr>
        <p:spPr>
          <a:xfrm>
            <a:off x="5091750" y="2741625"/>
            <a:ext cx="3911400" cy="841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i="1" lang="en" sz="1500"/>
              <a:t>Il guide l’apprenant médecin et suit son évolution grâce aux règles pédagogiques qu’il implémente</a:t>
            </a:r>
            <a:endParaRPr i="1" sz="1500"/>
          </a:p>
          <a:p>
            <a:pPr indent="0" lvl="0" marL="0" rtl="0" algn="just">
              <a:spcBef>
                <a:spcPts val="0"/>
              </a:spcBef>
              <a:spcAft>
                <a:spcPts val="0"/>
              </a:spcAft>
              <a:buNone/>
            </a:pPr>
            <a:r>
              <a:t/>
            </a:r>
            <a:endParaRPr i="1" sz="1500"/>
          </a:p>
        </p:txBody>
      </p:sp>
      <p:sp>
        <p:nvSpPr>
          <p:cNvPr id="2273" name="Google Shape;2273;p72"/>
          <p:cNvSpPr txBox="1"/>
          <p:nvPr>
            <p:ph type="title"/>
          </p:nvPr>
        </p:nvSpPr>
        <p:spPr>
          <a:xfrm>
            <a:off x="757226" y="35025"/>
            <a:ext cx="3405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a:t>
            </a:r>
            <a:endParaRPr sz="1500"/>
          </a:p>
        </p:txBody>
      </p:sp>
      <p:sp>
        <p:nvSpPr>
          <p:cNvPr id="2274" name="Google Shape;2274;p72"/>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sp>
        <p:nvSpPr>
          <p:cNvPr id="2275" name="Google Shape;2275;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76" name="Google Shape;2276;p72"/>
          <p:cNvPicPr preferRelativeResize="0"/>
          <p:nvPr/>
        </p:nvPicPr>
        <p:blipFill>
          <a:blip r:embed="rId3">
            <a:alphaModFix/>
          </a:blip>
          <a:stretch>
            <a:fillRect/>
          </a:stretch>
        </p:blipFill>
        <p:spPr>
          <a:xfrm>
            <a:off x="254588" y="1309025"/>
            <a:ext cx="4410576" cy="25254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0" name="Shape 2280"/>
        <p:cNvGrpSpPr/>
        <p:nvPr/>
      </p:nvGrpSpPr>
      <p:grpSpPr>
        <a:xfrm>
          <a:off x="0" y="0"/>
          <a:ext cx="0" cy="0"/>
          <a:chOff x="0" y="0"/>
          <a:chExt cx="0" cy="0"/>
        </a:xfrm>
      </p:grpSpPr>
      <p:sp>
        <p:nvSpPr>
          <p:cNvPr id="2281" name="Google Shape;2281;p73"/>
          <p:cNvSpPr txBox="1"/>
          <p:nvPr>
            <p:ph type="title"/>
          </p:nvPr>
        </p:nvSpPr>
        <p:spPr>
          <a:xfrm>
            <a:off x="2001300" y="351275"/>
            <a:ext cx="5141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 Modèle Tuteur</a:t>
            </a:r>
            <a:endParaRPr/>
          </a:p>
        </p:txBody>
      </p:sp>
      <p:pic>
        <p:nvPicPr>
          <p:cNvPr id="2282" name="Google Shape;2282;p73"/>
          <p:cNvPicPr preferRelativeResize="0"/>
          <p:nvPr/>
        </p:nvPicPr>
        <p:blipFill rotWithShape="1">
          <a:blip r:embed="rId3">
            <a:alphaModFix/>
          </a:blip>
          <a:srcRect b="0" l="51169" r="0" t="25489"/>
          <a:stretch/>
        </p:blipFill>
        <p:spPr>
          <a:xfrm>
            <a:off x="3069779" y="1282600"/>
            <a:ext cx="3264701" cy="3794575"/>
          </a:xfrm>
          <a:prstGeom prst="rect">
            <a:avLst/>
          </a:prstGeom>
          <a:noFill/>
          <a:ln>
            <a:noFill/>
          </a:ln>
        </p:spPr>
      </p:pic>
      <p:sp>
        <p:nvSpPr>
          <p:cNvPr id="2283" name="Google Shape;2283;p73"/>
          <p:cNvSpPr txBox="1"/>
          <p:nvPr>
            <p:ph type="title"/>
          </p:nvPr>
        </p:nvSpPr>
        <p:spPr>
          <a:xfrm>
            <a:off x="757225" y="35025"/>
            <a:ext cx="42162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Architecture/Modèle Tuteur</a:t>
            </a:r>
            <a:endParaRPr sz="1500"/>
          </a:p>
        </p:txBody>
      </p:sp>
      <p:sp>
        <p:nvSpPr>
          <p:cNvPr id="2284" name="Google Shape;2284;p73"/>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sp>
        <p:nvSpPr>
          <p:cNvPr id="2285" name="Google Shape;2285;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9" name="Shape 2289"/>
        <p:cNvGrpSpPr/>
        <p:nvPr/>
      </p:nvGrpSpPr>
      <p:grpSpPr>
        <a:xfrm>
          <a:off x="0" y="0"/>
          <a:ext cx="0" cy="0"/>
          <a:chOff x="0" y="0"/>
          <a:chExt cx="0" cy="0"/>
        </a:xfrm>
      </p:grpSpPr>
      <p:pic>
        <p:nvPicPr>
          <p:cNvPr id="2290" name="Google Shape;2290;p74"/>
          <p:cNvPicPr preferRelativeResize="0"/>
          <p:nvPr/>
        </p:nvPicPr>
        <p:blipFill>
          <a:blip r:embed="rId3">
            <a:alphaModFix/>
          </a:blip>
          <a:stretch>
            <a:fillRect/>
          </a:stretch>
        </p:blipFill>
        <p:spPr>
          <a:xfrm>
            <a:off x="571600" y="1259025"/>
            <a:ext cx="3385395" cy="1828251"/>
          </a:xfrm>
          <a:prstGeom prst="rect">
            <a:avLst/>
          </a:prstGeom>
          <a:noFill/>
          <a:ln>
            <a:noFill/>
          </a:ln>
        </p:spPr>
      </p:pic>
      <p:pic>
        <p:nvPicPr>
          <p:cNvPr id="2291" name="Google Shape;2291;p74"/>
          <p:cNvPicPr preferRelativeResize="0"/>
          <p:nvPr/>
        </p:nvPicPr>
        <p:blipFill>
          <a:blip r:embed="rId4">
            <a:alphaModFix/>
          </a:blip>
          <a:stretch>
            <a:fillRect/>
          </a:stretch>
        </p:blipFill>
        <p:spPr>
          <a:xfrm>
            <a:off x="6100000" y="914775"/>
            <a:ext cx="2394975" cy="2394975"/>
          </a:xfrm>
          <a:prstGeom prst="rect">
            <a:avLst/>
          </a:prstGeom>
          <a:noFill/>
          <a:ln>
            <a:noFill/>
          </a:ln>
        </p:spPr>
      </p:pic>
      <p:sp>
        <p:nvSpPr>
          <p:cNvPr id="2292" name="Google Shape;2292;p74"/>
          <p:cNvSpPr txBox="1"/>
          <p:nvPr/>
        </p:nvSpPr>
        <p:spPr>
          <a:xfrm>
            <a:off x="652250" y="3152725"/>
            <a:ext cx="322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Entrainement (Coaching)</a:t>
            </a:r>
            <a:endParaRPr b="1" sz="1800">
              <a:latin typeface="Montserrat"/>
              <a:ea typeface="Montserrat"/>
              <a:cs typeface="Montserrat"/>
              <a:sym typeface="Montserrat"/>
            </a:endParaRPr>
          </a:p>
        </p:txBody>
      </p:sp>
      <p:sp>
        <p:nvSpPr>
          <p:cNvPr id="2293" name="Google Shape;2293;p74"/>
          <p:cNvSpPr txBox="1"/>
          <p:nvPr/>
        </p:nvSpPr>
        <p:spPr>
          <a:xfrm>
            <a:off x="6682338" y="3231225"/>
            <a:ext cx="12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KP &amp; KH</a:t>
            </a:r>
            <a:endParaRPr b="1" sz="1800">
              <a:latin typeface="Montserrat"/>
              <a:ea typeface="Montserrat"/>
              <a:cs typeface="Montserrat"/>
              <a:sym typeface="Montserrat"/>
            </a:endParaRPr>
          </a:p>
        </p:txBody>
      </p:sp>
      <p:sp>
        <p:nvSpPr>
          <p:cNvPr id="2294" name="Google Shape;2294;p74"/>
          <p:cNvSpPr txBox="1"/>
          <p:nvPr>
            <p:ph type="title"/>
          </p:nvPr>
        </p:nvSpPr>
        <p:spPr>
          <a:xfrm>
            <a:off x="757225" y="35025"/>
            <a:ext cx="41709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Architecture/Modèle Tuteur</a:t>
            </a:r>
            <a:endParaRPr sz="1500"/>
          </a:p>
        </p:txBody>
      </p:sp>
      <p:sp>
        <p:nvSpPr>
          <p:cNvPr id="2295" name="Google Shape;2295;p74"/>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sp>
        <p:nvSpPr>
          <p:cNvPr id="2296" name="Google Shape;2296;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sp>
        <p:nvSpPr>
          <p:cNvPr id="2301" name="Google Shape;2301;p75"/>
          <p:cNvSpPr txBox="1"/>
          <p:nvPr>
            <p:ph type="title"/>
          </p:nvPr>
        </p:nvSpPr>
        <p:spPr>
          <a:xfrm>
            <a:off x="4817950" y="1526700"/>
            <a:ext cx="3582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L’Interface </a:t>
            </a:r>
            <a:endParaRPr/>
          </a:p>
          <a:p>
            <a:pPr indent="0" lvl="0" marL="0" rtl="0" algn="l">
              <a:spcBef>
                <a:spcPts val="0"/>
              </a:spcBef>
              <a:spcAft>
                <a:spcPts val="0"/>
              </a:spcAft>
              <a:buNone/>
            </a:pPr>
            <a:r>
              <a:rPr lang="en"/>
              <a:t>Utilisateur</a:t>
            </a:r>
            <a:endParaRPr/>
          </a:p>
        </p:txBody>
      </p:sp>
      <p:sp>
        <p:nvSpPr>
          <p:cNvPr id="2302" name="Google Shape;2302;p75"/>
          <p:cNvSpPr txBox="1"/>
          <p:nvPr>
            <p:ph type="title"/>
          </p:nvPr>
        </p:nvSpPr>
        <p:spPr>
          <a:xfrm>
            <a:off x="757226" y="35025"/>
            <a:ext cx="3405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a:t>
            </a:r>
            <a:endParaRPr sz="1500"/>
          </a:p>
        </p:txBody>
      </p:sp>
      <p:sp>
        <p:nvSpPr>
          <p:cNvPr id="2303" name="Google Shape;2303;p75"/>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sp>
        <p:nvSpPr>
          <p:cNvPr id="2304" name="Google Shape;2304;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05" name="Google Shape;2305;p75"/>
          <p:cNvPicPr preferRelativeResize="0"/>
          <p:nvPr/>
        </p:nvPicPr>
        <p:blipFill>
          <a:blip r:embed="rId3">
            <a:alphaModFix/>
          </a:blip>
          <a:stretch>
            <a:fillRect/>
          </a:stretch>
        </p:blipFill>
        <p:spPr>
          <a:xfrm>
            <a:off x="1103650" y="620450"/>
            <a:ext cx="3790500" cy="3790500"/>
          </a:xfrm>
          <a:prstGeom prst="rect">
            <a:avLst/>
          </a:prstGeom>
          <a:noFill/>
          <a:ln>
            <a:noFill/>
          </a:ln>
        </p:spPr>
      </p:pic>
      <p:sp>
        <p:nvSpPr>
          <p:cNvPr id="2306" name="Google Shape;2306;p75"/>
          <p:cNvSpPr txBox="1"/>
          <p:nvPr>
            <p:ph idx="1" type="subTitle"/>
          </p:nvPr>
        </p:nvSpPr>
        <p:spPr>
          <a:xfrm>
            <a:off x="4864975" y="2600025"/>
            <a:ext cx="3861600" cy="103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i="1" lang="en" sz="1500"/>
              <a:t>méthodologie basée sur ISO 13407 : l</a:t>
            </a:r>
            <a:r>
              <a:rPr i="1" lang="en" sz="1500"/>
              <a:t>a conception centrée sur l’utilisateur.</a:t>
            </a:r>
            <a:endParaRPr i="1" sz="15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0" name="Shape 2310"/>
        <p:cNvGrpSpPr/>
        <p:nvPr/>
      </p:nvGrpSpPr>
      <p:grpSpPr>
        <a:xfrm>
          <a:off x="0" y="0"/>
          <a:ext cx="0" cy="0"/>
          <a:chOff x="0" y="0"/>
          <a:chExt cx="0" cy="0"/>
        </a:xfrm>
      </p:grpSpPr>
      <p:sp>
        <p:nvSpPr>
          <p:cNvPr id="2311" name="Google Shape;2311;p76"/>
          <p:cNvSpPr txBox="1"/>
          <p:nvPr>
            <p:ph idx="1" type="subTitle"/>
          </p:nvPr>
        </p:nvSpPr>
        <p:spPr>
          <a:xfrm>
            <a:off x="370875" y="517825"/>
            <a:ext cx="4984200" cy="5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Étapes</a:t>
            </a:r>
            <a:endParaRPr sz="1800"/>
          </a:p>
        </p:txBody>
      </p:sp>
      <p:sp>
        <p:nvSpPr>
          <p:cNvPr id="2312" name="Google Shape;2312;p76"/>
          <p:cNvSpPr txBox="1"/>
          <p:nvPr/>
        </p:nvSpPr>
        <p:spPr>
          <a:xfrm>
            <a:off x="411900" y="1016100"/>
            <a:ext cx="484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63339"/>
                </a:solidFill>
                <a:latin typeface="Montserrat"/>
                <a:ea typeface="Montserrat"/>
                <a:cs typeface="Montserrat"/>
                <a:sym typeface="Montserrat"/>
              </a:rPr>
              <a:t>Selon la norme ISO 13407, cela se fait en 03 étapes</a:t>
            </a:r>
            <a:endParaRPr>
              <a:solidFill>
                <a:srgbClr val="263339"/>
              </a:solidFill>
              <a:latin typeface="Montserrat"/>
              <a:ea typeface="Montserrat"/>
              <a:cs typeface="Montserrat"/>
              <a:sym typeface="Montserrat"/>
            </a:endParaRPr>
          </a:p>
        </p:txBody>
      </p:sp>
      <p:sp>
        <p:nvSpPr>
          <p:cNvPr id="2313" name="Google Shape;2313;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14" name="Google Shape;2314;p76"/>
          <p:cNvSpPr txBox="1"/>
          <p:nvPr>
            <p:ph type="title"/>
          </p:nvPr>
        </p:nvSpPr>
        <p:spPr>
          <a:xfrm>
            <a:off x="757225" y="35025"/>
            <a:ext cx="55566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Architecture/Interface utilisateur</a:t>
            </a:r>
            <a:endParaRPr sz="1500"/>
          </a:p>
        </p:txBody>
      </p:sp>
      <p:sp>
        <p:nvSpPr>
          <p:cNvPr id="2315" name="Google Shape;2315;p76"/>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grpSp>
        <p:nvGrpSpPr>
          <p:cNvPr id="2316" name="Google Shape;2316;p76"/>
          <p:cNvGrpSpPr/>
          <p:nvPr/>
        </p:nvGrpSpPr>
        <p:grpSpPr>
          <a:xfrm>
            <a:off x="2055335" y="1600079"/>
            <a:ext cx="3998252" cy="2869754"/>
            <a:chOff x="5190863" y="2824811"/>
            <a:chExt cx="1544860" cy="1108869"/>
          </a:xfrm>
        </p:grpSpPr>
        <p:grpSp>
          <p:nvGrpSpPr>
            <p:cNvPr id="2317" name="Google Shape;2317;p76"/>
            <p:cNvGrpSpPr/>
            <p:nvPr/>
          </p:nvGrpSpPr>
          <p:grpSpPr>
            <a:xfrm>
              <a:off x="5938695" y="3176919"/>
              <a:ext cx="685761" cy="404739"/>
              <a:chOff x="5938695" y="3176919"/>
              <a:chExt cx="685761" cy="404739"/>
            </a:xfrm>
          </p:grpSpPr>
          <p:grpSp>
            <p:nvGrpSpPr>
              <p:cNvPr id="2318" name="Google Shape;2318;p76"/>
              <p:cNvGrpSpPr/>
              <p:nvPr/>
            </p:nvGrpSpPr>
            <p:grpSpPr>
              <a:xfrm>
                <a:off x="5938695" y="3176919"/>
                <a:ext cx="685761" cy="404739"/>
                <a:chOff x="5938695" y="3176919"/>
                <a:chExt cx="685761" cy="404739"/>
              </a:xfrm>
            </p:grpSpPr>
            <p:sp>
              <p:nvSpPr>
                <p:cNvPr id="2319" name="Google Shape;2319;p76"/>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6"/>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sp>
            <p:nvSpPr>
              <p:cNvPr id="2321" name="Google Shape;2321;p76"/>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2" name="Google Shape;2322;p76"/>
            <p:cNvGrpSpPr/>
            <p:nvPr/>
          </p:nvGrpSpPr>
          <p:grpSpPr>
            <a:xfrm>
              <a:off x="5305233" y="3176835"/>
              <a:ext cx="685971" cy="404655"/>
              <a:chOff x="5305233" y="3176835"/>
              <a:chExt cx="685971" cy="404655"/>
            </a:xfrm>
          </p:grpSpPr>
          <p:grpSp>
            <p:nvGrpSpPr>
              <p:cNvPr id="2323" name="Google Shape;2323;p76"/>
              <p:cNvGrpSpPr/>
              <p:nvPr/>
            </p:nvGrpSpPr>
            <p:grpSpPr>
              <a:xfrm>
                <a:off x="5305233" y="3176835"/>
                <a:ext cx="685971" cy="404655"/>
                <a:chOff x="5305233" y="3176835"/>
                <a:chExt cx="685971" cy="404655"/>
              </a:xfrm>
            </p:grpSpPr>
            <p:sp>
              <p:nvSpPr>
                <p:cNvPr id="2324" name="Google Shape;2324;p76"/>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6"/>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6" name="Google Shape;2326;p76"/>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7" name="Google Shape;2327;p76"/>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8" name="Google Shape;2328;p76"/>
            <p:cNvGrpSpPr/>
            <p:nvPr/>
          </p:nvGrpSpPr>
          <p:grpSpPr>
            <a:xfrm>
              <a:off x="5657361" y="2824811"/>
              <a:ext cx="1078361" cy="404655"/>
              <a:chOff x="5657361" y="2824811"/>
              <a:chExt cx="1078361" cy="404655"/>
            </a:xfrm>
          </p:grpSpPr>
          <p:grpSp>
            <p:nvGrpSpPr>
              <p:cNvPr id="2329" name="Google Shape;2329;p76"/>
              <p:cNvGrpSpPr/>
              <p:nvPr/>
            </p:nvGrpSpPr>
            <p:grpSpPr>
              <a:xfrm>
                <a:off x="5657361" y="2824811"/>
                <a:ext cx="1078361" cy="404655"/>
                <a:chOff x="5657361" y="2824811"/>
                <a:chExt cx="1078361" cy="404655"/>
              </a:xfrm>
            </p:grpSpPr>
            <p:grpSp>
              <p:nvGrpSpPr>
                <p:cNvPr id="2330" name="Google Shape;2330;p76"/>
                <p:cNvGrpSpPr/>
                <p:nvPr/>
              </p:nvGrpSpPr>
              <p:grpSpPr>
                <a:xfrm>
                  <a:off x="5938485" y="2824811"/>
                  <a:ext cx="797237" cy="404655"/>
                  <a:chOff x="5938485" y="2824811"/>
                  <a:chExt cx="797237" cy="404655"/>
                </a:xfrm>
              </p:grpSpPr>
              <p:sp>
                <p:nvSpPr>
                  <p:cNvPr id="2331" name="Google Shape;2331;p76"/>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6"/>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3" name="Google Shape;2333;p76"/>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4" name="Google Shape;2334;p76"/>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5" name="Google Shape;2335;p76"/>
            <p:cNvGrpSpPr/>
            <p:nvPr/>
          </p:nvGrpSpPr>
          <p:grpSpPr>
            <a:xfrm>
              <a:off x="5190863" y="3528942"/>
              <a:ext cx="1078026" cy="404739"/>
              <a:chOff x="5190863" y="3528942"/>
              <a:chExt cx="1078026" cy="404739"/>
            </a:xfrm>
          </p:grpSpPr>
          <p:sp>
            <p:nvSpPr>
              <p:cNvPr id="2336" name="Google Shape;2336;p76"/>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7" name="Google Shape;2337;p76"/>
              <p:cNvGrpSpPr/>
              <p:nvPr/>
            </p:nvGrpSpPr>
            <p:grpSpPr>
              <a:xfrm>
                <a:off x="5190863" y="3528942"/>
                <a:ext cx="1078026" cy="404739"/>
                <a:chOff x="5190863" y="3528942"/>
                <a:chExt cx="1078026" cy="404739"/>
              </a:xfrm>
            </p:grpSpPr>
            <p:sp>
              <p:nvSpPr>
                <p:cNvPr id="2338" name="Google Shape;2338;p76"/>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6"/>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340" name="Google Shape;2340;p76"/>
          <p:cNvSpPr txBox="1"/>
          <p:nvPr/>
        </p:nvSpPr>
        <p:spPr>
          <a:xfrm>
            <a:off x="2330848" y="1927445"/>
            <a:ext cx="112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Montserrat"/>
                <a:ea typeface="Montserrat"/>
                <a:cs typeface="Montserrat"/>
                <a:sym typeface="Montserrat"/>
              </a:rPr>
              <a:t>Analyse</a:t>
            </a:r>
            <a:endParaRPr b="1" sz="1500">
              <a:solidFill>
                <a:schemeClr val="dk1"/>
              </a:solidFill>
              <a:latin typeface="Montserrat"/>
              <a:ea typeface="Montserrat"/>
              <a:cs typeface="Montserrat"/>
              <a:sym typeface="Montserrat"/>
            </a:endParaRPr>
          </a:p>
        </p:txBody>
      </p:sp>
      <p:sp>
        <p:nvSpPr>
          <p:cNvPr id="2341" name="Google Shape;2341;p76"/>
          <p:cNvSpPr txBox="1"/>
          <p:nvPr/>
        </p:nvSpPr>
        <p:spPr>
          <a:xfrm>
            <a:off x="5856475" y="2827200"/>
            <a:ext cx="1341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Montserrat"/>
                <a:ea typeface="Montserrat"/>
                <a:cs typeface="Montserrat"/>
                <a:sym typeface="Montserrat"/>
              </a:rPr>
              <a:t>Conception</a:t>
            </a:r>
            <a:endParaRPr b="1" sz="1500">
              <a:solidFill>
                <a:schemeClr val="dk1"/>
              </a:solidFill>
              <a:latin typeface="Montserrat"/>
              <a:ea typeface="Montserrat"/>
              <a:cs typeface="Montserrat"/>
              <a:sym typeface="Montserrat"/>
            </a:endParaRPr>
          </a:p>
        </p:txBody>
      </p:sp>
      <p:sp>
        <p:nvSpPr>
          <p:cNvPr id="2342" name="Google Shape;2342;p76"/>
          <p:cNvSpPr txBox="1"/>
          <p:nvPr/>
        </p:nvSpPr>
        <p:spPr>
          <a:xfrm>
            <a:off x="4922725" y="3757450"/>
            <a:ext cx="1902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Montserrat"/>
                <a:ea typeface="Montserrat"/>
                <a:cs typeface="Montserrat"/>
                <a:sym typeface="Montserrat"/>
              </a:rPr>
              <a:t>Implémentation</a:t>
            </a:r>
            <a:endParaRPr b="1" sz="1500">
              <a:solidFill>
                <a:schemeClr val="dk1"/>
              </a:solidFill>
              <a:latin typeface="Montserrat"/>
              <a:ea typeface="Montserrat"/>
              <a:cs typeface="Montserrat"/>
              <a:sym typeface="Montserrat"/>
            </a:endParaRPr>
          </a:p>
        </p:txBody>
      </p:sp>
      <p:pic>
        <p:nvPicPr>
          <p:cNvPr id="2343" name="Google Shape;2343;p76"/>
          <p:cNvPicPr preferRelativeResize="0"/>
          <p:nvPr/>
        </p:nvPicPr>
        <p:blipFill>
          <a:blip r:embed="rId3">
            <a:alphaModFix/>
          </a:blip>
          <a:stretch>
            <a:fillRect/>
          </a:stretch>
        </p:blipFill>
        <p:spPr>
          <a:xfrm>
            <a:off x="7459275" y="3384950"/>
            <a:ext cx="1684725" cy="1684725"/>
          </a:xfrm>
          <a:prstGeom prst="rect">
            <a:avLst/>
          </a:prstGeom>
          <a:noFill/>
          <a:ln>
            <a:noFill/>
          </a:ln>
        </p:spPr>
      </p:pic>
      <p:sp>
        <p:nvSpPr>
          <p:cNvPr id="2344" name="Google Shape;2344;p76"/>
          <p:cNvSpPr txBox="1"/>
          <p:nvPr/>
        </p:nvSpPr>
        <p:spPr>
          <a:xfrm>
            <a:off x="6073725" y="187840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I</a:t>
            </a:r>
            <a:r>
              <a:rPr lang="en">
                <a:latin typeface="Montserrat"/>
                <a:ea typeface="Montserrat"/>
                <a:cs typeface="Montserrat"/>
                <a:sym typeface="Montserrat"/>
              </a:rPr>
              <a:t>dentifier la population cible, ses caractéristiques, son but et son environnement.</a:t>
            </a:r>
            <a:endParaRPr>
              <a:latin typeface="Montserrat"/>
              <a:ea typeface="Montserrat"/>
              <a:cs typeface="Montserrat"/>
              <a:sym typeface="Montserrat"/>
            </a:endParaRPr>
          </a:p>
        </p:txBody>
      </p:sp>
      <p:sp>
        <p:nvSpPr>
          <p:cNvPr id="2345" name="Google Shape;2345;p76"/>
          <p:cNvSpPr txBox="1"/>
          <p:nvPr/>
        </p:nvSpPr>
        <p:spPr>
          <a:xfrm>
            <a:off x="15788" y="2463450"/>
            <a:ext cx="2375400" cy="1046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Montserrat"/>
                <a:ea typeface="Montserrat"/>
                <a:cs typeface="Montserrat"/>
                <a:sym typeface="Montserrat"/>
              </a:rPr>
              <a:t>comprendre et spécifier les exigences des utilisateurs, définir les cas d’utilisation</a:t>
            </a:r>
            <a:endParaRPr>
              <a:latin typeface="Montserrat"/>
              <a:ea typeface="Montserrat"/>
              <a:cs typeface="Montserrat"/>
              <a:sym typeface="Montserrat"/>
            </a:endParaRPr>
          </a:p>
        </p:txBody>
      </p:sp>
      <p:sp>
        <p:nvSpPr>
          <p:cNvPr id="2346" name="Google Shape;2346;p76"/>
          <p:cNvSpPr txBox="1"/>
          <p:nvPr/>
        </p:nvSpPr>
        <p:spPr>
          <a:xfrm>
            <a:off x="-272937" y="3481150"/>
            <a:ext cx="23754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Montserrat"/>
                <a:ea typeface="Montserrat"/>
                <a:cs typeface="Montserrat"/>
                <a:sym typeface="Montserrat"/>
              </a:rPr>
              <a:t>Prototypages et réalisation</a:t>
            </a:r>
            <a:endParaRPr>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0" name="Shape 2350"/>
        <p:cNvGrpSpPr/>
        <p:nvPr/>
      </p:nvGrpSpPr>
      <p:grpSpPr>
        <a:xfrm>
          <a:off x="0" y="0"/>
          <a:ext cx="0" cy="0"/>
          <a:chOff x="0" y="0"/>
          <a:chExt cx="0" cy="0"/>
        </a:xfrm>
      </p:grpSpPr>
      <p:sp>
        <p:nvSpPr>
          <p:cNvPr id="2351" name="Google Shape;2351;p77"/>
          <p:cNvSpPr txBox="1"/>
          <p:nvPr>
            <p:ph idx="1" type="subTitle"/>
          </p:nvPr>
        </p:nvSpPr>
        <p:spPr>
          <a:xfrm>
            <a:off x="523275" y="517825"/>
            <a:ext cx="4984200" cy="5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Identification de la population cible</a:t>
            </a:r>
            <a:endParaRPr sz="1800"/>
          </a:p>
        </p:txBody>
      </p:sp>
      <p:sp>
        <p:nvSpPr>
          <p:cNvPr id="2352" name="Google Shape;2352;p77"/>
          <p:cNvSpPr txBox="1"/>
          <p:nvPr/>
        </p:nvSpPr>
        <p:spPr>
          <a:xfrm>
            <a:off x="411900" y="1016100"/>
            <a:ext cx="48438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Montserrat"/>
              <a:buChar char="●"/>
            </a:pPr>
            <a:r>
              <a:rPr lang="en">
                <a:solidFill>
                  <a:srgbClr val="263339"/>
                </a:solidFill>
                <a:latin typeface="Montserrat"/>
                <a:ea typeface="Montserrat"/>
                <a:cs typeface="Montserrat"/>
                <a:sym typeface="Montserrat"/>
              </a:rPr>
              <a:t>des jeunes médecins et</a:t>
            </a:r>
            <a:endParaRPr>
              <a:solidFill>
                <a:srgbClr val="263339"/>
              </a:solidFill>
              <a:latin typeface="Montserrat"/>
              <a:ea typeface="Montserrat"/>
              <a:cs typeface="Montserrat"/>
              <a:sym typeface="Montserrat"/>
            </a:endParaRPr>
          </a:p>
          <a:p>
            <a:pPr indent="-317500" lvl="0" marL="457200" rtl="0" algn="l">
              <a:spcBef>
                <a:spcPts val="0"/>
              </a:spcBef>
              <a:spcAft>
                <a:spcPts val="0"/>
              </a:spcAft>
              <a:buClr>
                <a:schemeClr val="lt2"/>
              </a:buClr>
              <a:buSzPts val="1400"/>
              <a:buFont typeface="Montserrat"/>
              <a:buChar char="●"/>
            </a:pPr>
            <a:r>
              <a:rPr lang="en">
                <a:solidFill>
                  <a:srgbClr val="263339"/>
                </a:solidFill>
                <a:latin typeface="Montserrat"/>
                <a:ea typeface="Montserrat"/>
                <a:cs typeface="Montserrat"/>
                <a:sym typeface="Montserrat"/>
              </a:rPr>
              <a:t>des étudiants médecins</a:t>
            </a:r>
            <a:endParaRPr>
              <a:solidFill>
                <a:srgbClr val="263339"/>
              </a:solidFill>
              <a:latin typeface="Montserrat"/>
              <a:ea typeface="Montserrat"/>
              <a:cs typeface="Montserrat"/>
              <a:sym typeface="Montserrat"/>
            </a:endParaRPr>
          </a:p>
        </p:txBody>
      </p:sp>
      <p:sp>
        <p:nvSpPr>
          <p:cNvPr id="2353" name="Google Shape;2353;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54" name="Google Shape;2354;p77"/>
          <p:cNvSpPr txBox="1"/>
          <p:nvPr>
            <p:ph type="title"/>
          </p:nvPr>
        </p:nvSpPr>
        <p:spPr>
          <a:xfrm>
            <a:off x="757225" y="35025"/>
            <a:ext cx="55566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Architecture/Interface utilisateur/Analyse</a:t>
            </a:r>
            <a:endParaRPr sz="1500"/>
          </a:p>
        </p:txBody>
      </p:sp>
      <p:sp>
        <p:nvSpPr>
          <p:cNvPr id="2355" name="Google Shape;2355;p77"/>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pic>
        <p:nvPicPr>
          <p:cNvPr id="2356" name="Google Shape;2356;p77"/>
          <p:cNvPicPr preferRelativeResize="0"/>
          <p:nvPr/>
        </p:nvPicPr>
        <p:blipFill>
          <a:blip r:embed="rId3">
            <a:alphaModFix/>
          </a:blip>
          <a:stretch>
            <a:fillRect/>
          </a:stretch>
        </p:blipFill>
        <p:spPr>
          <a:xfrm>
            <a:off x="7459275" y="3384950"/>
            <a:ext cx="1684725" cy="1684725"/>
          </a:xfrm>
          <a:prstGeom prst="rect">
            <a:avLst/>
          </a:prstGeom>
          <a:noFill/>
          <a:ln>
            <a:noFill/>
          </a:ln>
        </p:spPr>
      </p:pic>
      <p:pic>
        <p:nvPicPr>
          <p:cNvPr id="2357" name="Google Shape;2357;p77"/>
          <p:cNvPicPr preferRelativeResize="0"/>
          <p:nvPr/>
        </p:nvPicPr>
        <p:blipFill>
          <a:blip r:embed="rId4">
            <a:alphaModFix/>
          </a:blip>
          <a:stretch>
            <a:fillRect/>
          </a:stretch>
        </p:blipFill>
        <p:spPr>
          <a:xfrm>
            <a:off x="2065450" y="1542850"/>
            <a:ext cx="4461913" cy="3207000"/>
          </a:xfrm>
          <a:prstGeom prst="rect">
            <a:avLst/>
          </a:prstGeom>
          <a:noFill/>
          <a:ln>
            <a:noFill/>
          </a:ln>
        </p:spPr>
      </p:pic>
      <p:sp>
        <p:nvSpPr>
          <p:cNvPr id="2358" name="Google Shape;2358;p77"/>
          <p:cNvSpPr txBox="1"/>
          <p:nvPr/>
        </p:nvSpPr>
        <p:spPr>
          <a:xfrm>
            <a:off x="3527375" y="4638950"/>
            <a:ext cx="30000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Montserrat"/>
                <a:ea typeface="Montserrat"/>
                <a:cs typeface="Montserrat"/>
                <a:sym typeface="Montserrat"/>
              </a:rPr>
              <a:t>Diagramme de Contexte</a:t>
            </a:r>
            <a:endParaRPr sz="900">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2" name="Shape 2362"/>
        <p:cNvGrpSpPr/>
        <p:nvPr/>
      </p:nvGrpSpPr>
      <p:grpSpPr>
        <a:xfrm>
          <a:off x="0" y="0"/>
          <a:ext cx="0" cy="0"/>
          <a:chOff x="0" y="0"/>
          <a:chExt cx="0" cy="0"/>
        </a:xfrm>
      </p:grpSpPr>
      <p:sp>
        <p:nvSpPr>
          <p:cNvPr id="2363" name="Google Shape;2363;p78"/>
          <p:cNvSpPr txBox="1"/>
          <p:nvPr>
            <p:ph idx="1" type="subTitle"/>
          </p:nvPr>
        </p:nvSpPr>
        <p:spPr>
          <a:xfrm>
            <a:off x="523275" y="517825"/>
            <a:ext cx="4984200" cy="5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Caractéristiques de nos utilisateurs</a:t>
            </a:r>
            <a:endParaRPr sz="1800"/>
          </a:p>
        </p:txBody>
      </p:sp>
      <p:sp>
        <p:nvSpPr>
          <p:cNvPr id="2364" name="Google Shape;2364;p78"/>
          <p:cNvSpPr txBox="1"/>
          <p:nvPr/>
        </p:nvSpPr>
        <p:spPr>
          <a:xfrm>
            <a:off x="411900" y="1092300"/>
            <a:ext cx="7884900" cy="2016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lt2"/>
              </a:buClr>
              <a:buSzPts val="1400"/>
              <a:buFont typeface="Montserrat"/>
              <a:buChar char="●"/>
            </a:pPr>
            <a:r>
              <a:rPr lang="en">
                <a:solidFill>
                  <a:srgbClr val="263339"/>
                </a:solidFill>
                <a:latin typeface="Montserrat"/>
                <a:ea typeface="Montserrat"/>
                <a:cs typeface="Montserrat"/>
                <a:sym typeface="Montserrat"/>
              </a:rPr>
              <a:t>Relativement jeunes. Entre 16 ans et 35 ans</a:t>
            </a:r>
            <a:endParaRPr>
              <a:solidFill>
                <a:srgbClr val="263339"/>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2"/>
              </a:buClr>
              <a:buSzPts val="1400"/>
              <a:buFont typeface="Montserrat"/>
              <a:buChar char="●"/>
            </a:pPr>
            <a:r>
              <a:rPr lang="en">
                <a:solidFill>
                  <a:srgbClr val="263339"/>
                </a:solidFill>
                <a:latin typeface="Montserrat"/>
                <a:ea typeface="Montserrat"/>
                <a:cs typeface="Montserrat"/>
                <a:sym typeface="Montserrat"/>
              </a:rPr>
              <a:t>des deux sexes , homme et femme</a:t>
            </a:r>
            <a:endParaRPr>
              <a:solidFill>
                <a:srgbClr val="263339"/>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2"/>
              </a:buClr>
              <a:buSzPts val="1400"/>
              <a:buFont typeface="Montserrat"/>
              <a:buChar char="●"/>
            </a:pPr>
            <a:r>
              <a:rPr lang="en">
                <a:solidFill>
                  <a:srgbClr val="263339"/>
                </a:solidFill>
                <a:latin typeface="Montserrat"/>
                <a:ea typeface="Montserrat"/>
                <a:cs typeface="Montserrat"/>
                <a:sym typeface="Montserrat"/>
              </a:rPr>
              <a:t>connaissent les fondamentaux de l’outil informatique et de l’Internet. Par exemple, ils seront ouvrir un site web et le parcourir, reconnaître et remplir des champs de textes, les valider , ....</a:t>
            </a:r>
            <a:endParaRPr>
              <a:solidFill>
                <a:srgbClr val="263339"/>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2"/>
              </a:buClr>
              <a:buSzPts val="1400"/>
              <a:buFont typeface="Montserrat"/>
              <a:buChar char="●"/>
            </a:pPr>
            <a:r>
              <a:rPr lang="en">
                <a:solidFill>
                  <a:srgbClr val="263339"/>
                </a:solidFill>
                <a:latin typeface="Montserrat"/>
                <a:ea typeface="Montserrat"/>
                <a:cs typeface="Montserrat"/>
                <a:sym typeface="Montserrat"/>
              </a:rPr>
              <a:t>peu expérimentés en ce qui concerne la pose de diagnostic.</a:t>
            </a:r>
            <a:endParaRPr>
              <a:solidFill>
                <a:srgbClr val="263339"/>
              </a:solidFill>
              <a:latin typeface="Montserrat"/>
              <a:ea typeface="Montserrat"/>
              <a:cs typeface="Montserrat"/>
              <a:sym typeface="Montserrat"/>
            </a:endParaRPr>
          </a:p>
        </p:txBody>
      </p:sp>
      <p:sp>
        <p:nvSpPr>
          <p:cNvPr id="2365" name="Google Shape;2365;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66" name="Google Shape;2366;p78"/>
          <p:cNvSpPr txBox="1"/>
          <p:nvPr>
            <p:ph type="title"/>
          </p:nvPr>
        </p:nvSpPr>
        <p:spPr>
          <a:xfrm>
            <a:off x="757225" y="35025"/>
            <a:ext cx="55566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Architecture/Interface utilisateur/Analyse</a:t>
            </a:r>
            <a:endParaRPr sz="1500"/>
          </a:p>
        </p:txBody>
      </p:sp>
      <p:sp>
        <p:nvSpPr>
          <p:cNvPr id="2367" name="Google Shape;2367;p78"/>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pic>
        <p:nvPicPr>
          <p:cNvPr id="2368" name="Google Shape;2368;p78"/>
          <p:cNvPicPr preferRelativeResize="0"/>
          <p:nvPr/>
        </p:nvPicPr>
        <p:blipFill>
          <a:blip r:embed="rId3">
            <a:alphaModFix/>
          </a:blip>
          <a:stretch>
            <a:fillRect/>
          </a:stretch>
        </p:blipFill>
        <p:spPr>
          <a:xfrm>
            <a:off x="7459275" y="3384950"/>
            <a:ext cx="1684725" cy="16847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2" name="Shape 2372"/>
        <p:cNvGrpSpPr/>
        <p:nvPr/>
      </p:nvGrpSpPr>
      <p:grpSpPr>
        <a:xfrm>
          <a:off x="0" y="0"/>
          <a:ext cx="0" cy="0"/>
          <a:chOff x="0" y="0"/>
          <a:chExt cx="0" cy="0"/>
        </a:xfrm>
      </p:grpSpPr>
      <p:sp>
        <p:nvSpPr>
          <p:cNvPr id="2373" name="Google Shape;2373;p79"/>
          <p:cNvSpPr txBox="1"/>
          <p:nvPr>
            <p:ph idx="1" type="subTitle"/>
          </p:nvPr>
        </p:nvSpPr>
        <p:spPr>
          <a:xfrm>
            <a:off x="447075" y="517825"/>
            <a:ext cx="4984200" cy="5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But et environnement</a:t>
            </a:r>
            <a:endParaRPr sz="1800"/>
          </a:p>
        </p:txBody>
      </p:sp>
      <p:sp>
        <p:nvSpPr>
          <p:cNvPr id="2374" name="Google Shape;2374;p79"/>
          <p:cNvSpPr txBox="1"/>
          <p:nvPr/>
        </p:nvSpPr>
        <p:spPr>
          <a:xfrm>
            <a:off x="564300" y="1092300"/>
            <a:ext cx="7884900" cy="2986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rgbClr val="263339"/>
                </a:solidFill>
                <a:latin typeface="Montserrat"/>
                <a:ea typeface="Montserrat"/>
                <a:cs typeface="Montserrat"/>
                <a:sym typeface="Montserrat"/>
              </a:rPr>
              <a:t>L’objectif principal de nos utilisateurs est d’apprendre à correctement poser un diagnostic, la méthode et les astuces utilisés par des médecins ”experts” ( mieux expérimentés qu’eux). Nous nous situons dans l’environnement Camerounais. Dans lequel, l’apprentissage assisté par ordinateur est à ses débuts. La forme la plus répandue d’apprentissage assisté par ordinateur sont les cours en ligne : MOOCs (Massive Open Online Courses). En général, ce type d’apprendre est assez rigide. Dans</a:t>
            </a:r>
            <a:endParaRPr>
              <a:solidFill>
                <a:srgbClr val="263339"/>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263339"/>
                </a:solidFill>
                <a:latin typeface="Montserrat"/>
                <a:ea typeface="Montserrat"/>
                <a:cs typeface="Montserrat"/>
                <a:sym typeface="Montserrat"/>
              </a:rPr>
              <a:t>ce sens où les cours , les exercices et les examens sont pré enregistrés de façon peu flexible. Un MOOC ne s’adaptera pas aux spécificités d’un apprenant lambda. Nous nous adressons donc à une population qui n’a ”jamais” fait usage des STIs.</a:t>
            </a:r>
            <a:endParaRPr>
              <a:solidFill>
                <a:srgbClr val="263339"/>
              </a:solidFill>
              <a:latin typeface="Montserrat"/>
              <a:ea typeface="Montserrat"/>
              <a:cs typeface="Montserrat"/>
              <a:sym typeface="Montserrat"/>
            </a:endParaRPr>
          </a:p>
        </p:txBody>
      </p:sp>
      <p:sp>
        <p:nvSpPr>
          <p:cNvPr id="2375" name="Google Shape;2375;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76" name="Google Shape;2376;p79"/>
          <p:cNvSpPr txBox="1"/>
          <p:nvPr>
            <p:ph type="title"/>
          </p:nvPr>
        </p:nvSpPr>
        <p:spPr>
          <a:xfrm>
            <a:off x="757225" y="35025"/>
            <a:ext cx="55566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Architecture/Interface utilisateur/Analyse</a:t>
            </a:r>
            <a:endParaRPr sz="1500"/>
          </a:p>
        </p:txBody>
      </p:sp>
      <p:sp>
        <p:nvSpPr>
          <p:cNvPr id="2377" name="Google Shape;2377;p79"/>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pic>
        <p:nvPicPr>
          <p:cNvPr id="2378" name="Google Shape;2378;p79"/>
          <p:cNvPicPr preferRelativeResize="0"/>
          <p:nvPr/>
        </p:nvPicPr>
        <p:blipFill>
          <a:blip r:embed="rId3">
            <a:alphaModFix/>
          </a:blip>
          <a:stretch>
            <a:fillRect/>
          </a:stretch>
        </p:blipFill>
        <p:spPr>
          <a:xfrm>
            <a:off x="7459275" y="3384950"/>
            <a:ext cx="1684725" cy="1684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35"/>
          <p:cNvPicPr preferRelativeResize="0"/>
          <p:nvPr/>
        </p:nvPicPr>
        <p:blipFill rotWithShape="1">
          <a:blip r:embed="rId3">
            <a:alphaModFix/>
          </a:blip>
          <a:srcRect b="0" l="0" r="0" t="0"/>
          <a:stretch/>
        </p:blipFill>
        <p:spPr>
          <a:xfrm>
            <a:off x="5786213" y="1237120"/>
            <a:ext cx="3465450" cy="3398226"/>
          </a:xfrm>
          <a:prstGeom prst="rect">
            <a:avLst/>
          </a:prstGeom>
          <a:noFill/>
          <a:ln>
            <a:noFill/>
          </a:ln>
        </p:spPr>
      </p:pic>
      <p:sp>
        <p:nvSpPr>
          <p:cNvPr id="649" name="Google Shape;649;p35"/>
          <p:cNvSpPr txBox="1"/>
          <p:nvPr>
            <p:ph type="title"/>
          </p:nvPr>
        </p:nvSpPr>
        <p:spPr>
          <a:xfrm>
            <a:off x="757226" y="366973"/>
            <a:ext cx="3405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Concepts généraux et État de l’art</a:t>
            </a:r>
            <a:endParaRPr sz="3300"/>
          </a:p>
        </p:txBody>
      </p:sp>
      <p:sp>
        <p:nvSpPr>
          <p:cNvPr id="650" name="Google Shape;650;p35"/>
          <p:cNvSpPr txBox="1"/>
          <p:nvPr>
            <p:ph idx="1" type="subTitle"/>
          </p:nvPr>
        </p:nvSpPr>
        <p:spPr>
          <a:xfrm>
            <a:off x="1120725" y="832048"/>
            <a:ext cx="5115900" cy="55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lt2"/>
                </a:solidFill>
              </a:rPr>
              <a:t>Le diagnostic médical</a:t>
            </a:r>
            <a:endParaRPr sz="3200">
              <a:solidFill>
                <a:schemeClr val="lt2"/>
              </a:solidFill>
            </a:endParaRPr>
          </a:p>
        </p:txBody>
      </p:sp>
      <p:sp>
        <p:nvSpPr>
          <p:cNvPr id="651" name="Google Shape;651;p35"/>
          <p:cNvSpPr txBox="1"/>
          <p:nvPr>
            <p:ph idx="2" type="title"/>
          </p:nvPr>
        </p:nvSpPr>
        <p:spPr>
          <a:xfrm>
            <a:off x="447982" y="482450"/>
            <a:ext cx="4485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01.</a:t>
            </a:r>
            <a:endParaRPr sz="1400"/>
          </a:p>
        </p:txBody>
      </p:sp>
      <p:grpSp>
        <p:nvGrpSpPr>
          <p:cNvPr id="652" name="Google Shape;652;p35"/>
          <p:cNvGrpSpPr/>
          <p:nvPr/>
        </p:nvGrpSpPr>
        <p:grpSpPr>
          <a:xfrm flipH="1">
            <a:off x="6383330" y="1862084"/>
            <a:ext cx="2621550" cy="2766249"/>
            <a:chOff x="2424400" y="1800900"/>
            <a:chExt cx="1030200" cy="1087063"/>
          </a:xfrm>
        </p:grpSpPr>
        <p:sp>
          <p:nvSpPr>
            <p:cNvPr id="653" name="Google Shape;653;p35"/>
            <p:cNvSpPr/>
            <p:nvPr/>
          </p:nvSpPr>
          <p:spPr>
            <a:xfrm>
              <a:off x="2819100" y="1967450"/>
              <a:ext cx="127400" cy="126450"/>
            </a:xfrm>
            <a:custGeom>
              <a:rect b="b" l="l" r="r" t="t"/>
              <a:pathLst>
                <a:path extrusionOk="0" h="5058" w="5096">
                  <a:moveTo>
                    <a:pt x="2923" y="0"/>
                  </a:moveTo>
                  <a:cubicBezTo>
                    <a:pt x="2423" y="0"/>
                    <a:pt x="1775" y="524"/>
                    <a:pt x="1346" y="901"/>
                  </a:cubicBezTo>
                  <a:cubicBezTo>
                    <a:pt x="774" y="1377"/>
                    <a:pt x="238" y="1984"/>
                    <a:pt x="119" y="2746"/>
                  </a:cubicBezTo>
                  <a:cubicBezTo>
                    <a:pt x="0" y="3508"/>
                    <a:pt x="393" y="4342"/>
                    <a:pt x="1048" y="4723"/>
                  </a:cubicBezTo>
                  <a:cubicBezTo>
                    <a:pt x="1504" y="4994"/>
                    <a:pt x="2040" y="5058"/>
                    <a:pt x="2573" y="5058"/>
                  </a:cubicBezTo>
                  <a:cubicBezTo>
                    <a:pt x="2624" y="5058"/>
                    <a:pt x="2675" y="5057"/>
                    <a:pt x="2727" y="5056"/>
                  </a:cubicBezTo>
                  <a:cubicBezTo>
                    <a:pt x="3167" y="5056"/>
                    <a:pt x="3620" y="5008"/>
                    <a:pt x="4060" y="4949"/>
                  </a:cubicBezTo>
                  <a:cubicBezTo>
                    <a:pt x="4322" y="4925"/>
                    <a:pt x="4572" y="4877"/>
                    <a:pt x="4763" y="4723"/>
                  </a:cubicBezTo>
                  <a:cubicBezTo>
                    <a:pt x="4965" y="4592"/>
                    <a:pt x="5096" y="4318"/>
                    <a:pt x="5001" y="4080"/>
                  </a:cubicBezTo>
                  <a:cubicBezTo>
                    <a:pt x="4965" y="3973"/>
                    <a:pt x="4870" y="3877"/>
                    <a:pt x="4798" y="3794"/>
                  </a:cubicBezTo>
                  <a:cubicBezTo>
                    <a:pt x="3965" y="2853"/>
                    <a:pt x="3846" y="1853"/>
                    <a:pt x="3572" y="663"/>
                  </a:cubicBezTo>
                  <a:cubicBezTo>
                    <a:pt x="3454" y="177"/>
                    <a:pt x="3213" y="0"/>
                    <a:pt x="29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5"/>
            <p:cNvSpPr/>
            <p:nvPr/>
          </p:nvSpPr>
          <p:spPr>
            <a:xfrm>
              <a:off x="2530075" y="1831675"/>
              <a:ext cx="436375" cy="509550"/>
            </a:xfrm>
            <a:custGeom>
              <a:rect b="b" l="l" r="r" t="t"/>
              <a:pathLst>
                <a:path extrusionOk="0" h="20382" w="17455">
                  <a:moveTo>
                    <a:pt x="13502" y="1"/>
                  </a:moveTo>
                  <a:cubicBezTo>
                    <a:pt x="5262" y="1"/>
                    <a:pt x="7951" y="2889"/>
                    <a:pt x="8692" y="7153"/>
                  </a:cubicBezTo>
                  <a:cubicBezTo>
                    <a:pt x="9037" y="9154"/>
                    <a:pt x="8763" y="11797"/>
                    <a:pt x="6358" y="12702"/>
                  </a:cubicBezTo>
                  <a:cubicBezTo>
                    <a:pt x="0" y="15107"/>
                    <a:pt x="7096" y="19893"/>
                    <a:pt x="12430" y="20357"/>
                  </a:cubicBezTo>
                  <a:cubicBezTo>
                    <a:pt x="12620" y="20374"/>
                    <a:pt x="12804" y="20381"/>
                    <a:pt x="12982" y="20381"/>
                  </a:cubicBezTo>
                  <a:cubicBezTo>
                    <a:pt x="15562" y="20381"/>
                    <a:pt x="16990" y="18721"/>
                    <a:pt x="17336" y="16238"/>
                  </a:cubicBezTo>
                  <a:cubicBezTo>
                    <a:pt x="17455" y="15428"/>
                    <a:pt x="17193" y="14488"/>
                    <a:pt x="16621" y="13916"/>
                  </a:cubicBezTo>
                  <a:cubicBezTo>
                    <a:pt x="16312" y="13571"/>
                    <a:pt x="15907" y="13476"/>
                    <a:pt x="15514" y="13380"/>
                  </a:cubicBezTo>
                  <a:cubicBezTo>
                    <a:pt x="15169" y="13285"/>
                    <a:pt x="14812" y="13166"/>
                    <a:pt x="14538" y="12856"/>
                  </a:cubicBezTo>
                  <a:cubicBezTo>
                    <a:pt x="14145" y="12404"/>
                    <a:pt x="13942" y="11785"/>
                    <a:pt x="13859" y="11178"/>
                  </a:cubicBezTo>
                  <a:cubicBezTo>
                    <a:pt x="13752" y="10439"/>
                    <a:pt x="13788" y="9689"/>
                    <a:pt x="13966" y="8951"/>
                  </a:cubicBezTo>
                  <a:cubicBezTo>
                    <a:pt x="13977" y="8951"/>
                    <a:pt x="13987" y="8951"/>
                    <a:pt x="13997" y="8951"/>
                  </a:cubicBezTo>
                  <a:cubicBezTo>
                    <a:pt x="15501" y="8951"/>
                    <a:pt x="16266" y="7240"/>
                    <a:pt x="16562" y="5939"/>
                  </a:cubicBezTo>
                  <a:cubicBezTo>
                    <a:pt x="17002" y="4046"/>
                    <a:pt x="16847" y="2010"/>
                    <a:pt x="16586" y="105"/>
                  </a:cubicBezTo>
                  <a:cubicBezTo>
                    <a:pt x="15418" y="35"/>
                    <a:pt x="14395" y="1"/>
                    <a:pt x="13502" y="1"/>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5"/>
            <p:cNvSpPr/>
            <p:nvPr/>
          </p:nvSpPr>
          <p:spPr>
            <a:xfrm>
              <a:off x="2831875" y="2244900"/>
              <a:ext cx="380150" cy="533850"/>
            </a:xfrm>
            <a:custGeom>
              <a:rect b="b" l="l" r="r" t="t"/>
              <a:pathLst>
                <a:path extrusionOk="0" h="21354" w="15206">
                  <a:moveTo>
                    <a:pt x="4640" y="1"/>
                  </a:moveTo>
                  <a:cubicBezTo>
                    <a:pt x="1" y="1"/>
                    <a:pt x="3573" y="11048"/>
                    <a:pt x="3978" y="13210"/>
                  </a:cubicBezTo>
                  <a:cubicBezTo>
                    <a:pt x="4430" y="15686"/>
                    <a:pt x="6906" y="21354"/>
                    <a:pt x="10096" y="21354"/>
                  </a:cubicBezTo>
                  <a:cubicBezTo>
                    <a:pt x="10434" y="21354"/>
                    <a:pt x="10780" y="21290"/>
                    <a:pt x="11133" y="21152"/>
                  </a:cubicBezTo>
                  <a:cubicBezTo>
                    <a:pt x="15205" y="19545"/>
                    <a:pt x="11276" y="14842"/>
                    <a:pt x="10479" y="12532"/>
                  </a:cubicBezTo>
                  <a:cubicBezTo>
                    <a:pt x="10348" y="12187"/>
                    <a:pt x="10240" y="11877"/>
                    <a:pt x="10133" y="11555"/>
                  </a:cubicBezTo>
                  <a:cubicBezTo>
                    <a:pt x="9574" y="9853"/>
                    <a:pt x="9371" y="8067"/>
                    <a:pt x="8919" y="6388"/>
                  </a:cubicBezTo>
                  <a:cubicBezTo>
                    <a:pt x="8419" y="4555"/>
                    <a:pt x="7169" y="2685"/>
                    <a:pt x="6311" y="1018"/>
                  </a:cubicBezTo>
                  <a:cubicBezTo>
                    <a:pt x="6192" y="768"/>
                    <a:pt x="6073" y="542"/>
                    <a:pt x="5883" y="376"/>
                  </a:cubicBezTo>
                  <a:cubicBezTo>
                    <a:pt x="5657" y="161"/>
                    <a:pt x="5371" y="78"/>
                    <a:pt x="5073" y="30"/>
                  </a:cubicBezTo>
                  <a:cubicBezTo>
                    <a:pt x="4921" y="10"/>
                    <a:pt x="4777" y="1"/>
                    <a:pt x="4640" y="1"/>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5"/>
            <p:cNvSpPr/>
            <p:nvPr/>
          </p:nvSpPr>
          <p:spPr>
            <a:xfrm>
              <a:off x="2580075" y="1800900"/>
              <a:ext cx="396200" cy="303300"/>
            </a:xfrm>
            <a:custGeom>
              <a:rect b="b" l="l" r="r" t="t"/>
              <a:pathLst>
                <a:path extrusionOk="0" h="12132" w="15848">
                  <a:moveTo>
                    <a:pt x="11133" y="0"/>
                  </a:moveTo>
                  <a:cubicBezTo>
                    <a:pt x="10022" y="0"/>
                    <a:pt x="8897" y="53"/>
                    <a:pt x="7811" y="276"/>
                  </a:cubicBezTo>
                  <a:cubicBezTo>
                    <a:pt x="6704" y="502"/>
                    <a:pt x="5620" y="943"/>
                    <a:pt x="4751" y="1717"/>
                  </a:cubicBezTo>
                  <a:cubicBezTo>
                    <a:pt x="4322" y="2110"/>
                    <a:pt x="3965" y="2562"/>
                    <a:pt x="3668" y="3086"/>
                  </a:cubicBezTo>
                  <a:cubicBezTo>
                    <a:pt x="3239" y="3848"/>
                    <a:pt x="3191" y="4753"/>
                    <a:pt x="2703" y="5527"/>
                  </a:cubicBezTo>
                  <a:cubicBezTo>
                    <a:pt x="2191" y="6289"/>
                    <a:pt x="1512" y="6932"/>
                    <a:pt x="703" y="7325"/>
                  </a:cubicBezTo>
                  <a:cubicBezTo>
                    <a:pt x="536" y="7420"/>
                    <a:pt x="334" y="7503"/>
                    <a:pt x="203" y="7658"/>
                  </a:cubicBezTo>
                  <a:cubicBezTo>
                    <a:pt x="0" y="7908"/>
                    <a:pt x="0" y="8265"/>
                    <a:pt x="36" y="8599"/>
                  </a:cubicBezTo>
                  <a:cubicBezTo>
                    <a:pt x="369" y="10917"/>
                    <a:pt x="2215" y="12131"/>
                    <a:pt x="4176" y="12131"/>
                  </a:cubicBezTo>
                  <a:cubicBezTo>
                    <a:pt x="4954" y="12131"/>
                    <a:pt x="5750" y="11940"/>
                    <a:pt x="6477" y="11551"/>
                  </a:cubicBezTo>
                  <a:cubicBezTo>
                    <a:pt x="8204" y="9384"/>
                    <a:pt x="5787" y="6575"/>
                    <a:pt x="7227" y="4015"/>
                  </a:cubicBezTo>
                  <a:cubicBezTo>
                    <a:pt x="7656" y="3193"/>
                    <a:pt x="9644" y="3146"/>
                    <a:pt x="10383" y="3038"/>
                  </a:cubicBezTo>
                  <a:cubicBezTo>
                    <a:pt x="11847" y="2836"/>
                    <a:pt x="13812" y="2919"/>
                    <a:pt x="15098" y="2074"/>
                  </a:cubicBezTo>
                  <a:cubicBezTo>
                    <a:pt x="15514" y="1812"/>
                    <a:pt x="15848" y="1348"/>
                    <a:pt x="15836" y="836"/>
                  </a:cubicBezTo>
                  <a:cubicBezTo>
                    <a:pt x="15812" y="752"/>
                    <a:pt x="15800" y="645"/>
                    <a:pt x="15752" y="574"/>
                  </a:cubicBezTo>
                  <a:cubicBezTo>
                    <a:pt x="15729" y="514"/>
                    <a:pt x="15669" y="479"/>
                    <a:pt x="15621" y="443"/>
                  </a:cubicBezTo>
                  <a:cubicBezTo>
                    <a:pt x="15252" y="169"/>
                    <a:pt x="14859" y="110"/>
                    <a:pt x="14466" y="98"/>
                  </a:cubicBezTo>
                  <a:cubicBezTo>
                    <a:pt x="14181" y="98"/>
                    <a:pt x="13880" y="113"/>
                    <a:pt x="13588" y="113"/>
                  </a:cubicBezTo>
                  <a:cubicBezTo>
                    <a:pt x="13515" y="113"/>
                    <a:pt x="13443" y="112"/>
                    <a:pt x="13371" y="110"/>
                  </a:cubicBezTo>
                  <a:cubicBezTo>
                    <a:pt x="12764" y="98"/>
                    <a:pt x="12133" y="26"/>
                    <a:pt x="11526" y="2"/>
                  </a:cubicBezTo>
                  <a:cubicBezTo>
                    <a:pt x="11395" y="1"/>
                    <a:pt x="11264" y="0"/>
                    <a:pt x="111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5"/>
            <p:cNvSpPr/>
            <p:nvPr/>
          </p:nvSpPr>
          <p:spPr>
            <a:xfrm>
              <a:off x="2906325" y="2168475"/>
              <a:ext cx="196450" cy="277200"/>
            </a:xfrm>
            <a:custGeom>
              <a:rect b="b" l="l" r="r" t="t"/>
              <a:pathLst>
                <a:path extrusionOk="0" h="11088" w="7858">
                  <a:moveTo>
                    <a:pt x="1065" y="0"/>
                  </a:moveTo>
                  <a:cubicBezTo>
                    <a:pt x="232" y="0"/>
                    <a:pt x="0" y="7443"/>
                    <a:pt x="71" y="8266"/>
                  </a:cubicBezTo>
                  <a:cubicBezTo>
                    <a:pt x="71" y="8326"/>
                    <a:pt x="83" y="8374"/>
                    <a:pt x="119" y="8409"/>
                  </a:cubicBezTo>
                  <a:cubicBezTo>
                    <a:pt x="143" y="8457"/>
                    <a:pt x="190" y="8469"/>
                    <a:pt x="238" y="8493"/>
                  </a:cubicBezTo>
                  <a:cubicBezTo>
                    <a:pt x="1155" y="8850"/>
                    <a:pt x="1774" y="9695"/>
                    <a:pt x="2631" y="10219"/>
                  </a:cubicBezTo>
                  <a:cubicBezTo>
                    <a:pt x="3443" y="10717"/>
                    <a:pt x="4394" y="11088"/>
                    <a:pt x="5356" y="11088"/>
                  </a:cubicBezTo>
                  <a:cubicBezTo>
                    <a:pt x="5452" y="11088"/>
                    <a:pt x="5548" y="11084"/>
                    <a:pt x="5643" y="11076"/>
                  </a:cubicBezTo>
                  <a:cubicBezTo>
                    <a:pt x="6500" y="11017"/>
                    <a:pt x="6989" y="10874"/>
                    <a:pt x="7822" y="10505"/>
                  </a:cubicBezTo>
                  <a:cubicBezTo>
                    <a:pt x="7858" y="9457"/>
                    <a:pt x="7501" y="8445"/>
                    <a:pt x="7131" y="7481"/>
                  </a:cubicBezTo>
                  <a:cubicBezTo>
                    <a:pt x="7131" y="7469"/>
                    <a:pt x="7108" y="7469"/>
                    <a:pt x="7108" y="7445"/>
                  </a:cubicBezTo>
                  <a:cubicBezTo>
                    <a:pt x="5941" y="4445"/>
                    <a:pt x="4572" y="742"/>
                    <a:pt x="1095" y="4"/>
                  </a:cubicBezTo>
                  <a:cubicBezTo>
                    <a:pt x="1085" y="1"/>
                    <a:pt x="1075" y="0"/>
                    <a:pt x="1065" y="0"/>
                  </a:cubicBezTo>
                  <a:close/>
                </a:path>
              </a:pathLst>
            </a:custGeom>
            <a:solidFill>
              <a:srgbClr val="8AA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5"/>
            <p:cNvSpPr/>
            <p:nvPr/>
          </p:nvSpPr>
          <p:spPr>
            <a:xfrm>
              <a:off x="2460125" y="2122863"/>
              <a:ext cx="568825" cy="765100"/>
            </a:xfrm>
            <a:custGeom>
              <a:rect b="b" l="l" r="r" t="t"/>
              <a:pathLst>
                <a:path extrusionOk="0" h="30604" w="22753">
                  <a:moveTo>
                    <a:pt x="9014" y="1"/>
                  </a:moveTo>
                  <a:cubicBezTo>
                    <a:pt x="8296" y="1"/>
                    <a:pt x="4750" y="2830"/>
                    <a:pt x="4465" y="3148"/>
                  </a:cubicBezTo>
                  <a:cubicBezTo>
                    <a:pt x="3048" y="4696"/>
                    <a:pt x="2108" y="6470"/>
                    <a:pt x="1608" y="8518"/>
                  </a:cubicBezTo>
                  <a:cubicBezTo>
                    <a:pt x="405" y="13507"/>
                    <a:pt x="0" y="18698"/>
                    <a:pt x="429" y="23818"/>
                  </a:cubicBezTo>
                  <a:cubicBezTo>
                    <a:pt x="441" y="23949"/>
                    <a:pt x="465" y="24091"/>
                    <a:pt x="536" y="24175"/>
                  </a:cubicBezTo>
                  <a:cubicBezTo>
                    <a:pt x="595" y="24270"/>
                    <a:pt x="703" y="24294"/>
                    <a:pt x="798" y="24342"/>
                  </a:cubicBezTo>
                  <a:cubicBezTo>
                    <a:pt x="3024" y="25199"/>
                    <a:pt x="4465" y="27223"/>
                    <a:pt x="6549" y="28497"/>
                  </a:cubicBezTo>
                  <a:cubicBezTo>
                    <a:pt x="8545" y="29697"/>
                    <a:pt x="10821" y="30567"/>
                    <a:pt x="13148" y="30567"/>
                  </a:cubicBezTo>
                  <a:cubicBezTo>
                    <a:pt x="13361" y="30567"/>
                    <a:pt x="13574" y="30560"/>
                    <a:pt x="13788" y="30545"/>
                  </a:cubicBezTo>
                  <a:cubicBezTo>
                    <a:pt x="13892" y="30538"/>
                    <a:pt x="14020" y="30535"/>
                    <a:pt x="14167" y="30535"/>
                  </a:cubicBezTo>
                  <a:cubicBezTo>
                    <a:pt x="14876" y="30535"/>
                    <a:pt x="16032" y="30603"/>
                    <a:pt x="17248" y="30603"/>
                  </a:cubicBezTo>
                  <a:cubicBezTo>
                    <a:pt x="19558" y="30603"/>
                    <a:pt x="22080" y="30355"/>
                    <a:pt x="22146" y="28914"/>
                  </a:cubicBezTo>
                  <a:cubicBezTo>
                    <a:pt x="22277" y="25818"/>
                    <a:pt x="22491" y="22734"/>
                    <a:pt x="22610" y="19650"/>
                  </a:cubicBezTo>
                  <a:cubicBezTo>
                    <a:pt x="22753" y="15590"/>
                    <a:pt x="22741" y="11542"/>
                    <a:pt x="22074" y="7459"/>
                  </a:cubicBezTo>
                  <a:cubicBezTo>
                    <a:pt x="21717" y="5161"/>
                    <a:pt x="21039" y="1124"/>
                    <a:pt x="18300" y="755"/>
                  </a:cubicBezTo>
                  <a:cubicBezTo>
                    <a:pt x="17800" y="2434"/>
                    <a:pt x="17407" y="3994"/>
                    <a:pt x="16478" y="5494"/>
                  </a:cubicBezTo>
                  <a:cubicBezTo>
                    <a:pt x="16420" y="5598"/>
                    <a:pt x="15400" y="7164"/>
                    <a:pt x="15250" y="7164"/>
                  </a:cubicBezTo>
                  <a:cubicBezTo>
                    <a:pt x="15246" y="7164"/>
                    <a:pt x="15243" y="7163"/>
                    <a:pt x="15240" y="7161"/>
                  </a:cubicBezTo>
                  <a:cubicBezTo>
                    <a:pt x="15228" y="7149"/>
                    <a:pt x="10728" y="4160"/>
                    <a:pt x="9132" y="65"/>
                  </a:cubicBezTo>
                  <a:cubicBezTo>
                    <a:pt x="9116" y="21"/>
                    <a:pt x="9075" y="1"/>
                    <a:pt x="9014" y="1"/>
                  </a:cubicBezTo>
                  <a:close/>
                </a:path>
              </a:pathLst>
            </a:custGeom>
            <a:solidFill>
              <a:srgbClr val="8AA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5"/>
            <p:cNvSpPr/>
            <p:nvPr/>
          </p:nvSpPr>
          <p:spPr>
            <a:xfrm>
              <a:off x="2806300" y="1869100"/>
              <a:ext cx="70550" cy="104500"/>
            </a:xfrm>
            <a:custGeom>
              <a:rect b="b" l="l" r="r" t="t"/>
              <a:pathLst>
                <a:path extrusionOk="0" fill="none" h="4180" w="2822">
                  <a:moveTo>
                    <a:pt x="0" y="2144"/>
                  </a:moveTo>
                  <a:cubicBezTo>
                    <a:pt x="24" y="3656"/>
                    <a:pt x="2620" y="4180"/>
                    <a:pt x="2822" y="2037"/>
                  </a:cubicBezTo>
                  <a:cubicBezTo>
                    <a:pt x="2798" y="525"/>
                    <a:pt x="203" y="1"/>
                    <a:pt x="0" y="2144"/>
                  </a:cubicBezTo>
                  <a:close/>
                </a:path>
              </a:pathLst>
            </a:custGeom>
            <a:noFill/>
            <a:ln cap="flat" cmpd="sng" w="19050">
              <a:solidFill>
                <a:srgbClr val="43434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5"/>
            <p:cNvSpPr/>
            <p:nvPr/>
          </p:nvSpPr>
          <p:spPr>
            <a:xfrm>
              <a:off x="2913450" y="1865550"/>
              <a:ext cx="70575" cy="104200"/>
            </a:xfrm>
            <a:custGeom>
              <a:rect b="b" l="l" r="r" t="t"/>
              <a:pathLst>
                <a:path extrusionOk="0" fill="none" h="4168" w="2823">
                  <a:moveTo>
                    <a:pt x="0" y="2119"/>
                  </a:moveTo>
                  <a:cubicBezTo>
                    <a:pt x="24" y="3643"/>
                    <a:pt x="2620" y="4167"/>
                    <a:pt x="2822" y="2024"/>
                  </a:cubicBezTo>
                  <a:cubicBezTo>
                    <a:pt x="2798" y="500"/>
                    <a:pt x="203" y="0"/>
                    <a:pt x="0" y="2119"/>
                  </a:cubicBezTo>
                  <a:close/>
                </a:path>
              </a:pathLst>
            </a:custGeom>
            <a:noFill/>
            <a:ln cap="flat" cmpd="sng" w="19050">
              <a:solidFill>
                <a:srgbClr val="43434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5"/>
            <p:cNvSpPr/>
            <p:nvPr/>
          </p:nvSpPr>
          <p:spPr>
            <a:xfrm>
              <a:off x="2876825" y="1920900"/>
              <a:ext cx="36650" cy="1525"/>
            </a:xfrm>
            <a:custGeom>
              <a:rect b="b" l="l" r="r" t="t"/>
              <a:pathLst>
                <a:path extrusionOk="0" fill="none" h="61" w="1466">
                  <a:moveTo>
                    <a:pt x="1465" y="1"/>
                  </a:moveTo>
                  <a:lnTo>
                    <a:pt x="1" y="60"/>
                  </a:lnTo>
                </a:path>
              </a:pathLst>
            </a:custGeom>
            <a:noFill/>
            <a:ln cap="flat" cmpd="sng" w="19050">
              <a:solidFill>
                <a:srgbClr val="43434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5"/>
            <p:cNvSpPr/>
            <p:nvPr/>
          </p:nvSpPr>
          <p:spPr>
            <a:xfrm>
              <a:off x="2741100" y="1903650"/>
              <a:ext cx="67300" cy="20850"/>
            </a:xfrm>
            <a:custGeom>
              <a:rect b="b" l="l" r="r" t="t"/>
              <a:pathLst>
                <a:path extrusionOk="0" fill="none" h="834" w="2692">
                  <a:moveTo>
                    <a:pt x="2691" y="833"/>
                  </a:moveTo>
                  <a:lnTo>
                    <a:pt x="1" y="0"/>
                  </a:lnTo>
                </a:path>
              </a:pathLst>
            </a:custGeom>
            <a:noFill/>
            <a:ln cap="flat" cmpd="sng" w="19050">
              <a:solidFill>
                <a:srgbClr val="43434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5"/>
            <p:cNvSpPr/>
            <p:nvPr/>
          </p:nvSpPr>
          <p:spPr>
            <a:xfrm>
              <a:off x="2657175" y="2124800"/>
              <a:ext cx="282500" cy="236650"/>
            </a:xfrm>
            <a:custGeom>
              <a:rect b="b" l="l" r="r" t="t"/>
              <a:pathLst>
                <a:path extrusionOk="0" h="9466" w="11300">
                  <a:moveTo>
                    <a:pt x="5406" y="0"/>
                  </a:moveTo>
                  <a:lnTo>
                    <a:pt x="0" y="619"/>
                  </a:lnTo>
                  <a:cubicBezTo>
                    <a:pt x="48" y="715"/>
                    <a:pt x="2572" y="5144"/>
                    <a:pt x="3679" y="6156"/>
                  </a:cubicBezTo>
                  <a:cubicBezTo>
                    <a:pt x="4191" y="6620"/>
                    <a:pt x="7394" y="9466"/>
                    <a:pt x="7394" y="9466"/>
                  </a:cubicBezTo>
                  <a:cubicBezTo>
                    <a:pt x="7394" y="9466"/>
                    <a:pt x="9358" y="7323"/>
                    <a:pt x="10251" y="5120"/>
                  </a:cubicBezTo>
                  <a:cubicBezTo>
                    <a:pt x="10906" y="3513"/>
                    <a:pt x="11299" y="1250"/>
                    <a:pt x="11228" y="905"/>
                  </a:cubicBezTo>
                  <a:lnTo>
                    <a:pt x="5406" y="0"/>
                  </a:lnTo>
                  <a:close/>
                </a:path>
              </a:pathLst>
            </a:custGeom>
            <a:solidFill>
              <a:srgbClr val="2B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5"/>
            <p:cNvSpPr/>
            <p:nvPr/>
          </p:nvSpPr>
          <p:spPr>
            <a:xfrm>
              <a:off x="2881600" y="2132225"/>
              <a:ext cx="65200" cy="145000"/>
            </a:xfrm>
            <a:custGeom>
              <a:rect b="b" l="l" r="r" t="t"/>
              <a:pathLst>
                <a:path extrusionOk="0" fill="none" h="5800" w="2608">
                  <a:moveTo>
                    <a:pt x="0" y="1"/>
                  </a:moveTo>
                  <a:cubicBezTo>
                    <a:pt x="1096" y="287"/>
                    <a:pt x="1882" y="1299"/>
                    <a:pt x="2251" y="2382"/>
                  </a:cubicBezTo>
                  <a:cubicBezTo>
                    <a:pt x="2608" y="3466"/>
                    <a:pt x="2608" y="4656"/>
                    <a:pt x="2608" y="5799"/>
                  </a:cubicBezTo>
                </a:path>
              </a:pathLst>
            </a:custGeom>
            <a:noFill/>
            <a:ln cap="flat" cmpd="sng" w="19050">
              <a:solidFill>
                <a:srgbClr val="43434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5"/>
            <p:cNvSpPr/>
            <p:nvPr/>
          </p:nvSpPr>
          <p:spPr>
            <a:xfrm>
              <a:off x="2866425" y="2280775"/>
              <a:ext cx="79800" cy="198250"/>
            </a:xfrm>
            <a:custGeom>
              <a:rect b="b" l="l" r="r" t="t"/>
              <a:pathLst>
                <a:path extrusionOk="0" fill="none" h="7930" w="3192">
                  <a:moveTo>
                    <a:pt x="3191" y="179"/>
                  </a:moveTo>
                  <a:cubicBezTo>
                    <a:pt x="2453" y="0"/>
                    <a:pt x="1679" y="453"/>
                    <a:pt x="1262" y="1084"/>
                  </a:cubicBezTo>
                  <a:cubicBezTo>
                    <a:pt x="834" y="1727"/>
                    <a:pt x="667" y="2501"/>
                    <a:pt x="524" y="3251"/>
                  </a:cubicBezTo>
                  <a:cubicBezTo>
                    <a:pt x="465" y="3548"/>
                    <a:pt x="405" y="3834"/>
                    <a:pt x="345" y="4132"/>
                  </a:cubicBezTo>
                  <a:cubicBezTo>
                    <a:pt x="167" y="5013"/>
                    <a:pt x="0" y="5965"/>
                    <a:pt x="369" y="6763"/>
                  </a:cubicBezTo>
                  <a:cubicBezTo>
                    <a:pt x="703" y="7453"/>
                    <a:pt x="1405" y="7918"/>
                    <a:pt x="2143" y="7930"/>
                  </a:cubicBezTo>
                </a:path>
              </a:pathLst>
            </a:custGeom>
            <a:noFill/>
            <a:ln cap="flat" cmpd="sng" w="19050">
              <a:solidFill>
                <a:srgbClr val="43434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5"/>
            <p:cNvSpPr/>
            <p:nvPr/>
          </p:nvSpPr>
          <p:spPr>
            <a:xfrm>
              <a:off x="2913150" y="2472450"/>
              <a:ext cx="16700" cy="18475"/>
            </a:xfrm>
            <a:custGeom>
              <a:rect b="b" l="l" r="r" t="t"/>
              <a:pathLst>
                <a:path extrusionOk="0" h="739" w="668">
                  <a:moveTo>
                    <a:pt x="298" y="1"/>
                  </a:moveTo>
                  <a:cubicBezTo>
                    <a:pt x="262" y="1"/>
                    <a:pt x="227" y="25"/>
                    <a:pt x="191" y="37"/>
                  </a:cubicBezTo>
                  <a:lnTo>
                    <a:pt x="108" y="84"/>
                  </a:lnTo>
                  <a:cubicBezTo>
                    <a:pt x="72" y="108"/>
                    <a:pt x="36" y="167"/>
                    <a:pt x="24" y="215"/>
                  </a:cubicBezTo>
                  <a:cubicBezTo>
                    <a:pt x="24" y="239"/>
                    <a:pt x="0" y="275"/>
                    <a:pt x="0" y="298"/>
                  </a:cubicBezTo>
                  <a:cubicBezTo>
                    <a:pt x="0" y="358"/>
                    <a:pt x="0" y="406"/>
                    <a:pt x="36" y="465"/>
                  </a:cubicBezTo>
                  <a:cubicBezTo>
                    <a:pt x="48" y="501"/>
                    <a:pt x="48" y="513"/>
                    <a:pt x="72" y="548"/>
                  </a:cubicBezTo>
                  <a:cubicBezTo>
                    <a:pt x="84" y="584"/>
                    <a:pt x="108" y="620"/>
                    <a:pt x="143" y="644"/>
                  </a:cubicBezTo>
                  <a:cubicBezTo>
                    <a:pt x="167" y="679"/>
                    <a:pt x="203" y="703"/>
                    <a:pt x="251" y="715"/>
                  </a:cubicBezTo>
                  <a:cubicBezTo>
                    <a:pt x="286" y="739"/>
                    <a:pt x="322" y="739"/>
                    <a:pt x="370" y="739"/>
                  </a:cubicBezTo>
                  <a:cubicBezTo>
                    <a:pt x="405" y="739"/>
                    <a:pt x="441" y="715"/>
                    <a:pt x="489" y="703"/>
                  </a:cubicBezTo>
                  <a:cubicBezTo>
                    <a:pt x="512" y="691"/>
                    <a:pt x="524" y="679"/>
                    <a:pt x="560" y="668"/>
                  </a:cubicBezTo>
                  <a:cubicBezTo>
                    <a:pt x="596" y="632"/>
                    <a:pt x="632" y="572"/>
                    <a:pt x="643" y="525"/>
                  </a:cubicBezTo>
                  <a:cubicBezTo>
                    <a:pt x="643" y="501"/>
                    <a:pt x="643" y="465"/>
                    <a:pt x="667" y="441"/>
                  </a:cubicBezTo>
                  <a:cubicBezTo>
                    <a:pt x="667" y="382"/>
                    <a:pt x="667" y="334"/>
                    <a:pt x="632" y="275"/>
                  </a:cubicBezTo>
                  <a:lnTo>
                    <a:pt x="596" y="203"/>
                  </a:lnTo>
                  <a:cubicBezTo>
                    <a:pt x="584" y="156"/>
                    <a:pt x="560" y="120"/>
                    <a:pt x="524" y="96"/>
                  </a:cubicBezTo>
                  <a:cubicBezTo>
                    <a:pt x="501" y="72"/>
                    <a:pt x="465" y="37"/>
                    <a:pt x="417" y="25"/>
                  </a:cubicBezTo>
                  <a:cubicBezTo>
                    <a:pt x="381" y="1"/>
                    <a:pt x="346" y="1"/>
                    <a:pt x="2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5"/>
            <p:cNvSpPr/>
            <p:nvPr/>
          </p:nvSpPr>
          <p:spPr>
            <a:xfrm>
              <a:off x="2949175" y="2280775"/>
              <a:ext cx="72950" cy="199150"/>
            </a:xfrm>
            <a:custGeom>
              <a:rect b="b" l="l" r="r" t="t"/>
              <a:pathLst>
                <a:path extrusionOk="0" fill="none" h="7966" w="2918">
                  <a:moveTo>
                    <a:pt x="0" y="143"/>
                  </a:moveTo>
                  <a:cubicBezTo>
                    <a:pt x="738" y="0"/>
                    <a:pt x="1488" y="488"/>
                    <a:pt x="1869" y="1155"/>
                  </a:cubicBezTo>
                  <a:cubicBezTo>
                    <a:pt x="2274" y="1810"/>
                    <a:pt x="2393" y="2596"/>
                    <a:pt x="2512" y="3358"/>
                  </a:cubicBezTo>
                  <a:cubicBezTo>
                    <a:pt x="2560" y="3655"/>
                    <a:pt x="2596" y="3941"/>
                    <a:pt x="2643" y="4239"/>
                  </a:cubicBezTo>
                  <a:cubicBezTo>
                    <a:pt x="2774" y="5108"/>
                    <a:pt x="2917" y="6084"/>
                    <a:pt x="2500" y="6870"/>
                  </a:cubicBezTo>
                  <a:cubicBezTo>
                    <a:pt x="2143" y="7537"/>
                    <a:pt x="1405" y="7965"/>
                    <a:pt x="679" y="7942"/>
                  </a:cubicBezTo>
                </a:path>
              </a:pathLst>
            </a:custGeom>
            <a:noFill/>
            <a:ln cap="flat" cmpd="sng" w="19050">
              <a:solidFill>
                <a:srgbClr val="43434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5"/>
            <p:cNvSpPr/>
            <p:nvPr/>
          </p:nvSpPr>
          <p:spPr>
            <a:xfrm>
              <a:off x="2956600" y="2473050"/>
              <a:ext cx="15800" cy="17600"/>
            </a:xfrm>
            <a:custGeom>
              <a:rect b="b" l="l" r="r" t="t"/>
              <a:pathLst>
                <a:path extrusionOk="0" h="704" w="632">
                  <a:moveTo>
                    <a:pt x="358" y="1"/>
                  </a:moveTo>
                  <a:cubicBezTo>
                    <a:pt x="310" y="1"/>
                    <a:pt x="275" y="1"/>
                    <a:pt x="239" y="13"/>
                  </a:cubicBezTo>
                  <a:cubicBezTo>
                    <a:pt x="191" y="24"/>
                    <a:pt x="156" y="48"/>
                    <a:pt x="132" y="72"/>
                  </a:cubicBezTo>
                  <a:cubicBezTo>
                    <a:pt x="96" y="84"/>
                    <a:pt x="72" y="120"/>
                    <a:pt x="60" y="167"/>
                  </a:cubicBezTo>
                  <a:lnTo>
                    <a:pt x="25" y="239"/>
                  </a:lnTo>
                  <a:cubicBezTo>
                    <a:pt x="13" y="298"/>
                    <a:pt x="1" y="346"/>
                    <a:pt x="1" y="405"/>
                  </a:cubicBezTo>
                  <a:cubicBezTo>
                    <a:pt x="1" y="429"/>
                    <a:pt x="1" y="465"/>
                    <a:pt x="13" y="489"/>
                  </a:cubicBezTo>
                  <a:cubicBezTo>
                    <a:pt x="25" y="536"/>
                    <a:pt x="60" y="584"/>
                    <a:pt x="96" y="620"/>
                  </a:cubicBezTo>
                  <a:cubicBezTo>
                    <a:pt x="120" y="644"/>
                    <a:pt x="144" y="655"/>
                    <a:pt x="156" y="667"/>
                  </a:cubicBezTo>
                  <a:cubicBezTo>
                    <a:pt x="203" y="679"/>
                    <a:pt x="239" y="703"/>
                    <a:pt x="275" y="703"/>
                  </a:cubicBezTo>
                  <a:cubicBezTo>
                    <a:pt x="322" y="703"/>
                    <a:pt x="358" y="703"/>
                    <a:pt x="394" y="679"/>
                  </a:cubicBezTo>
                  <a:cubicBezTo>
                    <a:pt x="441" y="667"/>
                    <a:pt x="477" y="655"/>
                    <a:pt x="501" y="620"/>
                  </a:cubicBezTo>
                  <a:cubicBezTo>
                    <a:pt x="537" y="608"/>
                    <a:pt x="560" y="584"/>
                    <a:pt x="572" y="536"/>
                  </a:cubicBezTo>
                  <a:cubicBezTo>
                    <a:pt x="572" y="501"/>
                    <a:pt x="596" y="489"/>
                    <a:pt x="608" y="465"/>
                  </a:cubicBezTo>
                  <a:cubicBezTo>
                    <a:pt x="620" y="394"/>
                    <a:pt x="632" y="358"/>
                    <a:pt x="632" y="298"/>
                  </a:cubicBezTo>
                  <a:cubicBezTo>
                    <a:pt x="632" y="263"/>
                    <a:pt x="620" y="239"/>
                    <a:pt x="620" y="203"/>
                  </a:cubicBezTo>
                  <a:cubicBezTo>
                    <a:pt x="608" y="167"/>
                    <a:pt x="572" y="120"/>
                    <a:pt x="537" y="72"/>
                  </a:cubicBezTo>
                  <a:lnTo>
                    <a:pt x="477" y="24"/>
                  </a:lnTo>
                  <a:cubicBezTo>
                    <a:pt x="429" y="13"/>
                    <a:pt x="394" y="1"/>
                    <a:pt x="35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5"/>
            <p:cNvSpPr/>
            <p:nvPr/>
          </p:nvSpPr>
          <p:spPr>
            <a:xfrm>
              <a:off x="2932600" y="2274625"/>
              <a:ext cx="28250" cy="21450"/>
            </a:xfrm>
            <a:custGeom>
              <a:rect b="b" l="l" r="r" t="t"/>
              <a:pathLst>
                <a:path extrusionOk="0" h="858" w="1130">
                  <a:moveTo>
                    <a:pt x="547" y="1"/>
                  </a:moveTo>
                  <a:cubicBezTo>
                    <a:pt x="91" y="1"/>
                    <a:pt x="0" y="763"/>
                    <a:pt x="496" y="853"/>
                  </a:cubicBezTo>
                  <a:cubicBezTo>
                    <a:pt x="518" y="856"/>
                    <a:pt x="540" y="858"/>
                    <a:pt x="560" y="858"/>
                  </a:cubicBezTo>
                  <a:cubicBezTo>
                    <a:pt x="1041" y="858"/>
                    <a:pt x="1130" y="88"/>
                    <a:pt x="627" y="8"/>
                  </a:cubicBezTo>
                  <a:cubicBezTo>
                    <a:pt x="600" y="3"/>
                    <a:pt x="573" y="1"/>
                    <a:pt x="5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5"/>
            <p:cNvSpPr/>
            <p:nvPr/>
          </p:nvSpPr>
          <p:spPr>
            <a:xfrm>
              <a:off x="2896175" y="2408325"/>
              <a:ext cx="67750" cy="76650"/>
            </a:xfrm>
            <a:custGeom>
              <a:rect b="b" l="l" r="r" t="t"/>
              <a:pathLst>
                <a:path extrusionOk="0" h="3066" w="2710">
                  <a:moveTo>
                    <a:pt x="2483" y="1"/>
                  </a:moveTo>
                  <a:cubicBezTo>
                    <a:pt x="2434" y="1"/>
                    <a:pt x="2363" y="48"/>
                    <a:pt x="2263" y="161"/>
                  </a:cubicBezTo>
                  <a:cubicBezTo>
                    <a:pt x="1656" y="804"/>
                    <a:pt x="834" y="1280"/>
                    <a:pt x="334" y="1994"/>
                  </a:cubicBezTo>
                  <a:cubicBezTo>
                    <a:pt x="239" y="2113"/>
                    <a:pt x="168" y="2232"/>
                    <a:pt x="108" y="2363"/>
                  </a:cubicBezTo>
                  <a:cubicBezTo>
                    <a:pt x="48" y="2482"/>
                    <a:pt x="1" y="2602"/>
                    <a:pt x="1" y="2732"/>
                  </a:cubicBezTo>
                  <a:cubicBezTo>
                    <a:pt x="1" y="2875"/>
                    <a:pt x="72" y="3006"/>
                    <a:pt x="191" y="3054"/>
                  </a:cubicBezTo>
                  <a:cubicBezTo>
                    <a:pt x="251" y="3066"/>
                    <a:pt x="322" y="3066"/>
                    <a:pt x="382" y="3066"/>
                  </a:cubicBezTo>
                  <a:cubicBezTo>
                    <a:pt x="882" y="3006"/>
                    <a:pt x="1311" y="2768"/>
                    <a:pt x="1608" y="2375"/>
                  </a:cubicBezTo>
                  <a:cubicBezTo>
                    <a:pt x="1894" y="2006"/>
                    <a:pt x="2144" y="1601"/>
                    <a:pt x="2358" y="1208"/>
                  </a:cubicBezTo>
                  <a:cubicBezTo>
                    <a:pt x="2437" y="1042"/>
                    <a:pt x="2710" y="1"/>
                    <a:pt x="2483" y="1"/>
                  </a:cubicBezTo>
                  <a:close/>
                </a:path>
              </a:pathLst>
            </a:custGeom>
            <a:solidFill>
              <a:srgbClr val="9E7D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5"/>
            <p:cNvSpPr/>
            <p:nvPr/>
          </p:nvSpPr>
          <p:spPr>
            <a:xfrm>
              <a:off x="2999275" y="2218750"/>
              <a:ext cx="133775" cy="113050"/>
            </a:xfrm>
            <a:custGeom>
              <a:rect b="b" l="l" r="r" t="t"/>
              <a:pathLst>
                <a:path extrusionOk="0" h="4522" w="5351">
                  <a:moveTo>
                    <a:pt x="4568" y="1"/>
                  </a:moveTo>
                  <a:cubicBezTo>
                    <a:pt x="4541" y="1"/>
                    <a:pt x="4513" y="2"/>
                    <a:pt x="4485" y="5"/>
                  </a:cubicBezTo>
                  <a:lnTo>
                    <a:pt x="1532" y="279"/>
                  </a:lnTo>
                  <a:cubicBezTo>
                    <a:pt x="1008" y="338"/>
                    <a:pt x="520" y="814"/>
                    <a:pt x="437" y="1350"/>
                  </a:cubicBezTo>
                  <a:lnTo>
                    <a:pt x="80" y="3624"/>
                  </a:lnTo>
                  <a:cubicBezTo>
                    <a:pt x="1" y="4142"/>
                    <a:pt x="316" y="4521"/>
                    <a:pt x="793" y="4521"/>
                  </a:cubicBezTo>
                  <a:cubicBezTo>
                    <a:pt x="820" y="4521"/>
                    <a:pt x="849" y="4520"/>
                    <a:pt x="877" y="4517"/>
                  </a:cubicBezTo>
                  <a:lnTo>
                    <a:pt x="3830" y="4243"/>
                  </a:lnTo>
                  <a:cubicBezTo>
                    <a:pt x="4342" y="4208"/>
                    <a:pt x="4854" y="3731"/>
                    <a:pt x="4926" y="3172"/>
                  </a:cubicBezTo>
                  <a:lnTo>
                    <a:pt x="5283" y="898"/>
                  </a:lnTo>
                  <a:cubicBezTo>
                    <a:pt x="5350" y="380"/>
                    <a:pt x="5035" y="1"/>
                    <a:pt x="4568" y="1"/>
                  </a:cubicBezTo>
                  <a:close/>
                </a:path>
              </a:pathLst>
            </a:custGeom>
            <a:solidFill>
              <a:srgbClr val="F94D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5"/>
            <p:cNvSpPr/>
            <p:nvPr/>
          </p:nvSpPr>
          <p:spPr>
            <a:xfrm>
              <a:off x="2919425" y="2242925"/>
              <a:ext cx="252100" cy="326925"/>
            </a:xfrm>
            <a:custGeom>
              <a:rect b="b" l="l" r="r" t="t"/>
              <a:pathLst>
                <a:path extrusionOk="0" h="13077" w="10084">
                  <a:moveTo>
                    <a:pt x="9940" y="1"/>
                  </a:moveTo>
                  <a:cubicBezTo>
                    <a:pt x="9933" y="1"/>
                    <a:pt x="9925" y="1"/>
                    <a:pt x="9917" y="2"/>
                  </a:cubicBezTo>
                  <a:lnTo>
                    <a:pt x="2107" y="716"/>
                  </a:lnTo>
                  <a:cubicBezTo>
                    <a:pt x="2000" y="716"/>
                    <a:pt x="1916" y="812"/>
                    <a:pt x="1905" y="919"/>
                  </a:cubicBezTo>
                  <a:lnTo>
                    <a:pt x="11" y="12908"/>
                  </a:lnTo>
                  <a:cubicBezTo>
                    <a:pt x="0" y="13008"/>
                    <a:pt x="51" y="13076"/>
                    <a:pt x="134" y="13076"/>
                  </a:cubicBezTo>
                  <a:cubicBezTo>
                    <a:pt x="141" y="13076"/>
                    <a:pt x="147" y="13076"/>
                    <a:pt x="154" y="13075"/>
                  </a:cubicBezTo>
                  <a:lnTo>
                    <a:pt x="7977" y="12361"/>
                  </a:lnTo>
                  <a:cubicBezTo>
                    <a:pt x="8072" y="12361"/>
                    <a:pt x="8167" y="12266"/>
                    <a:pt x="8179" y="12170"/>
                  </a:cubicBezTo>
                  <a:lnTo>
                    <a:pt x="10072" y="169"/>
                  </a:lnTo>
                  <a:cubicBezTo>
                    <a:pt x="10083" y="69"/>
                    <a:pt x="10033" y="1"/>
                    <a:pt x="99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5"/>
            <p:cNvSpPr/>
            <p:nvPr/>
          </p:nvSpPr>
          <p:spPr>
            <a:xfrm>
              <a:off x="3022750" y="2234850"/>
              <a:ext cx="90950" cy="53725"/>
            </a:xfrm>
            <a:custGeom>
              <a:rect b="b" l="l" r="r" t="t"/>
              <a:pathLst>
                <a:path extrusionOk="0" h="2149" w="3638">
                  <a:moveTo>
                    <a:pt x="3096" y="1"/>
                  </a:moveTo>
                  <a:cubicBezTo>
                    <a:pt x="3076" y="1"/>
                    <a:pt x="3055" y="2"/>
                    <a:pt x="3034" y="4"/>
                  </a:cubicBezTo>
                  <a:lnTo>
                    <a:pt x="903" y="194"/>
                  </a:lnTo>
                  <a:cubicBezTo>
                    <a:pt x="546" y="230"/>
                    <a:pt x="212" y="551"/>
                    <a:pt x="153" y="920"/>
                  </a:cubicBezTo>
                  <a:lnTo>
                    <a:pt x="58" y="1540"/>
                  </a:lnTo>
                  <a:cubicBezTo>
                    <a:pt x="0" y="1893"/>
                    <a:pt x="227" y="2148"/>
                    <a:pt x="561" y="2148"/>
                  </a:cubicBezTo>
                  <a:cubicBezTo>
                    <a:pt x="575" y="2148"/>
                    <a:pt x="590" y="2148"/>
                    <a:pt x="605" y="2147"/>
                  </a:cubicBezTo>
                  <a:lnTo>
                    <a:pt x="2736" y="1956"/>
                  </a:lnTo>
                  <a:cubicBezTo>
                    <a:pt x="3106" y="1909"/>
                    <a:pt x="3451" y="1575"/>
                    <a:pt x="3498" y="1218"/>
                  </a:cubicBezTo>
                  <a:lnTo>
                    <a:pt x="3582" y="611"/>
                  </a:lnTo>
                  <a:cubicBezTo>
                    <a:pt x="3638" y="263"/>
                    <a:pt x="3420" y="1"/>
                    <a:pt x="3096" y="1"/>
                  </a:cubicBezTo>
                  <a:close/>
                </a:path>
              </a:pathLst>
            </a:custGeom>
            <a:solidFill>
              <a:srgbClr val="F94D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5"/>
            <p:cNvSpPr/>
            <p:nvPr/>
          </p:nvSpPr>
          <p:spPr>
            <a:xfrm>
              <a:off x="2550900" y="2407800"/>
              <a:ext cx="500375" cy="398850"/>
            </a:xfrm>
            <a:custGeom>
              <a:rect b="b" l="l" r="r" t="t"/>
              <a:pathLst>
                <a:path extrusionOk="0" h="15954" w="20015">
                  <a:moveTo>
                    <a:pt x="18840" y="0"/>
                  </a:moveTo>
                  <a:cubicBezTo>
                    <a:pt x="18228" y="0"/>
                    <a:pt x="17794" y="519"/>
                    <a:pt x="17360" y="884"/>
                  </a:cubicBezTo>
                  <a:cubicBezTo>
                    <a:pt x="16669" y="1420"/>
                    <a:pt x="15753" y="1372"/>
                    <a:pt x="15038" y="1813"/>
                  </a:cubicBezTo>
                  <a:cubicBezTo>
                    <a:pt x="14752" y="1991"/>
                    <a:pt x="14526" y="2265"/>
                    <a:pt x="14264" y="2492"/>
                  </a:cubicBezTo>
                  <a:cubicBezTo>
                    <a:pt x="13752" y="2932"/>
                    <a:pt x="13133" y="3230"/>
                    <a:pt x="12514" y="3515"/>
                  </a:cubicBezTo>
                  <a:cubicBezTo>
                    <a:pt x="10752" y="4337"/>
                    <a:pt x="9026" y="5230"/>
                    <a:pt x="7311" y="6147"/>
                  </a:cubicBezTo>
                  <a:cubicBezTo>
                    <a:pt x="5406" y="7171"/>
                    <a:pt x="3168" y="8266"/>
                    <a:pt x="1667" y="9838"/>
                  </a:cubicBezTo>
                  <a:cubicBezTo>
                    <a:pt x="703" y="10850"/>
                    <a:pt x="1" y="12195"/>
                    <a:pt x="24" y="13576"/>
                  </a:cubicBezTo>
                  <a:cubicBezTo>
                    <a:pt x="74" y="15334"/>
                    <a:pt x="965" y="15954"/>
                    <a:pt x="2107" y="15954"/>
                  </a:cubicBezTo>
                  <a:cubicBezTo>
                    <a:pt x="2898" y="15954"/>
                    <a:pt x="3810" y="15655"/>
                    <a:pt x="4644" y="15231"/>
                  </a:cubicBezTo>
                  <a:cubicBezTo>
                    <a:pt x="5656" y="14719"/>
                    <a:pt x="6620" y="14052"/>
                    <a:pt x="7537" y="13290"/>
                  </a:cubicBezTo>
                  <a:cubicBezTo>
                    <a:pt x="9216" y="11886"/>
                    <a:pt x="10704" y="10171"/>
                    <a:pt x="12062" y="8576"/>
                  </a:cubicBezTo>
                  <a:cubicBezTo>
                    <a:pt x="12788" y="7718"/>
                    <a:pt x="13502" y="6778"/>
                    <a:pt x="14419" y="6111"/>
                  </a:cubicBezTo>
                  <a:cubicBezTo>
                    <a:pt x="15288" y="5468"/>
                    <a:pt x="16348" y="5123"/>
                    <a:pt x="17265" y="4563"/>
                  </a:cubicBezTo>
                  <a:cubicBezTo>
                    <a:pt x="18277" y="3932"/>
                    <a:pt x="20015" y="2634"/>
                    <a:pt x="20003" y="1313"/>
                  </a:cubicBezTo>
                  <a:cubicBezTo>
                    <a:pt x="20003" y="694"/>
                    <a:pt x="19539" y="51"/>
                    <a:pt x="18920" y="3"/>
                  </a:cubicBezTo>
                  <a:cubicBezTo>
                    <a:pt x="18893" y="1"/>
                    <a:pt x="18866" y="0"/>
                    <a:pt x="18840" y="0"/>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5"/>
            <p:cNvSpPr/>
            <p:nvPr/>
          </p:nvSpPr>
          <p:spPr>
            <a:xfrm>
              <a:off x="2487200" y="2424825"/>
              <a:ext cx="209875" cy="387575"/>
            </a:xfrm>
            <a:custGeom>
              <a:rect b="b" l="l" r="r" t="t"/>
              <a:pathLst>
                <a:path extrusionOk="0" h="15503" w="8395">
                  <a:moveTo>
                    <a:pt x="8299" y="1"/>
                  </a:moveTo>
                  <a:cubicBezTo>
                    <a:pt x="6835" y="13"/>
                    <a:pt x="5382" y="156"/>
                    <a:pt x="3918" y="382"/>
                  </a:cubicBezTo>
                  <a:cubicBezTo>
                    <a:pt x="2787" y="548"/>
                    <a:pt x="1656" y="751"/>
                    <a:pt x="548" y="1049"/>
                  </a:cubicBezTo>
                  <a:cubicBezTo>
                    <a:pt x="144" y="5073"/>
                    <a:pt x="1" y="9204"/>
                    <a:pt x="1632" y="12871"/>
                  </a:cubicBezTo>
                  <a:cubicBezTo>
                    <a:pt x="2196" y="14159"/>
                    <a:pt x="3330" y="15503"/>
                    <a:pt x="4660" y="15503"/>
                  </a:cubicBezTo>
                  <a:cubicBezTo>
                    <a:pt x="4819" y="15503"/>
                    <a:pt x="4981" y="15484"/>
                    <a:pt x="5144" y="15443"/>
                  </a:cubicBezTo>
                  <a:cubicBezTo>
                    <a:pt x="6144" y="15181"/>
                    <a:pt x="6787" y="14193"/>
                    <a:pt x="7109" y="13193"/>
                  </a:cubicBezTo>
                  <a:cubicBezTo>
                    <a:pt x="7823" y="10907"/>
                    <a:pt x="7883" y="8633"/>
                    <a:pt x="8073" y="6252"/>
                  </a:cubicBezTo>
                  <a:cubicBezTo>
                    <a:pt x="8252" y="4168"/>
                    <a:pt x="8395" y="2084"/>
                    <a:pt x="8299" y="1"/>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5"/>
            <p:cNvSpPr/>
            <p:nvPr/>
          </p:nvSpPr>
          <p:spPr>
            <a:xfrm>
              <a:off x="2424400" y="2205175"/>
              <a:ext cx="292025" cy="310775"/>
            </a:xfrm>
            <a:custGeom>
              <a:rect b="b" l="l" r="r" t="t"/>
              <a:pathLst>
                <a:path extrusionOk="0" h="12431" w="11681">
                  <a:moveTo>
                    <a:pt x="7085" y="0"/>
                  </a:moveTo>
                  <a:cubicBezTo>
                    <a:pt x="6989" y="0"/>
                    <a:pt x="6906" y="48"/>
                    <a:pt x="6835" y="83"/>
                  </a:cubicBezTo>
                  <a:cubicBezTo>
                    <a:pt x="2942" y="2428"/>
                    <a:pt x="680" y="8165"/>
                    <a:pt x="1" y="12427"/>
                  </a:cubicBezTo>
                  <a:lnTo>
                    <a:pt x="1" y="12427"/>
                  </a:lnTo>
                  <a:cubicBezTo>
                    <a:pt x="31" y="12331"/>
                    <a:pt x="1363" y="12154"/>
                    <a:pt x="2858" y="11990"/>
                  </a:cubicBezTo>
                  <a:cubicBezTo>
                    <a:pt x="4644" y="11799"/>
                    <a:pt x="6668" y="11609"/>
                    <a:pt x="7013" y="11549"/>
                  </a:cubicBezTo>
                  <a:cubicBezTo>
                    <a:pt x="8168" y="11370"/>
                    <a:pt x="9573" y="11359"/>
                    <a:pt x="10692" y="10966"/>
                  </a:cubicBezTo>
                  <a:cubicBezTo>
                    <a:pt x="11680" y="10608"/>
                    <a:pt x="11311" y="9668"/>
                    <a:pt x="11204" y="8715"/>
                  </a:cubicBezTo>
                  <a:cubicBezTo>
                    <a:pt x="10823" y="5501"/>
                    <a:pt x="9740" y="2429"/>
                    <a:pt x="7335" y="143"/>
                  </a:cubicBezTo>
                  <a:cubicBezTo>
                    <a:pt x="7263" y="71"/>
                    <a:pt x="7168" y="0"/>
                    <a:pt x="7085" y="0"/>
                  </a:cubicBezTo>
                  <a:close/>
                  <a:moveTo>
                    <a:pt x="1" y="12427"/>
                  </a:moveTo>
                  <a:cubicBezTo>
                    <a:pt x="1" y="12428"/>
                    <a:pt x="0" y="12429"/>
                    <a:pt x="0" y="12430"/>
                  </a:cubicBezTo>
                  <a:cubicBezTo>
                    <a:pt x="1" y="12429"/>
                    <a:pt x="1" y="12428"/>
                    <a:pt x="1" y="12427"/>
                  </a:cubicBezTo>
                  <a:close/>
                </a:path>
              </a:pathLst>
            </a:custGeom>
            <a:solidFill>
              <a:srgbClr val="2B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5"/>
            <p:cNvSpPr/>
            <p:nvPr/>
          </p:nvSpPr>
          <p:spPr>
            <a:xfrm>
              <a:off x="2680975" y="2148300"/>
              <a:ext cx="88425" cy="265850"/>
            </a:xfrm>
            <a:custGeom>
              <a:rect b="b" l="l" r="r" t="t"/>
              <a:pathLst>
                <a:path extrusionOk="0" fill="none" h="10634" w="3537">
                  <a:moveTo>
                    <a:pt x="1298" y="1"/>
                  </a:moveTo>
                  <a:cubicBezTo>
                    <a:pt x="1" y="1406"/>
                    <a:pt x="370" y="2537"/>
                    <a:pt x="644" y="4192"/>
                  </a:cubicBezTo>
                  <a:cubicBezTo>
                    <a:pt x="1096" y="6740"/>
                    <a:pt x="2465" y="9264"/>
                    <a:pt x="3537" y="10633"/>
                  </a:cubicBezTo>
                </a:path>
              </a:pathLst>
            </a:custGeom>
            <a:noFill/>
            <a:ln cap="flat" cmpd="sng" w="19050">
              <a:solidFill>
                <a:srgbClr val="43434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5"/>
            <p:cNvSpPr/>
            <p:nvPr/>
          </p:nvSpPr>
          <p:spPr>
            <a:xfrm>
              <a:off x="2748850" y="2401475"/>
              <a:ext cx="61325" cy="53500"/>
            </a:xfrm>
            <a:custGeom>
              <a:rect b="b" l="l" r="r" t="t"/>
              <a:pathLst>
                <a:path extrusionOk="0" h="2140" w="2453">
                  <a:moveTo>
                    <a:pt x="1221" y="0"/>
                  </a:moveTo>
                  <a:cubicBezTo>
                    <a:pt x="1050" y="0"/>
                    <a:pt x="877" y="40"/>
                    <a:pt x="715" y="125"/>
                  </a:cubicBezTo>
                  <a:cubicBezTo>
                    <a:pt x="191" y="411"/>
                    <a:pt x="0" y="1066"/>
                    <a:pt x="286" y="1590"/>
                  </a:cubicBezTo>
                  <a:cubicBezTo>
                    <a:pt x="481" y="1940"/>
                    <a:pt x="849" y="2139"/>
                    <a:pt x="1230" y="2139"/>
                  </a:cubicBezTo>
                  <a:cubicBezTo>
                    <a:pt x="1406" y="2139"/>
                    <a:pt x="1585" y="2097"/>
                    <a:pt x="1750" y="2006"/>
                  </a:cubicBezTo>
                  <a:cubicBezTo>
                    <a:pt x="2262" y="1721"/>
                    <a:pt x="2453" y="1078"/>
                    <a:pt x="2167" y="554"/>
                  </a:cubicBezTo>
                  <a:cubicBezTo>
                    <a:pt x="1970" y="200"/>
                    <a:pt x="1602" y="0"/>
                    <a:pt x="12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5"/>
            <p:cNvSpPr/>
            <p:nvPr/>
          </p:nvSpPr>
          <p:spPr>
            <a:xfrm>
              <a:off x="2764625" y="2415125"/>
              <a:ext cx="29775" cy="26150"/>
            </a:xfrm>
            <a:custGeom>
              <a:rect b="b" l="l" r="r" t="t"/>
              <a:pathLst>
                <a:path extrusionOk="0" h="1046" w="1191">
                  <a:moveTo>
                    <a:pt x="597" y="1"/>
                  </a:moveTo>
                  <a:cubicBezTo>
                    <a:pt x="512" y="1"/>
                    <a:pt x="425" y="22"/>
                    <a:pt x="346" y="67"/>
                  </a:cubicBezTo>
                  <a:cubicBezTo>
                    <a:pt x="96" y="210"/>
                    <a:pt x="0" y="520"/>
                    <a:pt x="143" y="770"/>
                  </a:cubicBezTo>
                  <a:cubicBezTo>
                    <a:pt x="233" y="950"/>
                    <a:pt x="413" y="1045"/>
                    <a:pt x="597" y="1045"/>
                  </a:cubicBezTo>
                  <a:cubicBezTo>
                    <a:pt x="682" y="1045"/>
                    <a:pt x="767" y="1025"/>
                    <a:pt x="846" y="984"/>
                  </a:cubicBezTo>
                  <a:cubicBezTo>
                    <a:pt x="1096" y="841"/>
                    <a:pt x="1191" y="520"/>
                    <a:pt x="1060" y="270"/>
                  </a:cubicBezTo>
                  <a:cubicBezTo>
                    <a:pt x="962" y="99"/>
                    <a:pt x="782" y="1"/>
                    <a:pt x="597" y="1"/>
                  </a:cubicBezTo>
                  <a:close/>
                </a:path>
              </a:pathLst>
            </a:custGeom>
            <a:solidFill>
              <a:srgbClr val="2B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5"/>
            <p:cNvSpPr/>
            <p:nvPr/>
          </p:nvSpPr>
          <p:spPr>
            <a:xfrm>
              <a:off x="3024575" y="2364650"/>
              <a:ext cx="430025" cy="378325"/>
            </a:xfrm>
            <a:custGeom>
              <a:rect b="b" l="l" r="r" t="t"/>
              <a:pathLst>
                <a:path extrusionOk="0" h="15133" w="17201">
                  <a:moveTo>
                    <a:pt x="15689" y="0"/>
                  </a:moveTo>
                  <a:cubicBezTo>
                    <a:pt x="15638" y="0"/>
                    <a:pt x="15586" y="1"/>
                    <a:pt x="15534" y="3"/>
                  </a:cubicBezTo>
                  <a:cubicBezTo>
                    <a:pt x="13236" y="110"/>
                    <a:pt x="12057" y="1848"/>
                    <a:pt x="10355" y="3098"/>
                  </a:cubicBezTo>
                  <a:cubicBezTo>
                    <a:pt x="8974" y="4110"/>
                    <a:pt x="7605" y="5111"/>
                    <a:pt x="6295" y="6194"/>
                  </a:cubicBezTo>
                  <a:cubicBezTo>
                    <a:pt x="5033" y="7242"/>
                    <a:pt x="3783" y="8266"/>
                    <a:pt x="2532" y="9290"/>
                  </a:cubicBezTo>
                  <a:cubicBezTo>
                    <a:pt x="1961" y="9754"/>
                    <a:pt x="1401" y="10230"/>
                    <a:pt x="1044" y="10849"/>
                  </a:cubicBezTo>
                  <a:cubicBezTo>
                    <a:pt x="0" y="12698"/>
                    <a:pt x="1628" y="15132"/>
                    <a:pt x="3632" y="15132"/>
                  </a:cubicBezTo>
                  <a:cubicBezTo>
                    <a:pt x="3823" y="15132"/>
                    <a:pt x="4016" y="15111"/>
                    <a:pt x="4211" y="15064"/>
                  </a:cubicBezTo>
                  <a:cubicBezTo>
                    <a:pt x="5854" y="14683"/>
                    <a:pt x="7140" y="13445"/>
                    <a:pt x="8128" y="12088"/>
                  </a:cubicBezTo>
                  <a:cubicBezTo>
                    <a:pt x="9533" y="10123"/>
                    <a:pt x="10914" y="8087"/>
                    <a:pt x="12141" y="6003"/>
                  </a:cubicBezTo>
                  <a:cubicBezTo>
                    <a:pt x="12617" y="5194"/>
                    <a:pt x="13284" y="4527"/>
                    <a:pt x="13974" y="3908"/>
                  </a:cubicBezTo>
                  <a:cubicBezTo>
                    <a:pt x="14272" y="3634"/>
                    <a:pt x="14617" y="3384"/>
                    <a:pt x="14891" y="3098"/>
                  </a:cubicBezTo>
                  <a:cubicBezTo>
                    <a:pt x="15189" y="2789"/>
                    <a:pt x="15415" y="2491"/>
                    <a:pt x="15808" y="2265"/>
                  </a:cubicBezTo>
                  <a:cubicBezTo>
                    <a:pt x="16070" y="2122"/>
                    <a:pt x="16368" y="2003"/>
                    <a:pt x="16618" y="1836"/>
                  </a:cubicBezTo>
                  <a:cubicBezTo>
                    <a:pt x="16891" y="1658"/>
                    <a:pt x="17118" y="1420"/>
                    <a:pt x="17165" y="1110"/>
                  </a:cubicBezTo>
                  <a:cubicBezTo>
                    <a:pt x="17201" y="753"/>
                    <a:pt x="16951" y="372"/>
                    <a:pt x="16618" y="193"/>
                  </a:cubicBezTo>
                  <a:cubicBezTo>
                    <a:pt x="16340" y="39"/>
                    <a:pt x="16018" y="0"/>
                    <a:pt x="15689" y="0"/>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5"/>
            <p:cNvSpPr/>
            <p:nvPr/>
          </p:nvSpPr>
          <p:spPr>
            <a:xfrm>
              <a:off x="2698250" y="1896675"/>
              <a:ext cx="67925" cy="48425"/>
            </a:xfrm>
            <a:custGeom>
              <a:rect b="b" l="l" r="r" t="t"/>
              <a:pathLst>
                <a:path extrusionOk="0" h="1937" w="2717">
                  <a:moveTo>
                    <a:pt x="1689" y="0"/>
                  </a:moveTo>
                  <a:cubicBezTo>
                    <a:pt x="847" y="0"/>
                    <a:pt x="0" y="921"/>
                    <a:pt x="1774" y="1934"/>
                  </a:cubicBezTo>
                  <a:cubicBezTo>
                    <a:pt x="1792" y="1936"/>
                    <a:pt x="1813" y="1937"/>
                    <a:pt x="1837" y="1937"/>
                  </a:cubicBezTo>
                  <a:cubicBezTo>
                    <a:pt x="2107" y="1937"/>
                    <a:pt x="2716" y="1812"/>
                    <a:pt x="2633" y="1207"/>
                  </a:cubicBezTo>
                  <a:lnTo>
                    <a:pt x="2633" y="1207"/>
                  </a:lnTo>
                  <a:cubicBezTo>
                    <a:pt x="2712" y="341"/>
                    <a:pt x="2201" y="0"/>
                    <a:pt x="1689" y="0"/>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 name="Google Shape;682;p35"/>
          <p:cNvSpPr/>
          <p:nvPr/>
        </p:nvSpPr>
        <p:spPr>
          <a:xfrm>
            <a:off x="469125" y="1839923"/>
            <a:ext cx="1958100" cy="501600"/>
          </a:xfrm>
          <a:prstGeom prst="roundRect">
            <a:avLst>
              <a:gd fmla="val 50000" name="adj"/>
            </a:avLst>
          </a:prstGeom>
          <a:gradFill>
            <a:gsLst>
              <a:gs pos="0">
                <a:srgbClr val="B5D5FF"/>
              </a:gs>
              <a:gs pos="100000">
                <a:srgbClr val="6D9EEB"/>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5"/>
          <p:cNvSpPr/>
          <p:nvPr/>
        </p:nvSpPr>
        <p:spPr>
          <a:xfrm>
            <a:off x="469050" y="3376862"/>
            <a:ext cx="1958100" cy="501600"/>
          </a:xfrm>
          <a:prstGeom prst="roundRect">
            <a:avLst>
              <a:gd fmla="val 50000" name="adj"/>
            </a:avLst>
          </a:prstGeom>
          <a:gradFill>
            <a:gsLst>
              <a:gs pos="0">
                <a:srgbClr val="B5D5FF"/>
              </a:gs>
              <a:gs pos="100000">
                <a:srgbClr val="6D9EEB"/>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5"/>
          <p:cNvSpPr/>
          <p:nvPr/>
        </p:nvSpPr>
        <p:spPr>
          <a:xfrm flipH="1">
            <a:off x="3766853" y="2608392"/>
            <a:ext cx="1958100" cy="501600"/>
          </a:xfrm>
          <a:prstGeom prst="roundRect">
            <a:avLst>
              <a:gd fmla="val 50000" name="adj"/>
            </a:avLst>
          </a:prstGeom>
          <a:gradFill>
            <a:gsLst>
              <a:gs pos="0">
                <a:srgbClr val="B5D5FF"/>
              </a:gs>
              <a:gs pos="100000">
                <a:srgbClr val="6D9EEB"/>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5"/>
          <p:cNvSpPr/>
          <p:nvPr/>
        </p:nvSpPr>
        <p:spPr>
          <a:xfrm flipH="1">
            <a:off x="3766853" y="4145331"/>
            <a:ext cx="1958100" cy="501600"/>
          </a:xfrm>
          <a:prstGeom prst="roundRect">
            <a:avLst>
              <a:gd fmla="val 50000" name="adj"/>
            </a:avLst>
          </a:prstGeom>
          <a:gradFill>
            <a:gsLst>
              <a:gs pos="0">
                <a:srgbClr val="B5D5FF"/>
              </a:gs>
              <a:gs pos="100000">
                <a:srgbClr val="6D9EEB"/>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5"/>
          <p:cNvSpPr/>
          <p:nvPr/>
        </p:nvSpPr>
        <p:spPr>
          <a:xfrm>
            <a:off x="3717203" y="2031773"/>
            <a:ext cx="117900" cy="117900"/>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7" name="Google Shape;687;p35"/>
          <p:cNvCxnSpPr>
            <a:stCxn id="688" idx="6"/>
            <a:endCxn id="686" idx="2"/>
          </p:cNvCxnSpPr>
          <p:nvPr/>
        </p:nvCxnSpPr>
        <p:spPr>
          <a:xfrm>
            <a:off x="2358900" y="2090723"/>
            <a:ext cx="1358400" cy="0"/>
          </a:xfrm>
          <a:prstGeom prst="straightConnector1">
            <a:avLst/>
          </a:prstGeom>
          <a:noFill/>
          <a:ln cap="flat" cmpd="sng" w="19050">
            <a:solidFill>
              <a:srgbClr val="4A86E8"/>
            </a:solidFill>
            <a:prstDash val="solid"/>
            <a:round/>
            <a:headEnd len="med" w="med" type="none"/>
            <a:tailEnd len="med" w="med" type="none"/>
          </a:ln>
        </p:spPr>
      </p:cxnSp>
      <p:sp>
        <p:nvSpPr>
          <p:cNvPr id="689" name="Google Shape;689;p35"/>
          <p:cNvSpPr/>
          <p:nvPr/>
        </p:nvSpPr>
        <p:spPr>
          <a:xfrm>
            <a:off x="1937400" y="3416912"/>
            <a:ext cx="421500" cy="421500"/>
          </a:xfrm>
          <a:prstGeom prst="ellipse">
            <a:avLst/>
          </a:prstGeom>
          <a:solidFill>
            <a:srgbClr val="FFFFFF"/>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5"/>
          <p:cNvSpPr/>
          <p:nvPr/>
        </p:nvSpPr>
        <p:spPr>
          <a:xfrm>
            <a:off x="3717203" y="3568712"/>
            <a:ext cx="117900" cy="117900"/>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1" name="Google Shape;691;p35"/>
          <p:cNvCxnSpPr>
            <a:stCxn id="689" idx="6"/>
            <a:endCxn id="690" idx="2"/>
          </p:cNvCxnSpPr>
          <p:nvPr/>
        </p:nvCxnSpPr>
        <p:spPr>
          <a:xfrm>
            <a:off x="2358900" y="3627662"/>
            <a:ext cx="1358400" cy="0"/>
          </a:xfrm>
          <a:prstGeom prst="straightConnector1">
            <a:avLst/>
          </a:prstGeom>
          <a:noFill/>
          <a:ln cap="flat" cmpd="sng" w="19050">
            <a:solidFill>
              <a:srgbClr val="4A86E8"/>
            </a:solidFill>
            <a:prstDash val="solid"/>
            <a:round/>
            <a:headEnd len="med" w="med" type="none"/>
            <a:tailEnd len="med" w="med" type="none"/>
          </a:ln>
        </p:spPr>
      </p:cxnSp>
      <p:sp>
        <p:nvSpPr>
          <p:cNvPr id="692" name="Google Shape;692;p35"/>
          <p:cNvSpPr/>
          <p:nvPr/>
        </p:nvSpPr>
        <p:spPr>
          <a:xfrm flipH="1">
            <a:off x="3835103" y="2648442"/>
            <a:ext cx="421500" cy="421500"/>
          </a:xfrm>
          <a:prstGeom prst="ellipse">
            <a:avLst/>
          </a:prstGeom>
          <a:solidFill>
            <a:srgbClr val="FFFFFF"/>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5"/>
          <p:cNvSpPr/>
          <p:nvPr/>
        </p:nvSpPr>
        <p:spPr>
          <a:xfrm flipH="1">
            <a:off x="2358900" y="2800242"/>
            <a:ext cx="117900" cy="117900"/>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4" name="Google Shape;694;p35"/>
          <p:cNvCxnSpPr>
            <a:stCxn id="692" idx="6"/>
            <a:endCxn id="693" idx="2"/>
          </p:cNvCxnSpPr>
          <p:nvPr/>
        </p:nvCxnSpPr>
        <p:spPr>
          <a:xfrm rot="10800000">
            <a:off x="2476703" y="2859192"/>
            <a:ext cx="1358400" cy="0"/>
          </a:xfrm>
          <a:prstGeom prst="straightConnector1">
            <a:avLst/>
          </a:prstGeom>
          <a:noFill/>
          <a:ln cap="flat" cmpd="sng" w="19050">
            <a:solidFill>
              <a:srgbClr val="4A86E8"/>
            </a:solidFill>
            <a:prstDash val="solid"/>
            <a:round/>
            <a:headEnd len="med" w="med" type="none"/>
            <a:tailEnd len="med" w="med" type="none"/>
          </a:ln>
        </p:spPr>
      </p:cxnSp>
      <p:sp>
        <p:nvSpPr>
          <p:cNvPr id="695" name="Google Shape;695;p35"/>
          <p:cNvSpPr/>
          <p:nvPr/>
        </p:nvSpPr>
        <p:spPr>
          <a:xfrm flipH="1">
            <a:off x="3835103" y="4185381"/>
            <a:ext cx="421500" cy="421500"/>
          </a:xfrm>
          <a:prstGeom prst="ellipse">
            <a:avLst/>
          </a:prstGeom>
          <a:solidFill>
            <a:srgbClr val="FFFFFF"/>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5"/>
          <p:cNvSpPr/>
          <p:nvPr/>
        </p:nvSpPr>
        <p:spPr>
          <a:xfrm flipH="1">
            <a:off x="2358900" y="4337181"/>
            <a:ext cx="117900" cy="117900"/>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7" name="Google Shape;697;p35"/>
          <p:cNvCxnSpPr>
            <a:stCxn id="695" idx="6"/>
            <a:endCxn id="696" idx="2"/>
          </p:cNvCxnSpPr>
          <p:nvPr/>
        </p:nvCxnSpPr>
        <p:spPr>
          <a:xfrm rot="10800000">
            <a:off x="2476703" y="4396131"/>
            <a:ext cx="1358400" cy="0"/>
          </a:xfrm>
          <a:prstGeom prst="straightConnector1">
            <a:avLst/>
          </a:prstGeom>
          <a:noFill/>
          <a:ln cap="flat" cmpd="sng" w="19050">
            <a:solidFill>
              <a:srgbClr val="4A86E8"/>
            </a:solidFill>
            <a:prstDash val="solid"/>
            <a:round/>
            <a:headEnd len="med" w="med" type="none"/>
            <a:tailEnd len="med" w="med" type="none"/>
          </a:ln>
        </p:spPr>
      </p:cxnSp>
      <p:sp>
        <p:nvSpPr>
          <p:cNvPr id="688" name="Google Shape;688;p35"/>
          <p:cNvSpPr/>
          <p:nvPr/>
        </p:nvSpPr>
        <p:spPr>
          <a:xfrm>
            <a:off x="1937400" y="1879973"/>
            <a:ext cx="421500" cy="421500"/>
          </a:xfrm>
          <a:prstGeom prst="ellipse">
            <a:avLst/>
          </a:prstGeom>
          <a:solidFill>
            <a:srgbClr val="FFFFFF"/>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5"/>
          <p:cNvSpPr txBox="1"/>
          <p:nvPr/>
        </p:nvSpPr>
        <p:spPr>
          <a:xfrm>
            <a:off x="547975" y="1861045"/>
            <a:ext cx="1358400" cy="501600"/>
          </a:xfrm>
          <a:prstGeom prst="rect">
            <a:avLst/>
          </a:prstGeom>
          <a:noFill/>
          <a:ln>
            <a:noFill/>
          </a:ln>
        </p:spPr>
        <p:txBody>
          <a:bodyPr anchorCtr="0" anchor="ctr" bIns="91425" lIns="91425" spcFirstLastPara="1" rIns="91425" wrap="square" tIns="91425">
            <a:noAutofit/>
          </a:bodyPr>
          <a:lstStyle/>
          <a:p>
            <a:pPr indent="0" lvl="0" marL="0" rtl="0" algn="r">
              <a:lnSpc>
                <a:spcPct val="60000"/>
              </a:lnSpc>
              <a:spcBef>
                <a:spcPts val="0"/>
              </a:spcBef>
              <a:spcAft>
                <a:spcPts val="0"/>
              </a:spcAft>
              <a:buNone/>
            </a:pPr>
            <a:r>
              <a:rPr lang="en" sz="2000">
                <a:solidFill>
                  <a:schemeClr val="lt1"/>
                </a:solidFill>
                <a:latin typeface="Pompiere"/>
                <a:ea typeface="Pompiere"/>
                <a:cs typeface="Pompiere"/>
                <a:sym typeface="Pompiere"/>
              </a:rPr>
              <a:t>Présentation </a:t>
            </a:r>
            <a:endParaRPr sz="2000">
              <a:solidFill>
                <a:schemeClr val="lt1"/>
              </a:solidFill>
              <a:latin typeface="Pompiere"/>
              <a:ea typeface="Pompiere"/>
              <a:cs typeface="Pompiere"/>
              <a:sym typeface="Pompiere"/>
            </a:endParaRPr>
          </a:p>
          <a:p>
            <a:pPr indent="0" lvl="0" marL="0" rtl="0" algn="r">
              <a:lnSpc>
                <a:spcPct val="60000"/>
              </a:lnSpc>
              <a:spcBef>
                <a:spcPts val="0"/>
              </a:spcBef>
              <a:spcAft>
                <a:spcPts val="0"/>
              </a:spcAft>
              <a:buNone/>
            </a:pPr>
            <a:r>
              <a:rPr lang="en" sz="2000">
                <a:solidFill>
                  <a:schemeClr val="lt1"/>
                </a:solidFill>
                <a:latin typeface="Pompiere"/>
                <a:ea typeface="Pompiere"/>
                <a:cs typeface="Pompiere"/>
                <a:sym typeface="Pompiere"/>
              </a:rPr>
              <a:t>générale</a:t>
            </a:r>
            <a:endParaRPr sz="2000">
              <a:solidFill>
                <a:schemeClr val="lt1"/>
              </a:solidFill>
              <a:latin typeface="Pompiere"/>
              <a:ea typeface="Pompiere"/>
              <a:cs typeface="Pompiere"/>
              <a:sym typeface="Pompiere"/>
            </a:endParaRPr>
          </a:p>
        </p:txBody>
      </p:sp>
      <p:sp>
        <p:nvSpPr>
          <p:cNvPr id="699" name="Google Shape;699;p35"/>
          <p:cNvSpPr txBox="1"/>
          <p:nvPr/>
        </p:nvSpPr>
        <p:spPr>
          <a:xfrm>
            <a:off x="3911550" y="1839873"/>
            <a:ext cx="2086800" cy="50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4A86E8"/>
                </a:solidFill>
                <a:latin typeface="Hind"/>
                <a:ea typeface="Hind"/>
                <a:cs typeface="Hind"/>
                <a:sym typeface="Hind"/>
              </a:rPr>
              <a:t>processus permettant de déterminer de quelle maladie</a:t>
            </a:r>
            <a:endParaRPr sz="1100">
              <a:solidFill>
                <a:srgbClr val="4A86E8"/>
              </a:solidFill>
              <a:latin typeface="Hind"/>
              <a:ea typeface="Hind"/>
              <a:cs typeface="Hind"/>
              <a:sym typeface="Hind"/>
            </a:endParaRPr>
          </a:p>
          <a:p>
            <a:pPr indent="0" lvl="0" marL="0" rtl="0" algn="l">
              <a:spcBef>
                <a:spcPts val="0"/>
              </a:spcBef>
              <a:spcAft>
                <a:spcPts val="0"/>
              </a:spcAft>
              <a:buNone/>
            </a:pPr>
            <a:r>
              <a:rPr lang="en" sz="1100">
                <a:solidFill>
                  <a:srgbClr val="4A86E8"/>
                </a:solidFill>
                <a:latin typeface="Hind"/>
                <a:ea typeface="Hind"/>
                <a:cs typeface="Hind"/>
                <a:sym typeface="Hind"/>
              </a:rPr>
              <a:t>ou dysfonctionnement souffre un patient</a:t>
            </a:r>
            <a:endParaRPr sz="1100">
              <a:solidFill>
                <a:srgbClr val="4A86E8"/>
              </a:solidFill>
              <a:latin typeface="Hind"/>
              <a:ea typeface="Hind"/>
              <a:cs typeface="Hind"/>
              <a:sym typeface="Hind"/>
            </a:endParaRPr>
          </a:p>
        </p:txBody>
      </p:sp>
      <p:sp>
        <p:nvSpPr>
          <p:cNvPr id="700" name="Google Shape;700;p35"/>
          <p:cNvSpPr txBox="1"/>
          <p:nvPr/>
        </p:nvSpPr>
        <p:spPr>
          <a:xfrm>
            <a:off x="469050" y="3418199"/>
            <a:ext cx="1358400" cy="501600"/>
          </a:xfrm>
          <a:prstGeom prst="rect">
            <a:avLst/>
          </a:prstGeom>
          <a:noFill/>
          <a:ln>
            <a:noFill/>
          </a:ln>
        </p:spPr>
        <p:txBody>
          <a:bodyPr anchorCtr="0" anchor="ctr" bIns="91425" lIns="91425" spcFirstLastPara="1" rIns="91425" wrap="square" tIns="91425">
            <a:noAutofit/>
          </a:bodyPr>
          <a:lstStyle/>
          <a:p>
            <a:pPr indent="0" lvl="0" marL="0" rtl="0" algn="r">
              <a:lnSpc>
                <a:spcPct val="60000"/>
              </a:lnSpc>
              <a:spcBef>
                <a:spcPts val="0"/>
              </a:spcBef>
              <a:spcAft>
                <a:spcPts val="0"/>
              </a:spcAft>
              <a:buNone/>
            </a:pPr>
            <a:r>
              <a:rPr lang="en" sz="2000">
                <a:solidFill>
                  <a:schemeClr val="lt1"/>
                </a:solidFill>
                <a:latin typeface="Pompiere"/>
                <a:ea typeface="Pompiere"/>
                <a:cs typeface="Pompiere"/>
                <a:sym typeface="Pompiere"/>
              </a:rPr>
              <a:t>Étapes d’un diagnostic</a:t>
            </a:r>
            <a:endParaRPr sz="2000">
              <a:solidFill>
                <a:schemeClr val="lt1"/>
              </a:solidFill>
              <a:latin typeface="Pompiere"/>
              <a:ea typeface="Pompiere"/>
              <a:cs typeface="Pompiere"/>
              <a:sym typeface="Pompiere"/>
            </a:endParaRPr>
          </a:p>
        </p:txBody>
      </p:sp>
      <p:sp>
        <p:nvSpPr>
          <p:cNvPr id="701" name="Google Shape;701;p35"/>
          <p:cNvSpPr txBox="1"/>
          <p:nvPr/>
        </p:nvSpPr>
        <p:spPr>
          <a:xfrm>
            <a:off x="3707450" y="3453087"/>
            <a:ext cx="1813500" cy="5016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Clr>
                <a:srgbClr val="4A86E8"/>
              </a:buClr>
              <a:buSzPts val="1100"/>
              <a:buFont typeface="Hind"/>
              <a:buChar char="●"/>
            </a:pPr>
            <a:r>
              <a:rPr lang="en" sz="1100">
                <a:solidFill>
                  <a:srgbClr val="4A86E8"/>
                </a:solidFill>
                <a:latin typeface="Hind"/>
                <a:ea typeface="Hind"/>
                <a:cs typeface="Hind"/>
                <a:sym typeface="Hind"/>
              </a:rPr>
              <a:t>L’anamnèse</a:t>
            </a:r>
            <a:endParaRPr sz="1100">
              <a:solidFill>
                <a:srgbClr val="4A86E8"/>
              </a:solidFill>
              <a:latin typeface="Hind"/>
              <a:ea typeface="Hind"/>
              <a:cs typeface="Hind"/>
              <a:sym typeface="Hind"/>
            </a:endParaRPr>
          </a:p>
          <a:p>
            <a:pPr indent="-298450" lvl="0" marL="457200" rtl="0" algn="l">
              <a:spcBef>
                <a:spcPts val="0"/>
              </a:spcBef>
              <a:spcAft>
                <a:spcPts val="0"/>
              </a:spcAft>
              <a:buClr>
                <a:srgbClr val="4A86E8"/>
              </a:buClr>
              <a:buSzPts val="1100"/>
              <a:buFont typeface="Hind"/>
              <a:buChar char="●"/>
            </a:pPr>
            <a:r>
              <a:rPr lang="en" sz="1100">
                <a:solidFill>
                  <a:srgbClr val="4A86E8"/>
                </a:solidFill>
                <a:latin typeface="Hind"/>
                <a:ea typeface="Hind"/>
                <a:cs typeface="Hind"/>
                <a:sym typeface="Hind"/>
              </a:rPr>
              <a:t>L’examen physique</a:t>
            </a:r>
            <a:endParaRPr sz="1100">
              <a:solidFill>
                <a:srgbClr val="4A86E8"/>
              </a:solidFill>
              <a:latin typeface="Hind"/>
              <a:ea typeface="Hind"/>
              <a:cs typeface="Hind"/>
              <a:sym typeface="Hind"/>
            </a:endParaRPr>
          </a:p>
          <a:p>
            <a:pPr indent="-298450" lvl="0" marL="457200" rtl="0" algn="l">
              <a:spcBef>
                <a:spcPts val="0"/>
              </a:spcBef>
              <a:spcAft>
                <a:spcPts val="0"/>
              </a:spcAft>
              <a:buClr>
                <a:srgbClr val="4A86E8"/>
              </a:buClr>
              <a:buSzPts val="1100"/>
              <a:buFont typeface="Hind"/>
              <a:buChar char="●"/>
            </a:pPr>
            <a:r>
              <a:rPr lang="en" sz="1100">
                <a:solidFill>
                  <a:srgbClr val="4A86E8"/>
                </a:solidFill>
                <a:latin typeface="Hind"/>
                <a:ea typeface="Hind"/>
                <a:cs typeface="Hind"/>
                <a:sym typeface="Hind"/>
              </a:rPr>
              <a:t>Les examens complémentaires</a:t>
            </a:r>
            <a:endParaRPr sz="1100">
              <a:solidFill>
                <a:srgbClr val="4A86E8"/>
              </a:solidFill>
              <a:latin typeface="Hind"/>
              <a:ea typeface="Hind"/>
              <a:cs typeface="Hind"/>
              <a:sym typeface="Hind"/>
            </a:endParaRPr>
          </a:p>
        </p:txBody>
      </p:sp>
      <p:sp>
        <p:nvSpPr>
          <p:cNvPr id="702" name="Google Shape;702;p35"/>
          <p:cNvSpPr txBox="1"/>
          <p:nvPr/>
        </p:nvSpPr>
        <p:spPr>
          <a:xfrm>
            <a:off x="4366400" y="2608442"/>
            <a:ext cx="1358400" cy="501600"/>
          </a:xfrm>
          <a:prstGeom prst="rect">
            <a:avLst/>
          </a:prstGeom>
          <a:noFill/>
          <a:ln>
            <a:noFill/>
          </a:ln>
        </p:spPr>
        <p:txBody>
          <a:bodyPr anchorCtr="0" anchor="ctr" bIns="91425" lIns="91425" spcFirstLastPara="1" rIns="91425" wrap="square" tIns="91425">
            <a:noAutofit/>
          </a:bodyPr>
          <a:lstStyle/>
          <a:p>
            <a:pPr indent="0" lvl="0" marL="0" rtl="0" algn="l">
              <a:lnSpc>
                <a:spcPct val="60000"/>
              </a:lnSpc>
              <a:spcBef>
                <a:spcPts val="0"/>
              </a:spcBef>
              <a:spcAft>
                <a:spcPts val="0"/>
              </a:spcAft>
              <a:buNone/>
            </a:pPr>
            <a:r>
              <a:rPr lang="en" sz="2000">
                <a:solidFill>
                  <a:schemeClr val="lt1"/>
                </a:solidFill>
                <a:latin typeface="Pompiere"/>
                <a:ea typeface="Pompiere"/>
                <a:cs typeface="Pompiere"/>
                <a:sym typeface="Pompiere"/>
              </a:rPr>
              <a:t>Types de diagnostic</a:t>
            </a:r>
            <a:endParaRPr sz="2000">
              <a:solidFill>
                <a:schemeClr val="lt1"/>
              </a:solidFill>
              <a:latin typeface="Pompiere"/>
              <a:ea typeface="Pompiere"/>
              <a:cs typeface="Pompiere"/>
              <a:sym typeface="Pompiere"/>
            </a:endParaRPr>
          </a:p>
        </p:txBody>
      </p:sp>
      <p:sp>
        <p:nvSpPr>
          <p:cNvPr id="703" name="Google Shape;703;p35"/>
          <p:cNvSpPr txBox="1"/>
          <p:nvPr/>
        </p:nvSpPr>
        <p:spPr>
          <a:xfrm>
            <a:off x="245025" y="2618960"/>
            <a:ext cx="2282700" cy="501600"/>
          </a:xfrm>
          <a:prstGeom prst="rect">
            <a:avLst/>
          </a:prstGeom>
          <a:noFill/>
          <a:ln>
            <a:noFill/>
          </a:ln>
        </p:spPr>
        <p:txBody>
          <a:bodyPr anchorCtr="0" anchor="ctr" bIns="91425" lIns="91425" spcFirstLastPara="1" rIns="91425" wrap="square" tIns="91425">
            <a:noAutofit/>
          </a:bodyPr>
          <a:lstStyle/>
          <a:p>
            <a:pPr indent="-298450" lvl="0" marL="457200" rtl="1" algn="r">
              <a:spcBef>
                <a:spcPts val="0"/>
              </a:spcBef>
              <a:spcAft>
                <a:spcPts val="0"/>
              </a:spcAft>
              <a:buClr>
                <a:srgbClr val="4A86E8"/>
              </a:buClr>
              <a:buSzPts val="1100"/>
              <a:buFont typeface="Hind"/>
              <a:buChar char="●"/>
            </a:pPr>
            <a:r>
              <a:rPr lang="en" sz="1100">
                <a:solidFill>
                  <a:srgbClr val="4A86E8"/>
                </a:solidFill>
                <a:latin typeface="Hind"/>
                <a:ea typeface="Hind"/>
                <a:cs typeface="Hind"/>
                <a:sym typeface="Hind"/>
              </a:rPr>
              <a:t>Le diagnostic différentiel</a:t>
            </a:r>
            <a:br>
              <a:rPr lang="en" sz="1100">
                <a:solidFill>
                  <a:srgbClr val="4A86E8"/>
                </a:solidFill>
                <a:latin typeface="Hind"/>
                <a:ea typeface="Hind"/>
                <a:cs typeface="Hind"/>
                <a:sym typeface="Hind"/>
              </a:rPr>
            </a:br>
            <a:r>
              <a:rPr lang="en" sz="1100">
                <a:solidFill>
                  <a:srgbClr val="4A86E8"/>
                </a:solidFill>
                <a:latin typeface="Hind"/>
                <a:ea typeface="Hind"/>
                <a:cs typeface="Hind"/>
                <a:sym typeface="Hind"/>
              </a:rPr>
              <a:t>La reconnaissance de</a:t>
            </a:r>
            <a:endParaRPr sz="1100">
              <a:solidFill>
                <a:srgbClr val="4A86E8"/>
              </a:solidFill>
              <a:latin typeface="Hind"/>
              <a:ea typeface="Hind"/>
              <a:cs typeface="Hind"/>
              <a:sym typeface="Hind"/>
            </a:endParaRPr>
          </a:p>
          <a:p>
            <a:pPr indent="-298450" lvl="0" marL="457200" rtl="1" algn="r">
              <a:spcBef>
                <a:spcPts val="0"/>
              </a:spcBef>
              <a:spcAft>
                <a:spcPts val="0"/>
              </a:spcAft>
              <a:buClr>
                <a:srgbClr val="4A86E8"/>
              </a:buClr>
              <a:buSzPts val="1100"/>
              <a:buFont typeface="Hind"/>
              <a:buChar char="●"/>
            </a:pPr>
            <a:r>
              <a:rPr lang="en" sz="1100">
                <a:solidFill>
                  <a:srgbClr val="4A86E8"/>
                </a:solidFill>
                <a:latin typeface="Hind"/>
                <a:ea typeface="Hind"/>
                <a:cs typeface="Hind"/>
                <a:sym typeface="Hind"/>
              </a:rPr>
              <a:t>pattern</a:t>
            </a:r>
            <a:endParaRPr sz="1100">
              <a:solidFill>
                <a:srgbClr val="4A86E8"/>
              </a:solidFill>
              <a:latin typeface="Hind"/>
              <a:ea typeface="Hind"/>
              <a:cs typeface="Hind"/>
              <a:sym typeface="Hind"/>
            </a:endParaRPr>
          </a:p>
        </p:txBody>
      </p:sp>
      <p:sp>
        <p:nvSpPr>
          <p:cNvPr id="704" name="Google Shape;704;p35"/>
          <p:cNvSpPr txBox="1"/>
          <p:nvPr/>
        </p:nvSpPr>
        <p:spPr>
          <a:xfrm>
            <a:off x="4366400" y="4145931"/>
            <a:ext cx="1358400" cy="501600"/>
          </a:xfrm>
          <a:prstGeom prst="rect">
            <a:avLst/>
          </a:prstGeom>
          <a:noFill/>
          <a:ln>
            <a:noFill/>
          </a:ln>
        </p:spPr>
        <p:txBody>
          <a:bodyPr anchorCtr="0" anchor="ctr" bIns="91425" lIns="91425" spcFirstLastPara="1" rIns="91425" wrap="square" tIns="91425">
            <a:noAutofit/>
          </a:bodyPr>
          <a:lstStyle/>
          <a:p>
            <a:pPr indent="0" lvl="0" marL="0" rtl="0" algn="l">
              <a:lnSpc>
                <a:spcPct val="60000"/>
              </a:lnSpc>
              <a:spcBef>
                <a:spcPts val="0"/>
              </a:spcBef>
              <a:spcAft>
                <a:spcPts val="0"/>
              </a:spcAft>
              <a:buNone/>
            </a:pPr>
            <a:r>
              <a:rPr lang="en" sz="2000">
                <a:solidFill>
                  <a:schemeClr val="lt1"/>
                </a:solidFill>
                <a:latin typeface="Pompiere"/>
                <a:ea typeface="Pompiere"/>
                <a:cs typeface="Pompiere"/>
                <a:sym typeface="Pompiere"/>
              </a:rPr>
              <a:t>Les challenges</a:t>
            </a:r>
            <a:endParaRPr sz="2000">
              <a:solidFill>
                <a:schemeClr val="lt1"/>
              </a:solidFill>
              <a:latin typeface="Pompiere"/>
              <a:ea typeface="Pompiere"/>
              <a:cs typeface="Pompiere"/>
              <a:sym typeface="Pompiere"/>
            </a:endParaRPr>
          </a:p>
        </p:txBody>
      </p:sp>
      <p:sp>
        <p:nvSpPr>
          <p:cNvPr id="705" name="Google Shape;705;p35"/>
          <p:cNvSpPr txBox="1"/>
          <p:nvPr/>
        </p:nvSpPr>
        <p:spPr>
          <a:xfrm>
            <a:off x="245025" y="4134773"/>
            <a:ext cx="2282700" cy="501600"/>
          </a:xfrm>
          <a:prstGeom prst="rect">
            <a:avLst/>
          </a:prstGeom>
          <a:noFill/>
          <a:ln>
            <a:noFill/>
          </a:ln>
        </p:spPr>
        <p:txBody>
          <a:bodyPr anchorCtr="0" anchor="ctr" bIns="91425" lIns="91425" spcFirstLastPara="1" rIns="91425" wrap="square" tIns="91425">
            <a:noAutofit/>
          </a:bodyPr>
          <a:lstStyle/>
          <a:p>
            <a:pPr indent="-298450" lvl="0" marL="457200" rtl="1" algn="r">
              <a:spcBef>
                <a:spcPts val="0"/>
              </a:spcBef>
              <a:spcAft>
                <a:spcPts val="0"/>
              </a:spcAft>
              <a:buClr>
                <a:srgbClr val="4A86E8"/>
              </a:buClr>
              <a:buSzPts val="1100"/>
              <a:buFont typeface="Hind"/>
              <a:buChar char="●"/>
            </a:pPr>
            <a:r>
              <a:rPr lang="en" sz="1100">
                <a:solidFill>
                  <a:srgbClr val="4A86E8"/>
                </a:solidFill>
                <a:latin typeface="Hind"/>
                <a:ea typeface="Hind"/>
                <a:cs typeface="Hind"/>
                <a:sym typeface="Hind"/>
              </a:rPr>
              <a:t>obligation de moyens mais pas de résultat</a:t>
            </a:r>
            <a:endParaRPr sz="1100">
              <a:solidFill>
                <a:srgbClr val="4A86E8"/>
              </a:solidFill>
              <a:latin typeface="Hind"/>
              <a:ea typeface="Hind"/>
              <a:cs typeface="Hind"/>
              <a:sym typeface="Hind"/>
            </a:endParaRPr>
          </a:p>
          <a:p>
            <a:pPr indent="-298450" lvl="0" marL="457200" rtl="1" algn="r">
              <a:spcBef>
                <a:spcPts val="0"/>
              </a:spcBef>
              <a:spcAft>
                <a:spcPts val="0"/>
              </a:spcAft>
              <a:buClr>
                <a:srgbClr val="4A86E8"/>
              </a:buClr>
              <a:buSzPts val="1100"/>
              <a:buFont typeface="Hind"/>
              <a:buChar char="●"/>
            </a:pPr>
            <a:r>
              <a:rPr lang="en" sz="1100">
                <a:solidFill>
                  <a:srgbClr val="4A86E8"/>
                </a:solidFill>
                <a:latin typeface="Hind"/>
                <a:ea typeface="Hind"/>
                <a:cs typeface="Hind"/>
                <a:sym typeface="Hind"/>
              </a:rPr>
              <a:t>Errance diagnostique </a:t>
            </a:r>
            <a:endParaRPr sz="1100">
              <a:solidFill>
                <a:srgbClr val="4A86E8"/>
              </a:solidFill>
              <a:latin typeface="Hind"/>
              <a:ea typeface="Hind"/>
              <a:cs typeface="Hind"/>
              <a:sym typeface="Hind"/>
            </a:endParaRPr>
          </a:p>
        </p:txBody>
      </p:sp>
      <p:sp>
        <p:nvSpPr>
          <p:cNvPr id="706" name="Google Shape;706;p35"/>
          <p:cNvSpPr/>
          <p:nvPr/>
        </p:nvSpPr>
        <p:spPr>
          <a:xfrm>
            <a:off x="2010551" y="2025645"/>
            <a:ext cx="137869" cy="130358"/>
          </a:xfrm>
          <a:custGeom>
            <a:rect b="b" l="l" r="r" t="t"/>
            <a:pathLst>
              <a:path extrusionOk="0" h="4061" w="4295">
                <a:moveTo>
                  <a:pt x="1772" y="1"/>
                </a:moveTo>
                <a:cubicBezTo>
                  <a:pt x="803" y="1"/>
                  <a:pt x="1" y="803"/>
                  <a:pt x="1" y="1772"/>
                </a:cubicBezTo>
                <a:lnTo>
                  <a:pt x="1" y="2290"/>
                </a:lnTo>
                <a:cubicBezTo>
                  <a:pt x="1" y="3276"/>
                  <a:pt x="803" y="4061"/>
                  <a:pt x="1772" y="4061"/>
                </a:cubicBezTo>
                <a:lnTo>
                  <a:pt x="4295" y="4061"/>
                </a:lnTo>
                <a:lnTo>
                  <a:pt x="4295" y="1"/>
                </a:lnTo>
                <a:close/>
              </a:path>
            </a:pathLst>
          </a:custGeom>
          <a:solidFill>
            <a:srgbClr val="F3E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2148388" y="2025645"/>
            <a:ext cx="137356" cy="130358"/>
          </a:xfrm>
          <a:custGeom>
            <a:rect b="b" l="l" r="r" t="t"/>
            <a:pathLst>
              <a:path extrusionOk="0" h="4061" w="4279">
                <a:moveTo>
                  <a:pt x="1" y="1"/>
                </a:moveTo>
                <a:lnTo>
                  <a:pt x="1" y="4061"/>
                </a:lnTo>
                <a:lnTo>
                  <a:pt x="2507" y="4061"/>
                </a:lnTo>
                <a:cubicBezTo>
                  <a:pt x="3493" y="4061"/>
                  <a:pt x="4278" y="3276"/>
                  <a:pt x="4278" y="2290"/>
                </a:cubicBezTo>
                <a:lnTo>
                  <a:pt x="4278" y="1772"/>
                </a:lnTo>
                <a:cubicBezTo>
                  <a:pt x="4278" y="803"/>
                  <a:pt x="3493" y="1"/>
                  <a:pt x="2507" y="1"/>
                </a:cubicBez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3908251" y="2794003"/>
            <a:ext cx="137869" cy="130358"/>
          </a:xfrm>
          <a:custGeom>
            <a:rect b="b" l="l" r="r" t="t"/>
            <a:pathLst>
              <a:path extrusionOk="0" h="4061" w="4295">
                <a:moveTo>
                  <a:pt x="1772" y="1"/>
                </a:moveTo>
                <a:cubicBezTo>
                  <a:pt x="803" y="1"/>
                  <a:pt x="1" y="803"/>
                  <a:pt x="1" y="1772"/>
                </a:cubicBezTo>
                <a:lnTo>
                  <a:pt x="1" y="2290"/>
                </a:lnTo>
                <a:cubicBezTo>
                  <a:pt x="1" y="3276"/>
                  <a:pt x="803" y="4061"/>
                  <a:pt x="1772" y="4061"/>
                </a:cubicBezTo>
                <a:lnTo>
                  <a:pt x="4295" y="4061"/>
                </a:lnTo>
                <a:lnTo>
                  <a:pt x="4295"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4046088" y="2794003"/>
            <a:ext cx="137356" cy="130358"/>
          </a:xfrm>
          <a:custGeom>
            <a:rect b="b" l="l" r="r" t="t"/>
            <a:pathLst>
              <a:path extrusionOk="0" h="4061" w="4279">
                <a:moveTo>
                  <a:pt x="1" y="1"/>
                </a:moveTo>
                <a:lnTo>
                  <a:pt x="1" y="4061"/>
                </a:lnTo>
                <a:lnTo>
                  <a:pt x="2507" y="4061"/>
                </a:lnTo>
                <a:cubicBezTo>
                  <a:pt x="3493" y="4061"/>
                  <a:pt x="4278" y="3276"/>
                  <a:pt x="4278" y="2290"/>
                </a:cubicBezTo>
                <a:lnTo>
                  <a:pt x="4278" y="1772"/>
                </a:lnTo>
                <a:cubicBezTo>
                  <a:pt x="4278" y="803"/>
                  <a:pt x="3493" y="1"/>
                  <a:pt x="2507" y="1"/>
                </a:cubicBezTo>
                <a:close/>
              </a:path>
            </a:pathLst>
          </a:custGeom>
          <a:solidFill>
            <a:srgbClr val="F7A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2010551" y="3562660"/>
            <a:ext cx="137869" cy="130358"/>
          </a:xfrm>
          <a:custGeom>
            <a:rect b="b" l="l" r="r" t="t"/>
            <a:pathLst>
              <a:path extrusionOk="0" h="4061" w="4295">
                <a:moveTo>
                  <a:pt x="1772" y="1"/>
                </a:moveTo>
                <a:cubicBezTo>
                  <a:pt x="803" y="1"/>
                  <a:pt x="1" y="803"/>
                  <a:pt x="1" y="1772"/>
                </a:cubicBezTo>
                <a:lnTo>
                  <a:pt x="1" y="2290"/>
                </a:lnTo>
                <a:cubicBezTo>
                  <a:pt x="1" y="3276"/>
                  <a:pt x="803" y="4061"/>
                  <a:pt x="1772" y="4061"/>
                </a:cubicBezTo>
                <a:lnTo>
                  <a:pt x="4295" y="4061"/>
                </a:lnTo>
                <a:lnTo>
                  <a:pt x="4295" y="1"/>
                </a:lnTo>
                <a:close/>
              </a:path>
            </a:pathLst>
          </a:custGeom>
          <a:solidFill>
            <a:srgbClr val="F7A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2148388" y="3562660"/>
            <a:ext cx="137356" cy="130358"/>
          </a:xfrm>
          <a:custGeom>
            <a:rect b="b" l="l" r="r" t="t"/>
            <a:pathLst>
              <a:path extrusionOk="0" h="4061" w="4279">
                <a:moveTo>
                  <a:pt x="1" y="1"/>
                </a:moveTo>
                <a:lnTo>
                  <a:pt x="1" y="4061"/>
                </a:lnTo>
                <a:lnTo>
                  <a:pt x="2507" y="4061"/>
                </a:lnTo>
                <a:cubicBezTo>
                  <a:pt x="3493" y="4061"/>
                  <a:pt x="4278" y="3276"/>
                  <a:pt x="4278" y="2290"/>
                </a:cubicBezTo>
                <a:lnTo>
                  <a:pt x="4278" y="1772"/>
                </a:lnTo>
                <a:cubicBezTo>
                  <a:pt x="4278" y="803"/>
                  <a:pt x="3493" y="1"/>
                  <a:pt x="2507" y="1"/>
                </a:cubicBezTo>
                <a:close/>
              </a:path>
            </a:pathLst>
          </a:custGeom>
          <a:solidFill>
            <a:srgbClr val="F3E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3908251" y="4331017"/>
            <a:ext cx="137869" cy="130358"/>
          </a:xfrm>
          <a:custGeom>
            <a:rect b="b" l="l" r="r" t="t"/>
            <a:pathLst>
              <a:path extrusionOk="0" h="4061" w="4295">
                <a:moveTo>
                  <a:pt x="1772" y="1"/>
                </a:moveTo>
                <a:cubicBezTo>
                  <a:pt x="803" y="1"/>
                  <a:pt x="1" y="803"/>
                  <a:pt x="1" y="1772"/>
                </a:cubicBezTo>
                <a:lnTo>
                  <a:pt x="1" y="2290"/>
                </a:lnTo>
                <a:cubicBezTo>
                  <a:pt x="1" y="3276"/>
                  <a:pt x="803" y="4061"/>
                  <a:pt x="1772" y="4061"/>
                </a:cubicBezTo>
                <a:lnTo>
                  <a:pt x="4295" y="4061"/>
                </a:lnTo>
                <a:lnTo>
                  <a:pt x="429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4046088" y="4331017"/>
            <a:ext cx="137356" cy="130358"/>
          </a:xfrm>
          <a:custGeom>
            <a:rect b="b" l="l" r="r" t="t"/>
            <a:pathLst>
              <a:path extrusionOk="0" h="4061" w="4279">
                <a:moveTo>
                  <a:pt x="1" y="1"/>
                </a:moveTo>
                <a:lnTo>
                  <a:pt x="1" y="4061"/>
                </a:lnTo>
                <a:lnTo>
                  <a:pt x="2507" y="4061"/>
                </a:lnTo>
                <a:cubicBezTo>
                  <a:pt x="3493" y="4061"/>
                  <a:pt x="4278" y="3276"/>
                  <a:pt x="4278" y="2290"/>
                </a:cubicBezTo>
                <a:lnTo>
                  <a:pt x="4278" y="1772"/>
                </a:lnTo>
                <a:cubicBezTo>
                  <a:pt x="4278" y="803"/>
                  <a:pt x="3493" y="1"/>
                  <a:pt x="2507" y="1"/>
                </a:cubicBez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2" name="Shape 2382"/>
        <p:cNvGrpSpPr/>
        <p:nvPr/>
      </p:nvGrpSpPr>
      <p:grpSpPr>
        <a:xfrm>
          <a:off x="0" y="0"/>
          <a:ext cx="0" cy="0"/>
          <a:chOff x="0" y="0"/>
          <a:chExt cx="0" cy="0"/>
        </a:xfrm>
      </p:grpSpPr>
      <p:sp>
        <p:nvSpPr>
          <p:cNvPr id="2383" name="Google Shape;2383;p80"/>
          <p:cNvSpPr txBox="1"/>
          <p:nvPr>
            <p:ph idx="1" type="subTitle"/>
          </p:nvPr>
        </p:nvSpPr>
        <p:spPr>
          <a:xfrm>
            <a:off x="523275" y="441625"/>
            <a:ext cx="4984200" cy="5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Cas d’utilisation</a:t>
            </a:r>
            <a:endParaRPr sz="1800"/>
          </a:p>
        </p:txBody>
      </p:sp>
      <p:sp>
        <p:nvSpPr>
          <p:cNvPr id="2384" name="Google Shape;2384;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85" name="Google Shape;2385;p80"/>
          <p:cNvSpPr txBox="1"/>
          <p:nvPr>
            <p:ph type="title"/>
          </p:nvPr>
        </p:nvSpPr>
        <p:spPr>
          <a:xfrm>
            <a:off x="757225" y="35025"/>
            <a:ext cx="55566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Architecture/Interface utilisateur/Conception</a:t>
            </a:r>
            <a:endParaRPr sz="1500"/>
          </a:p>
        </p:txBody>
      </p:sp>
      <p:sp>
        <p:nvSpPr>
          <p:cNvPr id="2386" name="Google Shape;2386;p80"/>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pic>
        <p:nvPicPr>
          <p:cNvPr id="2387" name="Google Shape;2387;p80"/>
          <p:cNvPicPr preferRelativeResize="0"/>
          <p:nvPr/>
        </p:nvPicPr>
        <p:blipFill>
          <a:blip r:embed="rId3">
            <a:alphaModFix/>
          </a:blip>
          <a:stretch>
            <a:fillRect/>
          </a:stretch>
        </p:blipFill>
        <p:spPr>
          <a:xfrm>
            <a:off x="7459275" y="3384950"/>
            <a:ext cx="1684725" cy="1684725"/>
          </a:xfrm>
          <a:prstGeom prst="rect">
            <a:avLst/>
          </a:prstGeom>
          <a:noFill/>
          <a:ln>
            <a:noFill/>
          </a:ln>
        </p:spPr>
      </p:pic>
      <p:sp>
        <p:nvSpPr>
          <p:cNvPr id="2388" name="Google Shape;2388;p80"/>
          <p:cNvSpPr txBox="1"/>
          <p:nvPr/>
        </p:nvSpPr>
        <p:spPr>
          <a:xfrm>
            <a:off x="-32425" y="2487650"/>
            <a:ext cx="30000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u="sng">
                <a:latin typeface="Montserrat"/>
                <a:ea typeface="Montserrat"/>
                <a:cs typeface="Montserrat"/>
                <a:sym typeface="Montserrat"/>
              </a:rPr>
              <a:t>Diagramme de cas d’utilisation</a:t>
            </a:r>
            <a:endParaRPr sz="900" u="sng">
              <a:latin typeface="Montserrat"/>
              <a:ea typeface="Montserrat"/>
              <a:cs typeface="Montserrat"/>
              <a:sym typeface="Montserrat"/>
            </a:endParaRPr>
          </a:p>
        </p:txBody>
      </p:sp>
      <p:pic>
        <p:nvPicPr>
          <p:cNvPr id="2389" name="Google Shape;2389;p80"/>
          <p:cNvPicPr preferRelativeResize="0"/>
          <p:nvPr/>
        </p:nvPicPr>
        <p:blipFill>
          <a:blip r:embed="rId4">
            <a:alphaModFix/>
          </a:blip>
          <a:stretch>
            <a:fillRect/>
          </a:stretch>
        </p:blipFill>
        <p:spPr>
          <a:xfrm>
            <a:off x="2268700" y="357800"/>
            <a:ext cx="4682724" cy="49301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sp>
        <p:nvSpPr>
          <p:cNvPr id="2394" name="Google Shape;2394;p81"/>
          <p:cNvSpPr txBox="1"/>
          <p:nvPr>
            <p:ph idx="1" type="subTitle"/>
          </p:nvPr>
        </p:nvSpPr>
        <p:spPr>
          <a:xfrm>
            <a:off x="523275" y="517825"/>
            <a:ext cx="7542300" cy="5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Moyens de communication entre l’utilisateur et l’interface.</a:t>
            </a:r>
            <a:endParaRPr sz="1800"/>
          </a:p>
        </p:txBody>
      </p:sp>
      <p:sp>
        <p:nvSpPr>
          <p:cNvPr id="2395" name="Google Shape;2395;p81"/>
          <p:cNvSpPr txBox="1"/>
          <p:nvPr/>
        </p:nvSpPr>
        <p:spPr>
          <a:xfrm>
            <a:off x="411900" y="1016100"/>
            <a:ext cx="82833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Montserrat"/>
              <a:buChar char="●"/>
            </a:pPr>
            <a:r>
              <a:rPr lang="en">
                <a:solidFill>
                  <a:srgbClr val="263339"/>
                </a:solidFill>
                <a:latin typeface="Montserrat"/>
                <a:ea typeface="Montserrat"/>
                <a:cs typeface="Montserrat"/>
                <a:sym typeface="Montserrat"/>
              </a:rPr>
              <a:t>par la vue</a:t>
            </a:r>
            <a:endParaRPr>
              <a:solidFill>
                <a:srgbClr val="263339"/>
              </a:solidFill>
              <a:latin typeface="Montserrat"/>
              <a:ea typeface="Montserrat"/>
              <a:cs typeface="Montserrat"/>
              <a:sym typeface="Montserrat"/>
            </a:endParaRPr>
          </a:p>
          <a:p>
            <a:pPr indent="-317500" lvl="0" marL="457200" rtl="0" algn="l">
              <a:spcBef>
                <a:spcPts val="0"/>
              </a:spcBef>
              <a:spcAft>
                <a:spcPts val="0"/>
              </a:spcAft>
              <a:buClr>
                <a:schemeClr val="lt2"/>
              </a:buClr>
              <a:buSzPts val="1400"/>
              <a:buFont typeface="Montserrat"/>
              <a:buChar char="●"/>
            </a:pPr>
            <a:r>
              <a:rPr lang="en">
                <a:solidFill>
                  <a:srgbClr val="263339"/>
                </a:solidFill>
                <a:latin typeface="Montserrat"/>
                <a:ea typeface="Montserrat"/>
                <a:cs typeface="Montserrat"/>
                <a:sym typeface="Montserrat"/>
              </a:rPr>
              <a:t>par la voix. Les modèles de NLP </a:t>
            </a:r>
            <a:r>
              <a:rPr b="1" lang="en">
                <a:solidFill>
                  <a:srgbClr val="263339"/>
                </a:solidFill>
                <a:latin typeface="Montserrat"/>
                <a:ea typeface="Montserrat"/>
                <a:cs typeface="Montserrat"/>
                <a:sym typeface="Montserrat"/>
              </a:rPr>
              <a:t>FastSpeech</a:t>
            </a:r>
            <a:r>
              <a:rPr lang="en">
                <a:solidFill>
                  <a:srgbClr val="263339"/>
                </a:solidFill>
                <a:latin typeface="Montserrat"/>
                <a:ea typeface="Montserrat"/>
                <a:cs typeface="Montserrat"/>
                <a:sym typeface="Montserrat"/>
              </a:rPr>
              <a:t> et </a:t>
            </a:r>
            <a:r>
              <a:rPr b="1" lang="en">
                <a:solidFill>
                  <a:srgbClr val="263339"/>
                </a:solidFill>
                <a:latin typeface="Montserrat"/>
                <a:ea typeface="Montserrat"/>
                <a:cs typeface="Montserrat"/>
                <a:sym typeface="Montserrat"/>
              </a:rPr>
              <a:t>WaveNet</a:t>
            </a:r>
            <a:r>
              <a:rPr lang="en">
                <a:solidFill>
                  <a:srgbClr val="263339"/>
                </a:solidFill>
                <a:latin typeface="Montserrat"/>
                <a:ea typeface="Montserrat"/>
                <a:cs typeface="Montserrat"/>
                <a:sym typeface="Montserrat"/>
              </a:rPr>
              <a:t> nous permettront de traduire du texte en voix et de voix en texte respectivement</a:t>
            </a:r>
            <a:endParaRPr>
              <a:solidFill>
                <a:srgbClr val="263339"/>
              </a:solidFill>
              <a:latin typeface="Montserrat"/>
              <a:ea typeface="Montserrat"/>
              <a:cs typeface="Montserrat"/>
              <a:sym typeface="Montserrat"/>
            </a:endParaRPr>
          </a:p>
        </p:txBody>
      </p:sp>
      <p:sp>
        <p:nvSpPr>
          <p:cNvPr id="2396" name="Google Shape;2396;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97" name="Google Shape;2397;p81"/>
          <p:cNvSpPr txBox="1"/>
          <p:nvPr>
            <p:ph type="title"/>
          </p:nvPr>
        </p:nvSpPr>
        <p:spPr>
          <a:xfrm>
            <a:off x="757225" y="35025"/>
            <a:ext cx="55566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Architecture/Interface utilisateur/</a:t>
            </a:r>
            <a:r>
              <a:rPr lang="en" sz="1500"/>
              <a:t>Conception</a:t>
            </a:r>
            <a:endParaRPr sz="1500"/>
          </a:p>
        </p:txBody>
      </p:sp>
      <p:sp>
        <p:nvSpPr>
          <p:cNvPr id="2398" name="Google Shape;2398;p81"/>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pic>
        <p:nvPicPr>
          <p:cNvPr id="2399" name="Google Shape;2399;p81"/>
          <p:cNvPicPr preferRelativeResize="0"/>
          <p:nvPr/>
        </p:nvPicPr>
        <p:blipFill>
          <a:blip r:embed="rId3">
            <a:alphaModFix/>
          </a:blip>
          <a:stretch>
            <a:fillRect/>
          </a:stretch>
        </p:blipFill>
        <p:spPr>
          <a:xfrm>
            <a:off x="7459275" y="3384950"/>
            <a:ext cx="1684725" cy="1684725"/>
          </a:xfrm>
          <a:prstGeom prst="rect">
            <a:avLst/>
          </a:prstGeom>
          <a:noFill/>
          <a:ln>
            <a:noFill/>
          </a:ln>
        </p:spPr>
      </p:pic>
      <p:pic>
        <p:nvPicPr>
          <p:cNvPr id="2400" name="Google Shape;2400;p81"/>
          <p:cNvPicPr preferRelativeResize="0"/>
          <p:nvPr/>
        </p:nvPicPr>
        <p:blipFill>
          <a:blip r:embed="rId4">
            <a:alphaModFix/>
          </a:blip>
          <a:stretch>
            <a:fillRect/>
          </a:stretch>
        </p:blipFill>
        <p:spPr>
          <a:xfrm>
            <a:off x="1568376" y="1613384"/>
            <a:ext cx="5738500" cy="315509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4" name="Shape 2404"/>
        <p:cNvGrpSpPr/>
        <p:nvPr/>
      </p:nvGrpSpPr>
      <p:grpSpPr>
        <a:xfrm>
          <a:off x="0" y="0"/>
          <a:ext cx="0" cy="0"/>
          <a:chOff x="0" y="0"/>
          <a:chExt cx="0" cy="0"/>
        </a:xfrm>
      </p:grpSpPr>
      <p:sp>
        <p:nvSpPr>
          <p:cNvPr id="2405" name="Google Shape;2405;p82"/>
          <p:cNvSpPr txBox="1"/>
          <p:nvPr>
            <p:ph type="title"/>
          </p:nvPr>
        </p:nvSpPr>
        <p:spPr>
          <a:xfrm>
            <a:off x="625925" y="1460150"/>
            <a:ext cx="5789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Architecture fonctionnelle</a:t>
            </a:r>
            <a:endParaRPr/>
          </a:p>
        </p:txBody>
      </p:sp>
      <p:sp>
        <p:nvSpPr>
          <p:cNvPr id="2406" name="Google Shape;2406;p82"/>
          <p:cNvSpPr txBox="1"/>
          <p:nvPr>
            <p:ph idx="1" type="subTitle"/>
          </p:nvPr>
        </p:nvSpPr>
        <p:spPr>
          <a:xfrm>
            <a:off x="671250" y="2239175"/>
            <a:ext cx="5420100" cy="103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i="1" lang="en" sz="1500"/>
              <a:t>Il présente les interactions entre les composantes du système, ainsi que la manière dont le système les met à contribution pour implémenter les fonctionnalités de notre application.</a:t>
            </a:r>
            <a:endParaRPr i="1" sz="1500"/>
          </a:p>
          <a:p>
            <a:pPr indent="0" lvl="0" marL="0" rtl="0" algn="just">
              <a:spcBef>
                <a:spcPts val="0"/>
              </a:spcBef>
              <a:spcAft>
                <a:spcPts val="0"/>
              </a:spcAft>
              <a:buNone/>
            </a:pPr>
            <a:r>
              <a:t/>
            </a:r>
            <a:endParaRPr i="1" sz="1500"/>
          </a:p>
        </p:txBody>
      </p:sp>
      <p:sp>
        <p:nvSpPr>
          <p:cNvPr id="2407" name="Google Shape;2407;p82"/>
          <p:cNvSpPr txBox="1"/>
          <p:nvPr>
            <p:ph type="title"/>
          </p:nvPr>
        </p:nvSpPr>
        <p:spPr>
          <a:xfrm>
            <a:off x="757226" y="35025"/>
            <a:ext cx="3405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a:t>
            </a:r>
            <a:endParaRPr sz="1500"/>
          </a:p>
        </p:txBody>
      </p:sp>
      <p:sp>
        <p:nvSpPr>
          <p:cNvPr id="2408" name="Google Shape;2408;p82"/>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sp>
        <p:nvSpPr>
          <p:cNvPr id="2409" name="Google Shape;2409;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10" name="Google Shape;2410;p82"/>
          <p:cNvPicPr preferRelativeResize="0"/>
          <p:nvPr/>
        </p:nvPicPr>
        <p:blipFill>
          <a:blip r:embed="rId3">
            <a:alphaModFix/>
          </a:blip>
          <a:stretch>
            <a:fillRect/>
          </a:stretch>
        </p:blipFill>
        <p:spPr>
          <a:xfrm>
            <a:off x="5817950" y="952550"/>
            <a:ext cx="2703675" cy="2703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4" name="Shape 2414"/>
        <p:cNvGrpSpPr/>
        <p:nvPr/>
      </p:nvGrpSpPr>
      <p:grpSpPr>
        <a:xfrm>
          <a:off x="0" y="0"/>
          <a:ext cx="0" cy="0"/>
          <a:chOff x="0" y="0"/>
          <a:chExt cx="0" cy="0"/>
        </a:xfrm>
      </p:grpSpPr>
      <p:pic>
        <p:nvPicPr>
          <p:cNvPr id="2415" name="Google Shape;2415;p83"/>
          <p:cNvPicPr preferRelativeResize="0"/>
          <p:nvPr/>
        </p:nvPicPr>
        <p:blipFill rotWithShape="1">
          <a:blip r:embed="rId3">
            <a:alphaModFix/>
          </a:blip>
          <a:srcRect b="3173" l="13864" r="4675" t="24707"/>
          <a:stretch/>
        </p:blipFill>
        <p:spPr>
          <a:xfrm>
            <a:off x="2348100" y="714263"/>
            <a:ext cx="5961477" cy="4159145"/>
          </a:xfrm>
          <a:prstGeom prst="rect">
            <a:avLst/>
          </a:prstGeom>
          <a:noFill/>
          <a:ln>
            <a:noFill/>
          </a:ln>
        </p:spPr>
      </p:pic>
      <p:sp>
        <p:nvSpPr>
          <p:cNvPr id="2416" name="Google Shape;2416;p83"/>
          <p:cNvSpPr txBox="1"/>
          <p:nvPr>
            <p:ph type="title"/>
          </p:nvPr>
        </p:nvSpPr>
        <p:spPr>
          <a:xfrm>
            <a:off x="541250" y="608125"/>
            <a:ext cx="37545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Architecture interne</a:t>
            </a:r>
            <a:endParaRPr sz="1800">
              <a:solidFill>
                <a:schemeClr val="dk2"/>
              </a:solidFill>
              <a:latin typeface="Montserrat"/>
              <a:ea typeface="Montserrat"/>
              <a:cs typeface="Montserrat"/>
              <a:sym typeface="Montserrat"/>
            </a:endParaRPr>
          </a:p>
        </p:txBody>
      </p:sp>
      <p:sp>
        <p:nvSpPr>
          <p:cNvPr id="2417" name="Google Shape;2417;p83"/>
          <p:cNvSpPr txBox="1"/>
          <p:nvPr>
            <p:ph type="title"/>
          </p:nvPr>
        </p:nvSpPr>
        <p:spPr>
          <a:xfrm>
            <a:off x="757225" y="35025"/>
            <a:ext cx="83484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Architecture/Architecture </a:t>
            </a:r>
            <a:r>
              <a:rPr lang="en" sz="1500"/>
              <a:t>fonctionnelle/ Architecture interne</a:t>
            </a:r>
            <a:endParaRPr sz="1500"/>
          </a:p>
        </p:txBody>
      </p:sp>
      <p:sp>
        <p:nvSpPr>
          <p:cNvPr id="2418" name="Google Shape;2418;p83"/>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sp>
        <p:nvSpPr>
          <p:cNvPr id="2419" name="Google Shape;2419;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3" name="Shape 2423"/>
        <p:cNvGrpSpPr/>
        <p:nvPr/>
      </p:nvGrpSpPr>
      <p:grpSpPr>
        <a:xfrm>
          <a:off x="0" y="0"/>
          <a:ext cx="0" cy="0"/>
          <a:chOff x="0" y="0"/>
          <a:chExt cx="0" cy="0"/>
        </a:xfrm>
      </p:grpSpPr>
      <p:sp>
        <p:nvSpPr>
          <p:cNvPr id="2424" name="Google Shape;2424;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25" name="Google Shape;2425;p84"/>
          <p:cNvSpPr txBox="1"/>
          <p:nvPr>
            <p:ph type="title"/>
          </p:nvPr>
        </p:nvSpPr>
        <p:spPr>
          <a:xfrm>
            <a:off x="757075" y="82250"/>
            <a:ext cx="83484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Conception et Architecture/Architecture fonctionnelle/ Architecture interne</a:t>
            </a:r>
            <a:endParaRPr sz="1500"/>
          </a:p>
        </p:txBody>
      </p:sp>
      <p:sp>
        <p:nvSpPr>
          <p:cNvPr id="2426" name="Google Shape;2426;p84"/>
          <p:cNvSpPr txBox="1"/>
          <p:nvPr>
            <p:ph idx="2" type="title"/>
          </p:nvPr>
        </p:nvSpPr>
        <p:spPr>
          <a:xfrm>
            <a:off x="439697" y="213567"/>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p:txBody>
      </p:sp>
      <p:grpSp>
        <p:nvGrpSpPr>
          <p:cNvPr id="2427" name="Google Shape;2427;p84"/>
          <p:cNvGrpSpPr/>
          <p:nvPr/>
        </p:nvGrpSpPr>
        <p:grpSpPr>
          <a:xfrm>
            <a:off x="2338575" y="606663"/>
            <a:ext cx="5928700" cy="4234975"/>
            <a:chOff x="3115025" y="514975"/>
            <a:chExt cx="5928700" cy="4234975"/>
          </a:xfrm>
        </p:grpSpPr>
        <p:grpSp>
          <p:nvGrpSpPr>
            <p:cNvPr id="2428" name="Google Shape;2428;p84"/>
            <p:cNvGrpSpPr/>
            <p:nvPr/>
          </p:nvGrpSpPr>
          <p:grpSpPr>
            <a:xfrm>
              <a:off x="3115025" y="514975"/>
              <a:ext cx="5863088" cy="4234875"/>
              <a:chOff x="3115025" y="455900"/>
              <a:chExt cx="5863088" cy="4234875"/>
            </a:xfrm>
          </p:grpSpPr>
          <p:pic>
            <p:nvPicPr>
              <p:cNvPr id="2429" name="Google Shape;2429;p84"/>
              <p:cNvPicPr preferRelativeResize="0"/>
              <p:nvPr/>
            </p:nvPicPr>
            <p:blipFill>
              <a:blip r:embed="rId3">
                <a:alphaModFix/>
              </a:blip>
              <a:stretch>
                <a:fillRect/>
              </a:stretch>
            </p:blipFill>
            <p:spPr>
              <a:xfrm>
                <a:off x="3375238" y="536000"/>
                <a:ext cx="5602875" cy="4154775"/>
              </a:xfrm>
              <a:prstGeom prst="rect">
                <a:avLst/>
              </a:prstGeom>
              <a:noFill/>
              <a:ln>
                <a:noFill/>
              </a:ln>
            </p:spPr>
          </p:pic>
          <p:sp>
            <p:nvSpPr>
              <p:cNvPr id="2430" name="Google Shape;2430;p84"/>
              <p:cNvSpPr/>
              <p:nvPr/>
            </p:nvSpPr>
            <p:spPr>
              <a:xfrm>
                <a:off x="3115025" y="455900"/>
                <a:ext cx="1484100" cy="453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1" name="Google Shape;2431;p84"/>
            <p:cNvSpPr/>
            <p:nvPr/>
          </p:nvSpPr>
          <p:spPr>
            <a:xfrm>
              <a:off x="8127525" y="4541450"/>
              <a:ext cx="916200" cy="208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2" name="Google Shape;2432;p84"/>
          <p:cNvSpPr txBox="1"/>
          <p:nvPr>
            <p:ph type="title"/>
          </p:nvPr>
        </p:nvSpPr>
        <p:spPr>
          <a:xfrm>
            <a:off x="541250" y="608125"/>
            <a:ext cx="37545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Cycle de fonctionnement</a:t>
            </a:r>
            <a:endParaRPr sz="1800">
              <a:solidFill>
                <a:schemeClr val="dk2"/>
              </a:solidFill>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6" name="Shape 2436"/>
        <p:cNvGrpSpPr/>
        <p:nvPr/>
      </p:nvGrpSpPr>
      <p:grpSpPr>
        <a:xfrm>
          <a:off x="0" y="0"/>
          <a:ext cx="0" cy="0"/>
          <a:chOff x="0" y="0"/>
          <a:chExt cx="0" cy="0"/>
        </a:xfrm>
      </p:grpSpPr>
      <p:sp>
        <p:nvSpPr>
          <p:cNvPr id="2437" name="Google Shape;2437;p85"/>
          <p:cNvSpPr txBox="1"/>
          <p:nvPr>
            <p:ph type="title"/>
          </p:nvPr>
        </p:nvSpPr>
        <p:spPr>
          <a:xfrm>
            <a:off x="4932825" y="2711550"/>
            <a:ext cx="3048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Implémentation</a:t>
            </a:r>
            <a:endParaRPr sz="4100"/>
          </a:p>
        </p:txBody>
      </p:sp>
      <p:sp>
        <p:nvSpPr>
          <p:cNvPr id="2438" name="Google Shape;2438;p85"/>
          <p:cNvSpPr txBox="1"/>
          <p:nvPr>
            <p:ph idx="2" type="title"/>
          </p:nvPr>
        </p:nvSpPr>
        <p:spPr>
          <a:xfrm>
            <a:off x="4889775" y="1243175"/>
            <a:ext cx="3048000" cy="139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439" name="Google Shape;2439;p85"/>
          <p:cNvSpPr/>
          <p:nvPr/>
        </p:nvSpPr>
        <p:spPr>
          <a:xfrm>
            <a:off x="7812740" y="700611"/>
            <a:ext cx="116400" cy="116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5"/>
          <p:cNvSpPr/>
          <p:nvPr/>
        </p:nvSpPr>
        <p:spPr>
          <a:xfrm>
            <a:off x="7976996" y="700611"/>
            <a:ext cx="116400" cy="116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5"/>
          <p:cNvSpPr/>
          <p:nvPr/>
        </p:nvSpPr>
        <p:spPr>
          <a:xfrm>
            <a:off x="8141252" y="700611"/>
            <a:ext cx="116400" cy="116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2" name="Google Shape;2442;p85"/>
          <p:cNvPicPr preferRelativeResize="0"/>
          <p:nvPr/>
        </p:nvPicPr>
        <p:blipFill rotWithShape="1">
          <a:blip r:embed="rId3">
            <a:alphaModFix/>
          </a:blip>
          <a:srcRect b="0" l="0" r="10104" t="11190"/>
          <a:stretch/>
        </p:blipFill>
        <p:spPr>
          <a:xfrm>
            <a:off x="824725" y="955875"/>
            <a:ext cx="3514527" cy="3471974"/>
          </a:xfrm>
          <a:prstGeom prst="rect">
            <a:avLst/>
          </a:prstGeom>
          <a:noFill/>
          <a:ln>
            <a:noFill/>
          </a:ln>
        </p:spPr>
      </p:pic>
      <p:sp>
        <p:nvSpPr>
          <p:cNvPr id="2443" name="Google Shape;2443;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7" name="Shape 2447"/>
        <p:cNvGrpSpPr/>
        <p:nvPr/>
      </p:nvGrpSpPr>
      <p:grpSpPr>
        <a:xfrm>
          <a:off x="0" y="0"/>
          <a:ext cx="0" cy="0"/>
          <a:chOff x="0" y="0"/>
          <a:chExt cx="0" cy="0"/>
        </a:xfrm>
      </p:grpSpPr>
      <p:sp>
        <p:nvSpPr>
          <p:cNvPr id="2448" name="Google Shape;2448;p86"/>
          <p:cNvSpPr txBox="1"/>
          <p:nvPr>
            <p:ph type="title"/>
          </p:nvPr>
        </p:nvSpPr>
        <p:spPr>
          <a:xfrm>
            <a:off x="4249475" y="1884075"/>
            <a:ext cx="4700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 Modèle </a:t>
            </a:r>
            <a:r>
              <a:rPr lang="en"/>
              <a:t>Expert</a:t>
            </a:r>
            <a:endParaRPr/>
          </a:p>
        </p:txBody>
      </p:sp>
      <p:sp>
        <p:nvSpPr>
          <p:cNvPr id="2449" name="Google Shape;2449;p86"/>
          <p:cNvSpPr txBox="1"/>
          <p:nvPr>
            <p:ph idx="1" type="subTitle"/>
          </p:nvPr>
        </p:nvSpPr>
        <p:spPr>
          <a:xfrm>
            <a:off x="4249475" y="2674425"/>
            <a:ext cx="4700400" cy="5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500"/>
              <a:t>Dans cette partie nous présenterons les outils qui pourront être utilisés pour implémenter le modèle expert</a:t>
            </a:r>
            <a:endParaRPr i="1" sz="1500"/>
          </a:p>
        </p:txBody>
      </p:sp>
      <p:sp>
        <p:nvSpPr>
          <p:cNvPr id="2450" name="Google Shape;2450;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51" name="Google Shape;2451;p86"/>
          <p:cNvSpPr txBox="1"/>
          <p:nvPr>
            <p:ph type="title"/>
          </p:nvPr>
        </p:nvSpPr>
        <p:spPr>
          <a:xfrm>
            <a:off x="757226" y="35025"/>
            <a:ext cx="3405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Implémentation</a:t>
            </a:r>
            <a:endParaRPr sz="1500"/>
          </a:p>
        </p:txBody>
      </p:sp>
      <p:sp>
        <p:nvSpPr>
          <p:cNvPr id="2452" name="Google Shape;2452;p86"/>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p:txBody>
      </p:sp>
      <p:pic>
        <p:nvPicPr>
          <p:cNvPr id="2453" name="Google Shape;2453;p86"/>
          <p:cNvPicPr preferRelativeResize="0"/>
          <p:nvPr/>
        </p:nvPicPr>
        <p:blipFill>
          <a:blip r:embed="rId3">
            <a:alphaModFix/>
          </a:blip>
          <a:stretch>
            <a:fillRect/>
          </a:stretch>
        </p:blipFill>
        <p:spPr>
          <a:xfrm>
            <a:off x="691775" y="1168700"/>
            <a:ext cx="3405299" cy="34052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87"/>
          <p:cNvSpPr txBox="1"/>
          <p:nvPr/>
        </p:nvSpPr>
        <p:spPr>
          <a:xfrm>
            <a:off x="606675" y="1585450"/>
            <a:ext cx="80100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Essentiellement, une base de donnée dans laquelle se trouve un schéma qui représente les cas. </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Le choix : une base de donnée NoSQL orientée document </a:t>
            </a:r>
            <a:r>
              <a:rPr b="1" lang="en" sz="1600">
                <a:latin typeface="Montserrat"/>
                <a:ea typeface="Montserrat"/>
                <a:cs typeface="Montserrat"/>
                <a:sym typeface="Montserrat"/>
              </a:rPr>
              <a:t>MongoDB</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Avantages:</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en" sz="1600">
                <a:latin typeface="Montserrat"/>
                <a:ea typeface="Montserrat"/>
                <a:cs typeface="Montserrat"/>
                <a:sym typeface="Montserrat"/>
              </a:rPr>
              <a:t>permet de garder de manière optimisée les informations sous forme d’objets directement utilisable. </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en" sz="1600">
                <a:latin typeface="Montserrat"/>
                <a:ea typeface="Montserrat"/>
                <a:cs typeface="Montserrat"/>
                <a:sym typeface="Montserrat"/>
              </a:rPr>
              <a:t>De plus, elle permet de gérer de grands volumes de données, ce qui est primordial pour les opérations à effectuer.</a:t>
            </a:r>
            <a:endParaRPr sz="1600">
              <a:latin typeface="Montserrat"/>
              <a:ea typeface="Montserrat"/>
              <a:cs typeface="Montserrat"/>
              <a:sym typeface="Montserrat"/>
            </a:endParaRPr>
          </a:p>
        </p:txBody>
      </p:sp>
      <p:sp>
        <p:nvSpPr>
          <p:cNvPr id="2459" name="Google Shape;2459;p87"/>
          <p:cNvSpPr txBox="1"/>
          <p:nvPr>
            <p:ph type="title"/>
          </p:nvPr>
        </p:nvSpPr>
        <p:spPr>
          <a:xfrm>
            <a:off x="-196030" y="567875"/>
            <a:ext cx="6584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Montserrat"/>
                <a:ea typeface="Montserrat"/>
                <a:cs typeface="Montserrat"/>
                <a:sym typeface="Montserrat"/>
              </a:rPr>
              <a:t>Identification de la maladie</a:t>
            </a:r>
            <a:endParaRPr sz="2800">
              <a:latin typeface="Montserrat"/>
              <a:ea typeface="Montserrat"/>
              <a:cs typeface="Montserrat"/>
              <a:sym typeface="Montserrat"/>
            </a:endParaRPr>
          </a:p>
        </p:txBody>
      </p:sp>
      <p:sp>
        <p:nvSpPr>
          <p:cNvPr id="2460" name="Google Shape;2460;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61" name="Google Shape;2461;p87"/>
          <p:cNvSpPr txBox="1"/>
          <p:nvPr>
            <p:ph type="title"/>
          </p:nvPr>
        </p:nvSpPr>
        <p:spPr>
          <a:xfrm>
            <a:off x="757226" y="35025"/>
            <a:ext cx="3405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Implémentation/Modèle Expert</a:t>
            </a:r>
            <a:endParaRPr sz="1500"/>
          </a:p>
        </p:txBody>
      </p:sp>
      <p:sp>
        <p:nvSpPr>
          <p:cNvPr id="2462" name="Google Shape;2462;p87"/>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p:txBody>
      </p:sp>
      <p:pic>
        <p:nvPicPr>
          <p:cNvPr id="2463" name="Google Shape;2463;p87"/>
          <p:cNvPicPr preferRelativeResize="0"/>
          <p:nvPr/>
        </p:nvPicPr>
        <p:blipFill>
          <a:blip r:embed="rId3">
            <a:alphaModFix/>
          </a:blip>
          <a:stretch>
            <a:fillRect/>
          </a:stretch>
        </p:blipFill>
        <p:spPr>
          <a:xfrm>
            <a:off x="7763874" y="3678924"/>
            <a:ext cx="972150" cy="9721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sp>
        <p:nvSpPr>
          <p:cNvPr id="2468" name="Google Shape;2468;p88"/>
          <p:cNvSpPr txBox="1"/>
          <p:nvPr/>
        </p:nvSpPr>
        <p:spPr>
          <a:xfrm>
            <a:off x="567000" y="1657650"/>
            <a:ext cx="80100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Objectif: mise en place d’un réseau bayésien</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Outil: </a:t>
            </a:r>
            <a:r>
              <a:rPr b="1" lang="en" sz="1600">
                <a:latin typeface="Montserrat"/>
                <a:ea typeface="Montserrat"/>
                <a:cs typeface="Montserrat"/>
                <a:sym typeface="Montserrat"/>
              </a:rPr>
              <a:t>pyAgrum</a:t>
            </a:r>
            <a:r>
              <a:rPr lang="en" sz="1600">
                <a:latin typeface="Montserrat"/>
                <a:ea typeface="Montserrat"/>
                <a:cs typeface="Montserrat"/>
                <a:sym typeface="Montserrat"/>
              </a:rPr>
              <a:t>, librairie en python</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Avantages:</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en" sz="1600">
                <a:latin typeface="Montserrat"/>
                <a:ea typeface="Montserrat"/>
                <a:cs typeface="Montserrat"/>
                <a:sym typeface="Montserrat"/>
              </a:rPr>
              <a:t>Elle est dotée d’une API hyper paramétrable</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en" sz="1600">
                <a:latin typeface="Montserrat"/>
                <a:ea typeface="Montserrat"/>
                <a:cs typeface="Montserrat"/>
                <a:sym typeface="Montserrat"/>
              </a:rPr>
              <a:t>Elle implémente des structures de données et des algorithmes optimisés pour la construction des réseaux bayésiens</a:t>
            </a:r>
            <a:endParaRPr sz="1600">
              <a:latin typeface="Montserrat"/>
              <a:ea typeface="Montserrat"/>
              <a:cs typeface="Montserrat"/>
              <a:sym typeface="Montserrat"/>
            </a:endParaRPr>
          </a:p>
        </p:txBody>
      </p:sp>
      <p:sp>
        <p:nvSpPr>
          <p:cNvPr id="2469" name="Google Shape;2469;p88"/>
          <p:cNvSpPr txBox="1"/>
          <p:nvPr>
            <p:ph type="title"/>
          </p:nvPr>
        </p:nvSpPr>
        <p:spPr>
          <a:xfrm>
            <a:off x="487975" y="681750"/>
            <a:ext cx="6722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Procédure de pose de diagnostic</a:t>
            </a:r>
            <a:endParaRPr sz="2800">
              <a:latin typeface="Montserrat"/>
              <a:ea typeface="Montserrat"/>
              <a:cs typeface="Montserrat"/>
              <a:sym typeface="Montserrat"/>
            </a:endParaRPr>
          </a:p>
        </p:txBody>
      </p:sp>
      <p:sp>
        <p:nvSpPr>
          <p:cNvPr id="2470" name="Google Shape;2470;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71" name="Google Shape;2471;p88"/>
          <p:cNvSpPr txBox="1"/>
          <p:nvPr>
            <p:ph type="title"/>
          </p:nvPr>
        </p:nvSpPr>
        <p:spPr>
          <a:xfrm>
            <a:off x="757226" y="35025"/>
            <a:ext cx="3405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Implémentation/Modèle Expert</a:t>
            </a:r>
            <a:endParaRPr sz="1500"/>
          </a:p>
        </p:txBody>
      </p:sp>
      <p:sp>
        <p:nvSpPr>
          <p:cNvPr id="2472" name="Google Shape;2472;p88"/>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p:txBody>
      </p:sp>
      <p:sp>
        <p:nvSpPr>
          <p:cNvPr id="2473" name="Google Shape;2473;p88"/>
          <p:cNvSpPr txBox="1"/>
          <p:nvPr>
            <p:ph type="title"/>
          </p:nvPr>
        </p:nvSpPr>
        <p:spPr>
          <a:xfrm>
            <a:off x="757223" y="35025"/>
            <a:ext cx="82209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Implémentation/Modèle Expert</a:t>
            </a:r>
            <a:endParaRPr sz="1500"/>
          </a:p>
        </p:txBody>
      </p:sp>
      <p:sp>
        <p:nvSpPr>
          <p:cNvPr id="2474" name="Google Shape;2474;p88"/>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p:txBody>
      </p:sp>
      <p:pic>
        <p:nvPicPr>
          <p:cNvPr id="2475" name="Google Shape;2475;p88"/>
          <p:cNvPicPr preferRelativeResize="0"/>
          <p:nvPr/>
        </p:nvPicPr>
        <p:blipFill>
          <a:blip r:embed="rId3">
            <a:alphaModFix/>
          </a:blip>
          <a:stretch>
            <a:fillRect/>
          </a:stretch>
        </p:blipFill>
        <p:spPr>
          <a:xfrm>
            <a:off x="7763874" y="3678924"/>
            <a:ext cx="972150" cy="9721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9" name="Shape 2479"/>
        <p:cNvGrpSpPr/>
        <p:nvPr/>
      </p:nvGrpSpPr>
      <p:grpSpPr>
        <a:xfrm>
          <a:off x="0" y="0"/>
          <a:ext cx="0" cy="0"/>
          <a:chOff x="0" y="0"/>
          <a:chExt cx="0" cy="0"/>
        </a:xfrm>
      </p:grpSpPr>
      <p:sp>
        <p:nvSpPr>
          <p:cNvPr id="2480" name="Google Shape;2480;p89"/>
          <p:cNvSpPr txBox="1"/>
          <p:nvPr>
            <p:ph type="title"/>
          </p:nvPr>
        </p:nvSpPr>
        <p:spPr>
          <a:xfrm>
            <a:off x="420500" y="455900"/>
            <a:ext cx="6584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Diagramme de déploiement</a:t>
            </a:r>
            <a:endParaRPr sz="2800">
              <a:latin typeface="Montserrat"/>
              <a:ea typeface="Montserrat"/>
              <a:cs typeface="Montserrat"/>
              <a:sym typeface="Montserrat"/>
            </a:endParaRPr>
          </a:p>
        </p:txBody>
      </p:sp>
      <p:pic>
        <p:nvPicPr>
          <p:cNvPr id="2481" name="Google Shape;2481;p89"/>
          <p:cNvPicPr preferRelativeResize="0"/>
          <p:nvPr/>
        </p:nvPicPr>
        <p:blipFill>
          <a:blip r:embed="rId3">
            <a:alphaModFix/>
          </a:blip>
          <a:stretch>
            <a:fillRect/>
          </a:stretch>
        </p:blipFill>
        <p:spPr>
          <a:xfrm>
            <a:off x="1616325" y="1623325"/>
            <a:ext cx="6105525" cy="3057525"/>
          </a:xfrm>
          <a:prstGeom prst="rect">
            <a:avLst/>
          </a:prstGeom>
          <a:noFill/>
          <a:ln>
            <a:noFill/>
          </a:ln>
        </p:spPr>
      </p:pic>
      <p:sp>
        <p:nvSpPr>
          <p:cNvPr id="2482" name="Google Shape;2482;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83" name="Google Shape;2483;p89"/>
          <p:cNvSpPr txBox="1"/>
          <p:nvPr>
            <p:ph type="title"/>
          </p:nvPr>
        </p:nvSpPr>
        <p:spPr>
          <a:xfrm>
            <a:off x="757226" y="35025"/>
            <a:ext cx="3405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Implémentation/Modèle Expert</a:t>
            </a:r>
            <a:endParaRPr sz="1500"/>
          </a:p>
        </p:txBody>
      </p:sp>
      <p:sp>
        <p:nvSpPr>
          <p:cNvPr id="2484" name="Google Shape;2484;p89"/>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p:txBody>
      </p:sp>
      <p:sp>
        <p:nvSpPr>
          <p:cNvPr id="2485" name="Google Shape;2485;p89"/>
          <p:cNvSpPr txBox="1"/>
          <p:nvPr>
            <p:ph type="title"/>
          </p:nvPr>
        </p:nvSpPr>
        <p:spPr>
          <a:xfrm>
            <a:off x="757223" y="35025"/>
            <a:ext cx="82209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Implémentation/Modèle Expert</a:t>
            </a:r>
            <a:endParaRPr sz="1500"/>
          </a:p>
        </p:txBody>
      </p:sp>
      <p:sp>
        <p:nvSpPr>
          <p:cNvPr id="2486" name="Google Shape;2486;p89"/>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p:txBody>
      </p:sp>
      <p:pic>
        <p:nvPicPr>
          <p:cNvPr id="2487" name="Google Shape;2487;p89"/>
          <p:cNvPicPr preferRelativeResize="0"/>
          <p:nvPr/>
        </p:nvPicPr>
        <p:blipFill>
          <a:blip r:embed="rId4">
            <a:alphaModFix/>
          </a:blip>
          <a:stretch>
            <a:fillRect/>
          </a:stretch>
        </p:blipFill>
        <p:spPr>
          <a:xfrm>
            <a:off x="7763874" y="3678924"/>
            <a:ext cx="972150" cy="972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36"/>
          <p:cNvSpPr txBox="1"/>
          <p:nvPr>
            <p:ph type="title"/>
          </p:nvPr>
        </p:nvSpPr>
        <p:spPr>
          <a:xfrm>
            <a:off x="757226" y="35025"/>
            <a:ext cx="3405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Concepts généraux et État de l’art</a:t>
            </a:r>
            <a:endParaRPr sz="3300"/>
          </a:p>
        </p:txBody>
      </p:sp>
      <p:sp>
        <p:nvSpPr>
          <p:cNvPr id="720" name="Google Shape;720;p36"/>
          <p:cNvSpPr txBox="1"/>
          <p:nvPr>
            <p:ph idx="2" type="title"/>
          </p:nvPr>
        </p:nvSpPr>
        <p:spPr>
          <a:xfrm>
            <a:off x="447982" y="150503"/>
            <a:ext cx="4485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01.</a:t>
            </a:r>
            <a:endParaRPr sz="1400"/>
          </a:p>
        </p:txBody>
      </p:sp>
      <p:pic>
        <p:nvPicPr>
          <p:cNvPr id="721" name="Google Shape;721;p36"/>
          <p:cNvPicPr preferRelativeResize="0"/>
          <p:nvPr/>
        </p:nvPicPr>
        <p:blipFill>
          <a:blip r:embed="rId3">
            <a:alphaModFix/>
          </a:blip>
          <a:stretch>
            <a:fillRect/>
          </a:stretch>
        </p:blipFill>
        <p:spPr>
          <a:xfrm>
            <a:off x="27175" y="787750"/>
            <a:ext cx="3225202" cy="2580150"/>
          </a:xfrm>
          <a:prstGeom prst="rect">
            <a:avLst/>
          </a:prstGeom>
          <a:noFill/>
          <a:ln>
            <a:noFill/>
          </a:ln>
        </p:spPr>
      </p:pic>
      <p:sp>
        <p:nvSpPr>
          <p:cNvPr id="722" name="Google Shape;722;p36"/>
          <p:cNvSpPr txBox="1"/>
          <p:nvPr>
            <p:ph idx="1" type="subTitle"/>
          </p:nvPr>
        </p:nvSpPr>
        <p:spPr>
          <a:xfrm>
            <a:off x="2480625" y="476925"/>
            <a:ext cx="58233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2"/>
                </a:solidFill>
              </a:rPr>
              <a:t>Les systèmes tutoriels intelligents</a:t>
            </a:r>
            <a:endParaRPr sz="2600">
              <a:solidFill>
                <a:schemeClr val="lt2"/>
              </a:solidFill>
            </a:endParaRPr>
          </a:p>
        </p:txBody>
      </p:sp>
      <p:grpSp>
        <p:nvGrpSpPr>
          <p:cNvPr id="723" name="Google Shape;723;p36"/>
          <p:cNvGrpSpPr/>
          <p:nvPr/>
        </p:nvGrpSpPr>
        <p:grpSpPr>
          <a:xfrm>
            <a:off x="3337773" y="2258552"/>
            <a:ext cx="5431740" cy="1287165"/>
            <a:chOff x="3512551" y="2358270"/>
            <a:chExt cx="1597383" cy="378533"/>
          </a:xfrm>
        </p:grpSpPr>
        <p:cxnSp>
          <p:nvCxnSpPr>
            <p:cNvPr id="724" name="Google Shape;724;p36"/>
            <p:cNvCxnSpPr>
              <a:stCxn id="725" idx="6"/>
              <a:endCxn id="72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727" name="Google Shape;727;p36"/>
            <p:cNvGrpSpPr/>
            <p:nvPr/>
          </p:nvGrpSpPr>
          <p:grpSpPr>
            <a:xfrm>
              <a:off x="3512551" y="2358270"/>
              <a:ext cx="225647" cy="307714"/>
              <a:chOff x="2182679" y="2004714"/>
              <a:chExt cx="792300" cy="1080458"/>
            </a:xfrm>
          </p:grpSpPr>
          <p:cxnSp>
            <p:nvCxnSpPr>
              <p:cNvPr id="728" name="Google Shape;728;p36"/>
              <p:cNvCxnSpPr>
                <a:stCxn id="72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725" name="Google Shape;725;p36"/>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6"/>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36"/>
            <p:cNvGrpSpPr/>
            <p:nvPr/>
          </p:nvGrpSpPr>
          <p:grpSpPr>
            <a:xfrm>
              <a:off x="4427051" y="2358270"/>
              <a:ext cx="225647" cy="307714"/>
              <a:chOff x="5393704" y="2004714"/>
              <a:chExt cx="792300" cy="1080458"/>
            </a:xfrm>
          </p:grpSpPr>
          <p:cxnSp>
            <p:nvCxnSpPr>
              <p:cNvPr id="731" name="Google Shape;731;p36"/>
              <p:cNvCxnSpPr>
                <a:stCxn id="732"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733" name="Google Shape;733;p36"/>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6"/>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36"/>
            <p:cNvGrpSpPr/>
            <p:nvPr/>
          </p:nvGrpSpPr>
          <p:grpSpPr>
            <a:xfrm>
              <a:off x="3969644" y="2440153"/>
              <a:ext cx="225853" cy="296651"/>
              <a:chOff x="3775710" y="1729289"/>
              <a:chExt cx="136500" cy="179289"/>
            </a:xfrm>
          </p:grpSpPr>
          <p:cxnSp>
            <p:nvCxnSpPr>
              <p:cNvPr id="735" name="Google Shape;735;p36"/>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736" name="Google Shape;736;p36"/>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6"/>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36"/>
            <p:cNvGrpSpPr/>
            <p:nvPr/>
          </p:nvGrpSpPr>
          <p:grpSpPr>
            <a:xfrm>
              <a:off x="4884287" y="2440252"/>
              <a:ext cx="225647" cy="296532"/>
              <a:chOff x="6999166" y="2292572"/>
              <a:chExt cx="792300" cy="1041192"/>
            </a:xfrm>
          </p:grpSpPr>
          <p:cxnSp>
            <p:nvCxnSpPr>
              <p:cNvPr id="739" name="Google Shape;739;p36"/>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726" name="Google Shape;726;p36"/>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6"/>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41" name="Google Shape;741;p36"/>
          <p:cNvSpPr txBox="1"/>
          <p:nvPr>
            <p:ph type="title"/>
          </p:nvPr>
        </p:nvSpPr>
        <p:spPr>
          <a:xfrm>
            <a:off x="3087175" y="1816650"/>
            <a:ext cx="1294800" cy="44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Définition &amp; Historique</a:t>
            </a:r>
            <a:endParaRPr sz="3300"/>
          </a:p>
        </p:txBody>
      </p:sp>
      <p:sp>
        <p:nvSpPr>
          <p:cNvPr id="742" name="Google Shape;742;p36"/>
          <p:cNvSpPr txBox="1"/>
          <p:nvPr>
            <p:ph type="title"/>
          </p:nvPr>
        </p:nvSpPr>
        <p:spPr>
          <a:xfrm>
            <a:off x="4625775" y="3586000"/>
            <a:ext cx="12948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Composants</a:t>
            </a:r>
            <a:endParaRPr sz="3300"/>
          </a:p>
        </p:txBody>
      </p:sp>
      <p:sp>
        <p:nvSpPr>
          <p:cNvPr id="743" name="Google Shape;743;p36"/>
          <p:cNvSpPr txBox="1"/>
          <p:nvPr>
            <p:ph type="title"/>
          </p:nvPr>
        </p:nvSpPr>
        <p:spPr>
          <a:xfrm>
            <a:off x="6179675" y="1765775"/>
            <a:ext cx="1294800" cy="44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Revue de la litterature</a:t>
            </a:r>
            <a:endParaRPr sz="3300"/>
          </a:p>
        </p:txBody>
      </p:sp>
      <p:sp>
        <p:nvSpPr>
          <p:cNvPr id="744" name="Google Shape;744;p36"/>
          <p:cNvSpPr txBox="1"/>
          <p:nvPr>
            <p:ph type="title"/>
          </p:nvPr>
        </p:nvSpPr>
        <p:spPr>
          <a:xfrm>
            <a:off x="7733575" y="3624525"/>
            <a:ext cx="1294800" cy="44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Solutions existantes</a:t>
            </a:r>
            <a:endParaRPr sz="3300"/>
          </a:p>
        </p:txBody>
      </p:sp>
      <p:sp>
        <p:nvSpPr>
          <p:cNvPr id="745" name="Google Shape;745;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1" name="Shape 2491"/>
        <p:cNvGrpSpPr/>
        <p:nvPr/>
      </p:nvGrpSpPr>
      <p:grpSpPr>
        <a:xfrm>
          <a:off x="0" y="0"/>
          <a:ext cx="0" cy="0"/>
          <a:chOff x="0" y="0"/>
          <a:chExt cx="0" cy="0"/>
        </a:xfrm>
      </p:grpSpPr>
      <p:sp>
        <p:nvSpPr>
          <p:cNvPr id="2492" name="Google Shape;2492;p90"/>
          <p:cNvSpPr txBox="1"/>
          <p:nvPr>
            <p:ph type="title"/>
          </p:nvPr>
        </p:nvSpPr>
        <p:spPr>
          <a:xfrm>
            <a:off x="4249475" y="1884075"/>
            <a:ext cx="4700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 Modèle Apprenant</a:t>
            </a:r>
            <a:endParaRPr/>
          </a:p>
        </p:txBody>
      </p:sp>
      <p:sp>
        <p:nvSpPr>
          <p:cNvPr id="2493" name="Google Shape;2493;p90"/>
          <p:cNvSpPr txBox="1"/>
          <p:nvPr>
            <p:ph idx="1" type="subTitle"/>
          </p:nvPr>
        </p:nvSpPr>
        <p:spPr>
          <a:xfrm>
            <a:off x="4249475" y="2674425"/>
            <a:ext cx="4700400" cy="5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500"/>
              <a:t>Dans cette partie nous présenterons les outils qui pourront être utilisés pour implémenter le modèle apprenant</a:t>
            </a:r>
            <a:endParaRPr i="1" sz="1500"/>
          </a:p>
        </p:txBody>
      </p:sp>
      <p:sp>
        <p:nvSpPr>
          <p:cNvPr id="2494" name="Google Shape;2494;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95" name="Google Shape;2495;p90"/>
          <p:cNvSpPr txBox="1"/>
          <p:nvPr>
            <p:ph type="title"/>
          </p:nvPr>
        </p:nvSpPr>
        <p:spPr>
          <a:xfrm>
            <a:off x="757226" y="35025"/>
            <a:ext cx="3405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Implémentation</a:t>
            </a:r>
            <a:endParaRPr sz="1500"/>
          </a:p>
        </p:txBody>
      </p:sp>
      <p:sp>
        <p:nvSpPr>
          <p:cNvPr id="2496" name="Google Shape;2496;p90"/>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p:txBody>
      </p:sp>
      <p:pic>
        <p:nvPicPr>
          <p:cNvPr id="2497" name="Google Shape;2497;p90"/>
          <p:cNvPicPr preferRelativeResize="0"/>
          <p:nvPr/>
        </p:nvPicPr>
        <p:blipFill>
          <a:blip r:embed="rId3">
            <a:alphaModFix/>
          </a:blip>
          <a:stretch>
            <a:fillRect/>
          </a:stretch>
        </p:blipFill>
        <p:spPr>
          <a:xfrm flipH="1">
            <a:off x="773125" y="1173850"/>
            <a:ext cx="3171550" cy="31715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1" name="Shape 2501"/>
        <p:cNvGrpSpPr/>
        <p:nvPr/>
      </p:nvGrpSpPr>
      <p:grpSpPr>
        <a:xfrm>
          <a:off x="0" y="0"/>
          <a:ext cx="0" cy="0"/>
          <a:chOff x="0" y="0"/>
          <a:chExt cx="0" cy="0"/>
        </a:xfrm>
      </p:grpSpPr>
      <p:sp>
        <p:nvSpPr>
          <p:cNvPr id="2502" name="Google Shape;2502;p91"/>
          <p:cNvSpPr txBox="1"/>
          <p:nvPr/>
        </p:nvSpPr>
        <p:spPr>
          <a:xfrm>
            <a:off x="567000" y="1222850"/>
            <a:ext cx="80100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Essentiellement, une base de donnée dans laquelle se trouve un schéma qui représente les cas. </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Le choix : une base de donnée NoSQL orientée graphe </a:t>
            </a:r>
            <a:r>
              <a:rPr b="1" lang="en" sz="1600">
                <a:latin typeface="Montserrat"/>
                <a:ea typeface="Montserrat"/>
                <a:cs typeface="Montserrat"/>
                <a:sym typeface="Montserrat"/>
              </a:rPr>
              <a:t> Neo4j </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Avantages:</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en" sz="1600">
                <a:latin typeface="Montserrat"/>
                <a:ea typeface="Montserrat"/>
                <a:cs typeface="Montserrat"/>
                <a:sym typeface="Montserrat"/>
              </a:rPr>
              <a:t>La vitesse de la requête dépend uniquement du nombre de relations concrètes et non de la quantité de données </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en" sz="1600">
                <a:latin typeface="Montserrat"/>
                <a:ea typeface="Montserrat"/>
                <a:cs typeface="Montserrat"/>
                <a:sym typeface="Montserrat"/>
              </a:rPr>
              <a:t>De plus, elle permet de gérer de grands volumes de données, ce qui est primordial pour les opérations à effectuer.</a:t>
            </a:r>
            <a:endParaRPr sz="1600">
              <a:latin typeface="Montserrat"/>
              <a:ea typeface="Montserrat"/>
              <a:cs typeface="Montserrat"/>
              <a:sym typeface="Montserrat"/>
            </a:endParaRPr>
          </a:p>
        </p:txBody>
      </p:sp>
      <p:sp>
        <p:nvSpPr>
          <p:cNvPr id="2503" name="Google Shape;2503;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04" name="Google Shape;2504;p91"/>
          <p:cNvSpPr txBox="1"/>
          <p:nvPr>
            <p:ph type="title"/>
          </p:nvPr>
        </p:nvSpPr>
        <p:spPr>
          <a:xfrm>
            <a:off x="757226" y="35025"/>
            <a:ext cx="3405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Implémentation/Modèle Apprenant</a:t>
            </a:r>
            <a:endParaRPr sz="1500"/>
          </a:p>
        </p:txBody>
      </p:sp>
      <p:sp>
        <p:nvSpPr>
          <p:cNvPr id="2505" name="Google Shape;2505;p91"/>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p:txBody>
      </p:sp>
      <p:sp>
        <p:nvSpPr>
          <p:cNvPr id="2506" name="Google Shape;2506;p91"/>
          <p:cNvSpPr txBox="1"/>
          <p:nvPr/>
        </p:nvSpPr>
        <p:spPr>
          <a:xfrm>
            <a:off x="523750" y="456600"/>
            <a:ext cx="7466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AutoNum type="arabicPeriod"/>
            </a:pPr>
            <a:r>
              <a:rPr lang="en">
                <a:latin typeface="Montserrat"/>
                <a:ea typeface="Montserrat"/>
                <a:cs typeface="Montserrat"/>
                <a:sym typeface="Montserrat"/>
              </a:rPr>
              <a:t>Modèle cognitif et de compétences</a:t>
            </a:r>
            <a:endParaRPr>
              <a:latin typeface="Montserrat"/>
              <a:ea typeface="Montserrat"/>
              <a:cs typeface="Montserrat"/>
              <a:sym typeface="Montserrat"/>
            </a:endParaRPr>
          </a:p>
        </p:txBody>
      </p:sp>
      <p:pic>
        <p:nvPicPr>
          <p:cNvPr id="2507" name="Google Shape;2507;p91"/>
          <p:cNvPicPr preferRelativeResize="0"/>
          <p:nvPr/>
        </p:nvPicPr>
        <p:blipFill>
          <a:blip r:embed="rId3">
            <a:alphaModFix/>
          </a:blip>
          <a:stretch>
            <a:fillRect/>
          </a:stretch>
        </p:blipFill>
        <p:spPr>
          <a:xfrm>
            <a:off x="7228600" y="3667400"/>
            <a:ext cx="1281050" cy="12810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1" name="Shape 2511"/>
        <p:cNvGrpSpPr/>
        <p:nvPr/>
      </p:nvGrpSpPr>
      <p:grpSpPr>
        <a:xfrm>
          <a:off x="0" y="0"/>
          <a:ext cx="0" cy="0"/>
          <a:chOff x="0" y="0"/>
          <a:chExt cx="0" cy="0"/>
        </a:xfrm>
      </p:grpSpPr>
      <p:sp>
        <p:nvSpPr>
          <p:cNvPr id="2512" name="Google Shape;2512;p92"/>
          <p:cNvSpPr txBox="1"/>
          <p:nvPr/>
        </p:nvSpPr>
        <p:spPr>
          <a:xfrm>
            <a:off x="355550" y="1430950"/>
            <a:ext cx="80100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Objectif: mise en place d’un réseau bayésien</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Outil: </a:t>
            </a:r>
            <a:r>
              <a:rPr b="1" lang="en" sz="1600">
                <a:latin typeface="Montserrat"/>
                <a:ea typeface="Montserrat"/>
                <a:cs typeface="Montserrat"/>
                <a:sym typeface="Montserrat"/>
              </a:rPr>
              <a:t>pyAgrum</a:t>
            </a:r>
            <a:r>
              <a:rPr lang="en" sz="1600">
                <a:latin typeface="Montserrat"/>
                <a:ea typeface="Montserrat"/>
                <a:cs typeface="Montserrat"/>
                <a:sym typeface="Montserrat"/>
              </a:rPr>
              <a:t>, librairie en python</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Avantages:</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en" sz="1600">
                <a:latin typeface="Montserrat"/>
                <a:ea typeface="Montserrat"/>
                <a:cs typeface="Montserrat"/>
                <a:sym typeface="Montserrat"/>
              </a:rPr>
              <a:t>Elle est dotée d’une API hyper paramétrable</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en" sz="1600">
                <a:latin typeface="Montserrat"/>
                <a:ea typeface="Montserrat"/>
                <a:cs typeface="Montserrat"/>
                <a:sym typeface="Montserrat"/>
              </a:rPr>
              <a:t>Elle implémente des structures de données et des algorithmes optimisés pour la construction des réseaux bayésiens</a:t>
            </a:r>
            <a:endParaRPr sz="1600">
              <a:latin typeface="Montserrat"/>
              <a:ea typeface="Montserrat"/>
              <a:cs typeface="Montserrat"/>
              <a:sym typeface="Montserrat"/>
            </a:endParaRPr>
          </a:p>
        </p:txBody>
      </p:sp>
      <p:sp>
        <p:nvSpPr>
          <p:cNvPr id="2513" name="Google Shape;2513;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14" name="Google Shape;2514;p92"/>
          <p:cNvSpPr txBox="1"/>
          <p:nvPr>
            <p:ph type="title"/>
          </p:nvPr>
        </p:nvSpPr>
        <p:spPr>
          <a:xfrm>
            <a:off x="757226" y="35025"/>
            <a:ext cx="3405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Implémentation/Modèle Apprenant</a:t>
            </a:r>
            <a:endParaRPr sz="1500"/>
          </a:p>
        </p:txBody>
      </p:sp>
      <p:sp>
        <p:nvSpPr>
          <p:cNvPr id="2515" name="Google Shape;2515;p92"/>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p:txBody>
      </p:sp>
      <p:sp>
        <p:nvSpPr>
          <p:cNvPr id="2516" name="Google Shape;2516;p92"/>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p:txBody>
      </p:sp>
      <p:sp>
        <p:nvSpPr>
          <p:cNvPr id="2517" name="Google Shape;2517;p92"/>
          <p:cNvSpPr txBox="1"/>
          <p:nvPr/>
        </p:nvSpPr>
        <p:spPr>
          <a:xfrm>
            <a:off x="439700" y="753838"/>
            <a:ext cx="7466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AutoNum type="arabicPeriod"/>
            </a:pPr>
            <a:r>
              <a:rPr lang="en">
                <a:latin typeface="Montserrat"/>
                <a:ea typeface="Montserrat"/>
                <a:cs typeface="Montserrat"/>
                <a:sym typeface="Montserrat"/>
              </a:rPr>
              <a:t>Modèle cognitif et de compétences</a:t>
            </a:r>
            <a:endParaRPr>
              <a:latin typeface="Montserrat"/>
              <a:ea typeface="Montserrat"/>
              <a:cs typeface="Montserrat"/>
              <a:sym typeface="Montserrat"/>
            </a:endParaRPr>
          </a:p>
        </p:txBody>
      </p:sp>
      <p:pic>
        <p:nvPicPr>
          <p:cNvPr id="2518" name="Google Shape;2518;p92"/>
          <p:cNvPicPr preferRelativeResize="0"/>
          <p:nvPr/>
        </p:nvPicPr>
        <p:blipFill>
          <a:blip r:embed="rId3">
            <a:alphaModFix/>
          </a:blip>
          <a:stretch>
            <a:fillRect/>
          </a:stretch>
        </p:blipFill>
        <p:spPr>
          <a:xfrm>
            <a:off x="7228600" y="3667400"/>
            <a:ext cx="1281050" cy="12810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2" name="Shape 2522"/>
        <p:cNvGrpSpPr/>
        <p:nvPr/>
      </p:nvGrpSpPr>
      <p:grpSpPr>
        <a:xfrm>
          <a:off x="0" y="0"/>
          <a:ext cx="0" cy="0"/>
          <a:chOff x="0" y="0"/>
          <a:chExt cx="0" cy="0"/>
        </a:xfrm>
      </p:grpSpPr>
      <p:sp>
        <p:nvSpPr>
          <p:cNvPr id="2523" name="Google Shape;2523;p93"/>
          <p:cNvSpPr txBox="1"/>
          <p:nvPr>
            <p:ph type="title"/>
          </p:nvPr>
        </p:nvSpPr>
        <p:spPr>
          <a:xfrm>
            <a:off x="4249475" y="1884075"/>
            <a:ext cx="4700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 Modèle Tuteur</a:t>
            </a:r>
            <a:endParaRPr/>
          </a:p>
        </p:txBody>
      </p:sp>
      <p:sp>
        <p:nvSpPr>
          <p:cNvPr id="2524" name="Google Shape;2524;p93"/>
          <p:cNvSpPr txBox="1"/>
          <p:nvPr>
            <p:ph idx="1" type="subTitle"/>
          </p:nvPr>
        </p:nvSpPr>
        <p:spPr>
          <a:xfrm>
            <a:off x="4249475" y="2674425"/>
            <a:ext cx="4700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500"/>
              <a:t>Dans cette partie nous présenterons les outils qui pourront être utilisés pour implémenter le modèle tuteur</a:t>
            </a:r>
            <a:endParaRPr i="1" sz="1500"/>
          </a:p>
        </p:txBody>
      </p:sp>
      <p:sp>
        <p:nvSpPr>
          <p:cNvPr id="2525" name="Google Shape;2525;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26" name="Google Shape;2526;p93"/>
          <p:cNvSpPr txBox="1"/>
          <p:nvPr>
            <p:ph type="title"/>
          </p:nvPr>
        </p:nvSpPr>
        <p:spPr>
          <a:xfrm>
            <a:off x="757226" y="35025"/>
            <a:ext cx="3405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Implémentation</a:t>
            </a:r>
            <a:endParaRPr sz="1500"/>
          </a:p>
        </p:txBody>
      </p:sp>
      <p:sp>
        <p:nvSpPr>
          <p:cNvPr id="2527" name="Google Shape;2527;p93"/>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p:txBody>
      </p:sp>
      <p:sp>
        <p:nvSpPr>
          <p:cNvPr id="2528" name="Google Shape;2528;p93"/>
          <p:cNvSpPr txBox="1"/>
          <p:nvPr>
            <p:ph type="title"/>
          </p:nvPr>
        </p:nvSpPr>
        <p:spPr>
          <a:xfrm>
            <a:off x="757223" y="35025"/>
            <a:ext cx="82209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Implémentation</a:t>
            </a:r>
            <a:endParaRPr sz="1500"/>
          </a:p>
        </p:txBody>
      </p:sp>
      <p:sp>
        <p:nvSpPr>
          <p:cNvPr id="2529" name="Google Shape;2529;p93"/>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p:txBody>
      </p:sp>
      <p:pic>
        <p:nvPicPr>
          <p:cNvPr id="2530" name="Google Shape;2530;p93"/>
          <p:cNvPicPr preferRelativeResize="0"/>
          <p:nvPr/>
        </p:nvPicPr>
        <p:blipFill>
          <a:blip r:embed="rId3">
            <a:alphaModFix/>
          </a:blip>
          <a:stretch>
            <a:fillRect/>
          </a:stretch>
        </p:blipFill>
        <p:spPr>
          <a:xfrm>
            <a:off x="304800" y="629325"/>
            <a:ext cx="3944675" cy="3944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4" name="Shape 2534"/>
        <p:cNvGrpSpPr/>
        <p:nvPr/>
      </p:nvGrpSpPr>
      <p:grpSpPr>
        <a:xfrm>
          <a:off x="0" y="0"/>
          <a:ext cx="0" cy="0"/>
          <a:chOff x="0" y="0"/>
          <a:chExt cx="0" cy="0"/>
        </a:xfrm>
      </p:grpSpPr>
      <p:sp>
        <p:nvSpPr>
          <p:cNvPr id="2535" name="Google Shape;2535;p94"/>
          <p:cNvSpPr txBox="1"/>
          <p:nvPr/>
        </p:nvSpPr>
        <p:spPr>
          <a:xfrm>
            <a:off x="567000" y="748825"/>
            <a:ext cx="80100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Objectif: mise en place des règles tutorielles</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en" sz="1600">
                <a:latin typeface="Montserrat"/>
                <a:ea typeface="Montserrat"/>
                <a:cs typeface="Montserrat"/>
                <a:sym typeface="Montserrat"/>
              </a:rPr>
              <a:t>Si l’apprenant pose une question pas appropriée, alors l’interpeller et lui rappeler (donner une piste) les types de questions à poser dépendant du contexte.</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en" sz="1600">
                <a:latin typeface="Montserrat"/>
                <a:ea typeface="Montserrat"/>
                <a:cs typeface="Montserrat"/>
                <a:sym typeface="Montserrat"/>
              </a:rPr>
              <a:t>Si l’examen demandé par l’apprenant ne cadre pas avec le contexte, alors l’interpeller et l’orienter si nécessaire.</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en" sz="1600">
                <a:latin typeface="Montserrat"/>
                <a:ea typeface="Montserrat"/>
                <a:cs typeface="Montserrat"/>
                <a:sym typeface="Montserrat"/>
              </a:rPr>
              <a:t>Si le différentiel proposé par l’apprenant est trop éparse et divergeant, alors l’interpeller et l’orienter si nécessaire.</a:t>
            </a:r>
            <a:br>
              <a:rPr lang="en" sz="1600">
                <a:latin typeface="Montserrat"/>
                <a:ea typeface="Montserrat"/>
                <a:cs typeface="Montserrat"/>
                <a:sym typeface="Montserrat"/>
              </a:rPr>
            </a:b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Outil: </a:t>
            </a:r>
            <a:r>
              <a:rPr b="1" lang="en" sz="1600">
                <a:latin typeface="Montserrat"/>
                <a:ea typeface="Montserrat"/>
                <a:cs typeface="Montserrat"/>
                <a:sym typeface="Montserrat"/>
              </a:rPr>
              <a:t>JESS(Java Expert System Shell)</a:t>
            </a:r>
            <a:r>
              <a:rPr lang="en" sz="1600">
                <a:latin typeface="Montserrat"/>
                <a:ea typeface="Montserrat"/>
                <a:cs typeface="Montserrat"/>
                <a:sym typeface="Montserrat"/>
              </a:rPr>
              <a:t>, API Java pour la mise en oeuvre des systèmes experts.</a:t>
            </a:r>
            <a:br>
              <a:rPr lang="en" sz="1600">
                <a:latin typeface="Montserrat"/>
                <a:ea typeface="Montserrat"/>
                <a:cs typeface="Montserrat"/>
                <a:sym typeface="Montserrat"/>
              </a:rPr>
            </a:b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Avantages:</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en" sz="1600">
                <a:latin typeface="Montserrat"/>
                <a:ea typeface="Montserrat"/>
                <a:cs typeface="Montserrat"/>
                <a:sym typeface="Montserrat"/>
              </a:rPr>
              <a:t>Jess est plus rapide que certains shells de systèmes experts populaires écrits en C.</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en" sz="1600">
                <a:latin typeface="Montserrat"/>
                <a:ea typeface="Montserrat"/>
                <a:cs typeface="Montserrat"/>
                <a:sym typeface="Montserrat"/>
              </a:rPr>
              <a:t>Jess est facile à étendre avec de nouvelles commandes.</a:t>
            </a:r>
            <a:endParaRPr sz="1600">
              <a:latin typeface="Montserrat"/>
              <a:ea typeface="Montserrat"/>
              <a:cs typeface="Montserrat"/>
              <a:sym typeface="Montserrat"/>
            </a:endParaRPr>
          </a:p>
        </p:txBody>
      </p:sp>
      <p:sp>
        <p:nvSpPr>
          <p:cNvPr id="2536" name="Google Shape;2536;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37" name="Google Shape;2537;p94"/>
          <p:cNvSpPr txBox="1"/>
          <p:nvPr>
            <p:ph type="title"/>
          </p:nvPr>
        </p:nvSpPr>
        <p:spPr>
          <a:xfrm>
            <a:off x="757226" y="35025"/>
            <a:ext cx="3405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Implémentation/Modèle Tuteur</a:t>
            </a:r>
            <a:endParaRPr sz="1500"/>
          </a:p>
        </p:txBody>
      </p:sp>
      <p:sp>
        <p:nvSpPr>
          <p:cNvPr id="2538" name="Google Shape;2538;p94"/>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p:txBody>
      </p:sp>
      <p:sp>
        <p:nvSpPr>
          <p:cNvPr id="2539" name="Google Shape;2539;p94"/>
          <p:cNvSpPr txBox="1"/>
          <p:nvPr>
            <p:ph type="title"/>
          </p:nvPr>
        </p:nvSpPr>
        <p:spPr>
          <a:xfrm>
            <a:off x="757223" y="35025"/>
            <a:ext cx="82209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Implémentation/Modèle Tuteur</a:t>
            </a:r>
            <a:endParaRPr sz="1500"/>
          </a:p>
        </p:txBody>
      </p:sp>
      <p:sp>
        <p:nvSpPr>
          <p:cNvPr id="2540" name="Google Shape;2540;p94"/>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p:txBody>
      </p:sp>
      <p:pic>
        <p:nvPicPr>
          <p:cNvPr id="2541" name="Google Shape;2541;p94"/>
          <p:cNvPicPr preferRelativeResize="0"/>
          <p:nvPr/>
        </p:nvPicPr>
        <p:blipFill>
          <a:blip r:embed="rId3">
            <a:alphaModFix/>
          </a:blip>
          <a:stretch>
            <a:fillRect/>
          </a:stretch>
        </p:blipFill>
        <p:spPr>
          <a:xfrm>
            <a:off x="7733525" y="3707800"/>
            <a:ext cx="1166025" cy="11660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5" name="Shape 2545"/>
        <p:cNvGrpSpPr/>
        <p:nvPr/>
      </p:nvGrpSpPr>
      <p:grpSpPr>
        <a:xfrm>
          <a:off x="0" y="0"/>
          <a:ext cx="0" cy="0"/>
          <a:chOff x="0" y="0"/>
          <a:chExt cx="0" cy="0"/>
        </a:xfrm>
      </p:grpSpPr>
      <p:sp>
        <p:nvSpPr>
          <p:cNvPr id="2546" name="Google Shape;2546;p95"/>
          <p:cNvSpPr txBox="1"/>
          <p:nvPr>
            <p:ph type="title"/>
          </p:nvPr>
        </p:nvSpPr>
        <p:spPr>
          <a:xfrm>
            <a:off x="4817950" y="1526700"/>
            <a:ext cx="3582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L’Interface </a:t>
            </a:r>
            <a:endParaRPr/>
          </a:p>
          <a:p>
            <a:pPr indent="0" lvl="0" marL="0" rtl="0" algn="l">
              <a:spcBef>
                <a:spcPts val="0"/>
              </a:spcBef>
              <a:spcAft>
                <a:spcPts val="0"/>
              </a:spcAft>
              <a:buNone/>
            </a:pPr>
            <a:r>
              <a:rPr lang="en"/>
              <a:t>Utilisateur</a:t>
            </a:r>
            <a:endParaRPr/>
          </a:p>
        </p:txBody>
      </p:sp>
      <p:sp>
        <p:nvSpPr>
          <p:cNvPr id="2547" name="Google Shape;2547;p95"/>
          <p:cNvSpPr txBox="1"/>
          <p:nvPr>
            <p:ph type="title"/>
          </p:nvPr>
        </p:nvSpPr>
        <p:spPr>
          <a:xfrm>
            <a:off x="757226" y="35025"/>
            <a:ext cx="3405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Implémentation</a:t>
            </a:r>
            <a:endParaRPr sz="1500"/>
          </a:p>
        </p:txBody>
      </p:sp>
      <p:sp>
        <p:nvSpPr>
          <p:cNvPr id="2548" name="Google Shape;2548;p95"/>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p:txBody>
      </p:sp>
      <p:sp>
        <p:nvSpPr>
          <p:cNvPr id="2549" name="Google Shape;2549;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50" name="Google Shape;2550;p95"/>
          <p:cNvPicPr preferRelativeResize="0"/>
          <p:nvPr/>
        </p:nvPicPr>
        <p:blipFill>
          <a:blip r:embed="rId3">
            <a:alphaModFix/>
          </a:blip>
          <a:stretch>
            <a:fillRect/>
          </a:stretch>
        </p:blipFill>
        <p:spPr>
          <a:xfrm>
            <a:off x="1103650" y="620450"/>
            <a:ext cx="3790500" cy="3790500"/>
          </a:xfrm>
          <a:prstGeom prst="rect">
            <a:avLst/>
          </a:prstGeom>
          <a:noFill/>
          <a:ln>
            <a:noFill/>
          </a:ln>
        </p:spPr>
      </p:pic>
      <p:sp>
        <p:nvSpPr>
          <p:cNvPr id="2551" name="Google Shape;2551;p95"/>
          <p:cNvSpPr txBox="1"/>
          <p:nvPr>
            <p:ph idx="1" type="subTitle"/>
          </p:nvPr>
        </p:nvSpPr>
        <p:spPr>
          <a:xfrm>
            <a:off x="4864975" y="2600025"/>
            <a:ext cx="3326700" cy="103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i="1" lang="en" sz="1500"/>
              <a:t>Nous présenterons les différents prototypes qui ont été réalisés</a:t>
            </a:r>
            <a:endParaRPr i="1" sz="15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5" name="Shape 2555"/>
        <p:cNvGrpSpPr/>
        <p:nvPr/>
      </p:nvGrpSpPr>
      <p:grpSpPr>
        <a:xfrm>
          <a:off x="0" y="0"/>
          <a:ext cx="0" cy="0"/>
          <a:chOff x="0" y="0"/>
          <a:chExt cx="0" cy="0"/>
        </a:xfrm>
      </p:grpSpPr>
      <p:sp>
        <p:nvSpPr>
          <p:cNvPr id="2556" name="Google Shape;2556;p96"/>
          <p:cNvSpPr txBox="1"/>
          <p:nvPr/>
        </p:nvSpPr>
        <p:spPr>
          <a:xfrm>
            <a:off x="414600" y="1090125"/>
            <a:ext cx="80100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Montserrat"/>
                <a:ea typeface="Montserrat"/>
                <a:cs typeface="Montserrat"/>
                <a:sym typeface="Montserrat"/>
              </a:rPr>
              <a:t>Nous avons utilisé l’approche </a:t>
            </a:r>
            <a:r>
              <a:rPr b="1" lang="en" sz="1600">
                <a:latin typeface="Montserrat"/>
                <a:ea typeface="Montserrat"/>
                <a:cs typeface="Montserrat"/>
                <a:sym typeface="Montserrat"/>
              </a:rPr>
              <a:t>Hi-Fi ( High Fidelity) </a:t>
            </a:r>
            <a:r>
              <a:rPr lang="en" sz="1600">
                <a:latin typeface="Montserrat"/>
                <a:ea typeface="Montserrat"/>
                <a:cs typeface="Montserrat"/>
                <a:sym typeface="Montserrat"/>
              </a:rPr>
              <a:t>pour le prototypage de nos interfaces utilisateur. Il s’agit d’une représentation avec un maximum de détails.</a:t>
            </a:r>
            <a:endParaRPr sz="1600">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a:p>
            <a:pPr indent="0" lvl="0" marL="0" rtl="0" algn="l">
              <a:spcBef>
                <a:spcPts val="0"/>
              </a:spcBef>
              <a:spcAft>
                <a:spcPts val="0"/>
              </a:spcAft>
              <a:buNone/>
            </a:pPr>
            <a:r>
              <a:rPr lang="en" sz="1600">
                <a:latin typeface="Montserrat"/>
                <a:ea typeface="Montserrat"/>
                <a:cs typeface="Montserrat"/>
                <a:sym typeface="Montserrat"/>
              </a:rPr>
              <a:t>Notre choix s’est porté sur l’outil </a:t>
            </a:r>
            <a:r>
              <a:rPr b="1" lang="en" sz="1600">
                <a:latin typeface="Montserrat"/>
                <a:ea typeface="Montserrat"/>
                <a:cs typeface="Montserrat"/>
                <a:sym typeface="Montserrat"/>
              </a:rPr>
              <a:t>Figma.</a:t>
            </a:r>
            <a:endParaRPr b="1" sz="1600">
              <a:latin typeface="Montserrat"/>
              <a:ea typeface="Montserrat"/>
              <a:cs typeface="Montserrat"/>
              <a:sym typeface="Montserrat"/>
            </a:endParaRPr>
          </a:p>
          <a:p>
            <a:pPr indent="-330200" lvl="0" marL="457200" rtl="0" algn="l">
              <a:spcBef>
                <a:spcPts val="0"/>
              </a:spcBef>
              <a:spcAft>
                <a:spcPts val="0"/>
              </a:spcAft>
              <a:buClr>
                <a:schemeClr val="lt2"/>
              </a:buClr>
              <a:buSzPts val="1600"/>
              <a:buFont typeface="Montserrat"/>
              <a:buChar char="●"/>
            </a:pPr>
            <a:r>
              <a:rPr lang="en" sz="1600">
                <a:latin typeface="Montserrat"/>
                <a:ea typeface="Montserrat"/>
                <a:cs typeface="Montserrat"/>
                <a:sym typeface="Montserrat"/>
              </a:rPr>
              <a:t>En ligne</a:t>
            </a:r>
            <a:endParaRPr sz="1600">
              <a:latin typeface="Montserrat"/>
              <a:ea typeface="Montserrat"/>
              <a:cs typeface="Montserrat"/>
              <a:sym typeface="Montserrat"/>
            </a:endParaRPr>
          </a:p>
          <a:p>
            <a:pPr indent="-330200" lvl="0" marL="457200" rtl="0" algn="l">
              <a:spcBef>
                <a:spcPts val="0"/>
              </a:spcBef>
              <a:spcAft>
                <a:spcPts val="0"/>
              </a:spcAft>
              <a:buClr>
                <a:schemeClr val="lt2"/>
              </a:buClr>
              <a:buSzPts val="1600"/>
              <a:buFont typeface="Montserrat"/>
              <a:buChar char="●"/>
            </a:pPr>
            <a:r>
              <a:rPr lang="en" sz="1600">
                <a:latin typeface="Montserrat"/>
                <a:ea typeface="Montserrat"/>
                <a:cs typeface="Montserrat"/>
                <a:sym typeface="Montserrat"/>
              </a:rPr>
              <a:t>Collaboration en temps réel</a:t>
            </a:r>
            <a:endParaRPr sz="1600">
              <a:latin typeface="Montserrat"/>
              <a:ea typeface="Montserrat"/>
              <a:cs typeface="Montserrat"/>
              <a:sym typeface="Montserrat"/>
            </a:endParaRPr>
          </a:p>
          <a:p>
            <a:pPr indent="-330200" lvl="0" marL="457200" rtl="0" algn="l">
              <a:spcBef>
                <a:spcPts val="0"/>
              </a:spcBef>
              <a:spcAft>
                <a:spcPts val="0"/>
              </a:spcAft>
              <a:buClr>
                <a:schemeClr val="lt2"/>
              </a:buClr>
              <a:buSzPts val="1600"/>
              <a:buFont typeface="Montserrat"/>
              <a:buChar char="●"/>
            </a:pPr>
            <a:r>
              <a:rPr lang="en" sz="1600">
                <a:latin typeface="Montserrat"/>
                <a:ea typeface="Montserrat"/>
                <a:cs typeface="Montserrat"/>
                <a:sym typeface="Montserrat"/>
              </a:rPr>
              <a:t>Enregistrement et organisation les fichiers</a:t>
            </a:r>
            <a:endParaRPr sz="1600">
              <a:latin typeface="Montserrat"/>
              <a:ea typeface="Montserrat"/>
              <a:cs typeface="Montserrat"/>
              <a:sym typeface="Montserrat"/>
            </a:endParaRPr>
          </a:p>
          <a:p>
            <a:pPr indent="-330200" lvl="0" marL="457200" rtl="0" algn="l">
              <a:spcBef>
                <a:spcPts val="0"/>
              </a:spcBef>
              <a:spcAft>
                <a:spcPts val="0"/>
              </a:spcAft>
              <a:buClr>
                <a:schemeClr val="lt2"/>
              </a:buClr>
              <a:buSzPts val="1600"/>
              <a:buFont typeface="Montserrat"/>
              <a:buChar char="●"/>
            </a:pPr>
            <a:r>
              <a:rPr lang="en" sz="1600">
                <a:latin typeface="Montserrat"/>
                <a:ea typeface="Montserrat"/>
                <a:cs typeface="Montserrat"/>
                <a:sym typeface="Montserrat"/>
              </a:rPr>
              <a:t>Partager</a:t>
            </a:r>
            <a:endParaRPr sz="1600">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a:p>
            <a:pPr indent="0" lvl="0" marL="0" rtl="0" algn="l">
              <a:spcBef>
                <a:spcPts val="0"/>
              </a:spcBef>
              <a:spcAft>
                <a:spcPts val="0"/>
              </a:spcAft>
              <a:buNone/>
            </a:pPr>
            <a:r>
              <a:rPr lang="en" sz="1600">
                <a:latin typeface="Montserrat"/>
                <a:ea typeface="Montserrat"/>
                <a:cs typeface="Montserrat"/>
                <a:sym typeface="Montserrat"/>
              </a:rPr>
              <a:t>La totalité des illustrations présentes sur nos interfaces proviennent du </a:t>
            </a:r>
            <a:endParaRPr sz="1600">
              <a:latin typeface="Montserrat"/>
              <a:ea typeface="Montserrat"/>
              <a:cs typeface="Montserrat"/>
              <a:sym typeface="Montserrat"/>
            </a:endParaRPr>
          </a:p>
          <a:p>
            <a:pPr indent="0" lvl="0" marL="0" rtl="0" algn="l">
              <a:spcBef>
                <a:spcPts val="0"/>
              </a:spcBef>
              <a:spcAft>
                <a:spcPts val="0"/>
              </a:spcAft>
              <a:buNone/>
            </a:pPr>
            <a:r>
              <a:rPr lang="en" sz="1600">
                <a:latin typeface="Montserrat"/>
                <a:ea typeface="Montserrat"/>
                <a:cs typeface="Montserrat"/>
                <a:sym typeface="Montserrat"/>
              </a:rPr>
              <a:t>site web </a:t>
            </a:r>
            <a:r>
              <a:rPr b="1" lang="en" sz="1600">
                <a:latin typeface="Montserrat"/>
                <a:ea typeface="Montserrat"/>
                <a:cs typeface="Montserrat"/>
                <a:sym typeface="Montserrat"/>
              </a:rPr>
              <a:t>Storyset.</a:t>
            </a:r>
            <a:endParaRPr b="1" sz="1600">
              <a:latin typeface="Montserrat"/>
              <a:ea typeface="Montserrat"/>
              <a:cs typeface="Montserrat"/>
              <a:sym typeface="Montserrat"/>
            </a:endParaRPr>
          </a:p>
        </p:txBody>
      </p:sp>
      <p:sp>
        <p:nvSpPr>
          <p:cNvPr id="2557" name="Google Shape;2557;p96"/>
          <p:cNvSpPr txBox="1"/>
          <p:nvPr>
            <p:ph type="title"/>
          </p:nvPr>
        </p:nvSpPr>
        <p:spPr>
          <a:xfrm>
            <a:off x="411775" y="324525"/>
            <a:ext cx="6722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Montserrat"/>
                <a:ea typeface="Montserrat"/>
                <a:cs typeface="Montserrat"/>
                <a:sym typeface="Montserrat"/>
              </a:rPr>
              <a:t>Prototypage et Outils</a:t>
            </a:r>
            <a:endParaRPr sz="2800">
              <a:latin typeface="Montserrat"/>
              <a:ea typeface="Montserrat"/>
              <a:cs typeface="Montserrat"/>
              <a:sym typeface="Montserrat"/>
            </a:endParaRPr>
          </a:p>
        </p:txBody>
      </p:sp>
      <p:sp>
        <p:nvSpPr>
          <p:cNvPr id="2558" name="Google Shape;2558;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59" name="Google Shape;2559;p96"/>
          <p:cNvSpPr txBox="1"/>
          <p:nvPr>
            <p:ph type="title"/>
          </p:nvPr>
        </p:nvSpPr>
        <p:spPr>
          <a:xfrm>
            <a:off x="757226" y="35025"/>
            <a:ext cx="3405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Implémentation/Interface Utilisateur</a:t>
            </a:r>
            <a:endParaRPr sz="1500"/>
          </a:p>
        </p:txBody>
      </p:sp>
      <p:sp>
        <p:nvSpPr>
          <p:cNvPr id="2560" name="Google Shape;2560;p96"/>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p:txBody>
      </p:sp>
      <p:pic>
        <p:nvPicPr>
          <p:cNvPr id="2561" name="Google Shape;2561;p96"/>
          <p:cNvPicPr preferRelativeResize="0"/>
          <p:nvPr/>
        </p:nvPicPr>
        <p:blipFill>
          <a:blip r:embed="rId3">
            <a:alphaModFix/>
          </a:blip>
          <a:stretch>
            <a:fillRect/>
          </a:stretch>
        </p:blipFill>
        <p:spPr>
          <a:xfrm>
            <a:off x="7459275" y="3384950"/>
            <a:ext cx="1684725" cy="16847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5" name="Shape 2565"/>
        <p:cNvGrpSpPr/>
        <p:nvPr/>
      </p:nvGrpSpPr>
      <p:grpSpPr>
        <a:xfrm>
          <a:off x="0" y="0"/>
          <a:ext cx="0" cy="0"/>
          <a:chOff x="0" y="0"/>
          <a:chExt cx="0" cy="0"/>
        </a:xfrm>
      </p:grpSpPr>
      <p:sp>
        <p:nvSpPr>
          <p:cNvPr id="2566" name="Google Shape;2566;p97"/>
          <p:cNvSpPr txBox="1"/>
          <p:nvPr>
            <p:ph type="title"/>
          </p:nvPr>
        </p:nvSpPr>
        <p:spPr>
          <a:xfrm>
            <a:off x="411775" y="172125"/>
            <a:ext cx="6722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latin typeface="Montserrat"/>
                <a:ea typeface="Montserrat"/>
                <a:cs typeface="Montserrat"/>
                <a:sym typeface="Montserrat"/>
              </a:rPr>
              <a:t>Interface de la création de compte</a:t>
            </a:r>
            <a:endParaRPr sz="1900">
              <a:latin typeface="Montserrat"/>
              <a:ea typeface="Montserrat"/>
              <a:cs typeface="Montserrat"/>
              <a:sym typeface="Montserrat"/>
            </a:endParaRPr>
          </a:p>
        </p:txBody>
      </p:sp>
      <p:sp>
        <p:nvSpPr>
          <p:cNvPr id="2567" name="Google Shape;2567;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68" name="Google Shape;2568;p97"/>
          <p:cNvSpPr txBox="1"/>
          <p:nvPr>
            <p:ph type="title"/>
          </p:nvPr>
        </p:nvSpPr>
        <p:spPr>
          <a:xfrm>
            <a:off x="757226" y="35025"/>
            <a:ext cx="3405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Implémentation/</a:t>
            </a:r>
            <a:r>
              <a:rPr lang="en" sz="1500"/>
              <a:t>Interface Utilisateur</a:t>
            </a:r>
            <a:endParaRPr sz="1500"/>
          </a:p>
        </p:txBody>
      </p:sp>
      <p:sp>
        <p:nvSpPr>
          <p:cNvPr id="2569" name="Google Shape;2569;p97"/>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p:txBody>
      </p:sp>
      <p:pic>
        <p:nvPicPr>
          <p:cNvPr id="2570" name="Google Shape;2570;p97"/>
          <p:cNvPicPr preferRelativeResize="0"/>
          <p:nvPr/>
        </p:nvPicPr>
        <p:blipFill>
          <a:blip r:embed="rId3">
            <a:alphaModFix/>
          </a:blip>
          <a:stretch>
            <a:fillRect/>
          </a:stretch>
        </p:blipFill>
        <p:spPr>
          <a:xfrm>
            <a:off x="7459275" y="3384950"/>
            <a:ext cx="1684725" cy="1684725"/>
          </a:xfrm>
          <a:prstGeom prst="rect">
            <a:avLst/>
          </a:prstGeom>
          <a:noFill/>
          <a:ln>
            <a:noFill/>
          </a:ln>
        </p:spPr>
      </p:pic>
      <p:pic>
        <p:nvPicPr>
          <p:cNvPr id="2571" name="Google Shape;2571;p97"/>
          <p:cNvPicPr preferRelativeResize="0"/>
          <p:nvPr/>
        </p:nvPicPr>
        <p:blipFill>
          <a:blip r:embed="rId4">
            <a:alphaModFix/>
          </a:blip>
          <a:stretch>
            <a:fillRect/>
          </a:stretch>
        </p:blipFill>
        <p:spPr>
          <a:xfrm>
            <a:off x="1783375" y="808950"/>
            <a:ext cx="5085426" cy="415412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5" name="Shape 2575"/>
        <p:cNvGrpSpPr/>
        <p:nvPr/>
      </p:nvGrpSpPr>
      <p:grpSpPr>
        <a:xfrm>
          <a:off x="0" y="0"/>
          <a:ext cx="0" cy="0"/>
          <a:chOff x="0" y="0"/>
          <a:chExt cx="0" cy="0"/>
        </a:xfrm>
      </p:grpSpPr>
      <p:sp>
        <p:nvSpPr>
          <p:cNvPr id="2576" name="Google Shape;2576;p98"/>
          <p:cNvSpPr txBox="1"/>
          <p:nvPr>
            <p:ph type="title"/>
          </p:nvPr>
        </p:nvSpPr>
        <p:spPr>
          <a:xfrm>
            <a:off x="411775" y="172125"/>
            <a:ext cx="6722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latin typeface="Montserrat"/>
                <a:ea typeface="Montserrat"/>
                <a:cs typeface="Montserrat"/>
                <a:sym typeface="Montserrat"/>
              </a:rPr>
              <a:t>Interface de connexion</a:t>
            </a:r>
            <a:endParaRPr sz="1900">
              <a:latin typeface="Montserrat"/>
              <a:ea typeface="Montserrat"/>
              <a:cs typeface="Montserrat"/>
              <a:sym typeface="Montserrat"/>
            </a:endParaRPr>
          </a:p>
        </p:txBody>
      </p:sp>
      <p:sp>
        <p:nvSpPr>
          <p:cNvPr id="2577" name="Google Shape;2577;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78" name="Google Shape;2578;p98"/>
          <p:cNvSpPr txBox="1"/>
          <p:nvPr>
            <p:ph type="title"/>
          </p:nvPr>
        </p:nvSpPr>
        <p:spPr>
          <a:xfrm>
            <a:off x="757226" y="35025"/>
            <a:ext cx="3405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Implémentation/Interface Utilisateur</a:t>
            </a:r>
            <a:endParaRPr sz="1500"/>
          </a:p>
        </p:txBody>
      </p:sp>
      <p:sp>
        <p:nvSpPr>
          <p:cNvPr id="2579" name="Google Shape;2579;p98"/>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p:txBody>
      </p:sp>
      <p:pic>
        <p:nvPicPr>
          <p:cNvPr id="2580" name="Google Shape;2580;p98"/>
          <p:cNvPicPr preferRelativeResize="0"/>
          <p:nvPr/>
        </p:nvPicPr>
        <p:blipFill>
          <a:blip r:embed="rId3">
            <a:alphaModFix/>
          </a:blip>
          <a:stretch>
            <a:fillRect/>
          </a:stretch>
        </p:blipFill>
        <p:spPr>
          <a:xfrm>
            <a:off x="7459275" y="3384950"/>
            <a:ext cx="1684725" cy="1684725"/>
          </a:xfrm>
          <a:prstGeom prst="rect">
            <a:avLst/>
          </a:prstGeom>
          <a:noFill/>
          <a:ln>
            <a:noFill/>
          </a:ln>
        </p:spPr>
      </p:pic>
      <p:pic>
        <p:nvPicPr>
          <p:cNvPr id="2581" name="Google Shape;2581;p98"/>
          <p:cNvPicPr preferRelativeResize="0"/>
          <p:nvPr/>
        </p:nvPicPr>
        <p:blipFill>
          <a:blip r:embed="rId4">
            <a:alphaModFix/>
          </a:blip>
          <a:stretch>
            <a:fillRect/>
          </a:stretch>
        </p:blipFill>
        <p:spPr>
          <a:xfrm>
            <a:off x="909625" y="811776"/>
            <a:ext cx="6164624" cy="41758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5" name="Shape 2585"/>
        <p:cNvGrpSpPr/>
        <p:nvPr/>
      </p:nvGrpSpPr>
      <p:grpSpPr>
        <a:xfrm>
          <a:off x="0" y="0"/>
          <a:ext cx="0" cy="0"/>
          <a:chOff x="0" y="0"/>
          <a:chExt cx="0" cy="0"/>
        </a:xfrm>
      </p:grpSpPr>
      <p:sp>
        <p:nvSpPr>
          <p:cNvPr id="2586" name="Google Shape;2586;p99"/>
          <p:cNvSpPr txBox="1"/>
          <p:nvPr>
            <p:ph type="title"/>
          </p:nvPr>
        </p:nvSpPr>
        <p:spPr>
          <a:xfrm>
            <a:off x="411775" y="172125"/>
            <a:ext cx="6722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latin typeface="Montserrat"/>
                <a:ea typeface="Montserrat"/>
                <a:cs typeface="Montserrat"/>
                <a:sym typeface="Montserrat"/>
              </a:rPr>
              <a:t>Tableau de bord à la première connexion</a:t>
            </a:r>
            <a:endParaRPr sz="1900">
              <a:latin typeface="Montserrat"/>
              <a:ea typeface="Montserrat"/>
              <a:cs typeface="Montserrat"/>
              <a:sym typeface="Montserrat"/>
            </a:endParaRPr>
          </a:p>
        </p:txBody>
      </p:sp>
      <p:sp>
        <p:nvSpPr>
          <p:cNvPr id="2587" name="Google Shape;2587;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88" name="Google Shape;2588;p99"/>
          <p:cNvSpPr txBox="1"/>
          <p:nvPr>
            <p:ph type="title"/>
          </p:nvPr>
        </p:nvSpPr>
        <p:spPr>
          <a:xfrm>
            <a:off x="757226" y="35025"/>
            <a:ext cx="3405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Implémentation/Interface Utilisateur</a:t>
            </a:r>
            <a:endParaRPr sz="1500"/>
          </a:p>
        </p:txBody>
      </p:sp>
      <p:sp>
        <p:nvSpPr>
          <p:cNvPr id="2589" name="Google Shape;2589;p99"/>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p:txBody>
      </p:sp>
      <p:pic>
        <p:nvPicPr>
          <p:cNvPr id="2590" name="Google Shape;2590;p99"/>
          <p:cNvPicPr preferRelativeResize="0"/>
          <p:nvPr/>
        </p:nvPicPr>
        <p:blipFill>
          <a:blip r:embed="rId3">
            <a:alphaModFix/>
          </a:blip>
          <a:stretch>
            <a:fillRect/>
          </a:stretch>
        </p:blipFill>
        <p:spPr>
          <a:xfrm>
            <a:off x="7459275" y="3384950"/>
            <a:ext cx="1684725" cy="1684725"/>
          </a:xfrm>
          <a:prstGeom prst="rect">
            <a:avLst/>
          </a:prstGeom>
          <a:noFill/>
          <a:ln>
            <a:noFill/>
          </a:ln>
        </p:spPr>
      </p:pic>
      <p:pic>
        <p:nvPicPr>
          <p:cNvPr id="2591" name="Google Shape;2591;p99"/>
          <p:cNvPicPr preferRelativeResize="0"/>
          <p:nvPr/>
        </p:nvPicPr>
        <p:blipFill>
          <a:blip r:embed="rId4">
            <a:alphaModFix/>
          </a:blip>
          <a:stretch>
            <a:fillRect/>
          </a:stretch>
        </p:blipFill>
        <p:spPr>
          <a:xfrm>
            <a:off x="720000" y="876025"/>
            <a:ext cx="7084729" cy="41445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pic>
        <p:nvPicPr>
          <p:cNvPr id="750" name="Google Shape;750;p37"/>
          <p:cNvPicPr preferRelativeResize="0"/>
          <p:nvPr/>
        </p:nvPicPr>
        <p:blipFill>
          <a:blip r:embed="rId3">
            <a:alphaModFix/>
          </a:blip>
          <a:stretch>
            <a:fillRect/>
          </a:stretch>
        </p:blipFill>
        <p:spPr>
          <a:xfrm>
            <a:off x="83250" y="1065700"/>
            <a:ext cx="3225202" cy="2580150"/>
          </a:xfrm>
          <a:prstGeom prst="rect">
            <a:avLst/>
          </a:prstGeom>
          <a:noFill/>
          <a:ln>
            <a:noFill/>
          </a:ln>
        </p:spPr>
      </p:pic>
      <p:sp>
        <p:nvSpPr>
          <p:cNvPr id="751" name="Google Shape;751;p37"/>
          <p:cNvSpPr txBox="1"/>
          <p:nvPr>
            <p:ph type="title"/>
          </p:nvPr>
        </p:nvSpPr>
        <p:spPr>
          <a:xfrm>
            <a:off x="757223" y="35025"/>
            <a:ext cx="8268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Concepts généraux et État de l’art/Les systèmes tutoriels intelligents</a:t>
            </a:r>
            <a:endParaRPr sz="1500"/>
          </a:p>
        </p:txBody>
      </p:sp>
      <p:sp>
        <p:nvSpPr>
          <p:cNvPr id="752" name="Google Shape;752;p37"/>
          <p:cNvSpPr txBox="1"/>
          <p:nvPr>
            <p:ph idx="1" type="subTitle"/>
          </p:nvPr>
        </p:nvSpPr>
        <p:spPr>
          <a:xfrm>
            <a:off x="3391625" y="647875"/>
            <a:ext cx="1661400" cy="4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Définition</a:t>
            </a:r>
            <a:endParaRPr sz="2300"/>
          </a:p>
        </p:txBody>
      </p:sp>
      <p:sp>
        <p:nvSpPr>
          <p:cNvPr id="753" name="Google Shape;753;p37"/>
          <p:cNvSpPr txBox="1"/>
          <p:nvPr>
            <p:ph idx="2" type="title"/>
          </p:nvPr>
        </p:nvSpPr>
        <p:spPr>
          <a:xfrm>
            <a:off x="447982" y="150503"/>
            <a:ext cx="4485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01.</a:t>
            </a:r>
            <a:endParaRPr sz="1400"/>
          </a:p>
        </p:txBody>
      </p:sp>
      <p:sp>
        <p:nvSpPr>
          <p:cNvPr id="754" name="Google Shape;754;p37"/>
          <p:cNvSpPr txBox="1"/>
          <p:nvPr/>
        </p:nvSpPr>
        <p:spPr>
          <a:xfrm>
            <a:off x="3391625" y="1260750"/>
            <a:ext cx="5094000" cy="295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latin typeface="Montserrat"/>
                <a:ea typeface="Montserrat"/>
                <a:cs typeface="Montserrat"/>
                <a:sym typeface="Montserrat"/>
              </a:rPr>
              <a:t>Un système tutoriel intelligent (STI) peut être définit comme un environnement d’apprentissage informatisé qui intègre des modèles computationnels empruntés aux sciences cognitives</a:t>
            </a:r>
            <a:r>
              <a:rPr lang="en" sz="1800">
                <a:latin typeface="Montserrat"/>
                <a:ea typeface="Montserrat"/>
                <a:cs typeface="Montserrat"/>
                <a:sym typeface="Montserrat"/>
              </a:rPr>
              <a:t> </a:t>
            </a:r>
            <a:r>
              <a:rPr lang="en" sz="1800">
                <a:latin typeface="Montserrat"/>
                <a:ea typeface="Montserrat"/>
                <a:cs typeface="Montserrat"/>
                <a:sym typeface="Montserrat"/>
              </a:rPr>
              <a:t>,</a:t>
            </a:r>
            <a:r>
              <a:rPr lang="en" sz="1800">
                <a:latin typeface="Montserrat"/>
                <a:ea typeface="Montserrat"/>
                <a:cs typeface="Montserrat"/>
                <a:sym typeface="Montserrat"/>
              </a:rPr>
              <a:t> </a:t>
            </a:r>
            <a:r>
              <a:rPr lang="en" sz="1800">
                <a:latin typeface="Montserrat"/>
                <a:ea typeface="Montserrat"/>
                <a:cs typeface="Montserrat"/>
                <a:sym typeface="Montserrat"/>
              </a:rPr>
              <a:t>à la linguistique computationnelle, aux sciences de l’éducation , à l’intelligence artificielle, aux mathématiques ainsi qu’à d’autres domaines.</a:t>
            </a:r>
            <a:endParaRPr sz="1800">
              <a:latin typeface="Montserrat"/>
              <a:ea typeface="Montserrat"/>
              <a:cs typeface="Montserrat"/>
              <a:sym typeface="Montserrat"/>
            </a:endParaRPr>
          </a:p>
          <a:p>
            <a:pPr indent="0" lvl="0" marL="0" rtl="0" algn="just">
              <a:spcBef>
                <a:spcPts val="0"/>
              </a:spcBef>
              <a:spcAft>
                <a:spcPts val="0"/>
              </a:spcAft>
              <a:buNone/>
            </a:pPr>
            <a:r>
              <a:t/>
            </a:r>
            <a:endParaRPr sz="1800">
              <a:latin typeface="Montserrat"/>
              <a:ea typeface="Montserrat"/>
              <a:cs typeface="Montserrat"/>
              <a:sym typeface="Montserrat"/>
            </a:endParaRPr>
          </a:p>
        </p:txBody>
      </p:sp>
      <p:sp>
        <p:nvSpPr>
          <p:cNvPr id="755" name="Google Shape;755;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5" name="Shape 2595"/>
        <p:cNvGrpSpPr/>
        <p:nvPr/>
      </p:nvGrpSpPr>
      <p:grpSpPr>
        <a:xfrm>
          <a:off x="0" y="0"/>
          <a:ext cx="0" cy="0"/>
          <a:chOff x="0" y="0"/>
          <a:chExt cx="0" cy="0"/>
        </a:xfrm>
      </p:grpSpPr>
      <p:pic>
        <p:nvPicPr>
          <p:cNvPr id="2596" name="Google Shape;2596;p100"/>
          <p:cNvPicPr preferRelativeResize="0"/>
          <p:nvPr/>
        </p:nvPicPr>
        <p:blipFill>
          <a:blip r:embed="rId3">
            <a:alphaModFix/>
          </a:blip>
          <a:stretch>
            <a:fillRect/>
          </a:stretch>
        </p:blipFill>
        <p:spPr>
          <a:xfrm>
            <a:off x="7459275" y="3384950"/>
            <a:ext cx="1684725" cy="1684725"/>
          </a:xfrm>
          <a:prstGeom prst="rect">
            <a:avLst/>
          </a:prstGeom>
          <a:noFill/>
          <a:ln>
            <a:noFill/>
          </a:ln>
        </p:spPr>
      </p:pic>
      <p:sp>
        <p:nvSpPr>
          <p:cNvPr id="2597" name="Google Shape;2597;p100"/>
          <p:cNvSpPr txBox="1"/>
          <p:nvPr>
            <p:ph type="title"/>
          </p:nvPr>
        </p:nvSpPr>
        <p:spPr>
          <a:xfrm>
            <a:off x="411775" y="172125"/>
            <a:ext cx="6722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latin typeface="Montserrat"/>
                <a:ea typeface="Montserrat"/>
                <a:cs typeface="Montserrat"/>
                <a:sym typeface="Montserrat"/>
              </a:rPr>
              <a:t>Tableau de bord</a:t>
            </a:r>
            <a:endParaRPr sz="1900">
              <a:latin typeface="Montserrat"/>
              <a:ea typeface="Montserrat"/>
              <a:cs typeface="Montserrat"/>
              <a:sym typeface="Montserrat"/>
            </a:endParaRPr>
          </a:p>
        </p:txBody>
      </p:sp>
      <p:sp>
        <p:nvSpPr>
          <p:cNvPr id="2598" name="Google Shape;2598;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99" name="Google Shape;2599;p100"/>
          <p:cNvSpPr txBox="1"/>
          <p:nvPr>
            <p:ph type="title"/>
          </p:nvPr>
        </p:nvSpPr>
        <p:spPr>
          <a:xfrm>
            <a:off x="757226" y="35025"/>
            <a:ext cx="3405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Implémentation/Interface Utilisateur</a:t>
            </a:r>
            <a:endParaRPr sz="1500"/>
          </a:p>
        </p:txBody>
      </p:sp>
      <p:sp>
        <p:nvSpPr>
          <p:cNvPr id="2600" name="Google Shape;2600;p100"/>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p:txBody>
      </p:sp>
      <p:pic>
        <p:nvPicPr>
          <p:cNvPr id="2601" name="Google Shape;2601;p100"/>
          <p:cNvPicPr preferRelativeResize="0"/>
          <p:nvPr/>
        </p:nvPicPr>
        <p:blipFill>
          <a:blip r:embed="rId4">
            <a:alphaModFix/>
          </a:blip>
          <a:stretch>
            <a:fillRect/>
          </a:stretch>
        </p:blipFill>
        <p:spPr>
          <a:xfrm>
            <a:off x="642925" y="784925"/>
            <a:ext cx="7372457" cy="42184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5" name="Shape 2605"/>
        <p:cNvGrpSpPr/>
        <p:nvPr/>
      </p:nvGrpSpPr>
      <p:grpSpPr>
        <a:xfrm>
          <a:off x="0" y="0"/>
          <a:ext cx="0" cy="0"/>
          <a:chOff x="0" y="0"/>
          <a:chExt cx="0" cy="0"/>
        </a:xfrm>
      </p:grpSpPr>
      <p:sp>
        <p:nvSpPr>
          <p:cNvPr id="2606" name="Google Shape;2606;p101"/>
          <p:cNvSpPr txBox="1"/>
          <p:nvPr>
            <p:ph type="title"/>
          </p:nvPr>
        </p:nvSpPr>
        <p:spPr>
          <a:xfrm>
            <a:off x="411775" y="172125"/>
            <a:ext cx="6722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latin typeface="Montserrat"/>
                <a:ea typeface="Montserrat"/>
                <a:cs typeface="Montserrat"/>
                <a:sym typeface="Montserrat"/>
              </a:rPr>
              <a:t>Échange entre l’apprenant et le patient virtuel</a:t>
            </a:r>
            <a:endParaRPr sz="1900">
              <a:latin typeface="Montserrat"/>
              <a:ea typeface="Montserrat"/>
              <a:cs typeface="Montserrat"/>
              <a:sym typeface="Montserrat"/>
            </a:endParaRPr>
          </a:p>
        </p:txBody>
      </p:sp>
      <p:sp>
        <p:nvSpPr>
          <p:cNvPr id="2607" name="Google Shape;2607;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08" name="Google Shape;2608;p101"/>
          <p:cNvSpPr txBox="1"/>
          <p:nvPr>
            <p:ph type="title"/>
          </p:nvPr>
        </p:nvSpPr>
        <p:spPr>
          <a:xfrm>
            <a:off x="757226" y="35025"/>
            <a:ext cx="3405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Implémentation/Interface Utilisateur</a:t>
            </a:r>
            <a:endParaRPr sz="1500"/>
          </a:p>
        </p:txBody>
      </p:sp>
      <p:sp>
        <p:nvSpPr>
          <p:cNvPr id="2609" name="Google Shape;2609;p101"/>
          <p:cNvSpPr txBox="1"/>
          <p:nvPr>
            <p:ph idx="2" type="title"/>
          </p:nvPr>
        </p:nvSpPr>
        <p:spPr>
          <a:xfrm>
            <a:off x="439697" y="150500"/>
            <a:ext cx="6093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p:txBody>
      </p:sp>
      <p:pic>
        <p:nvPicPr>
          <p:cNvPr id="2610" name="Google Shape;2610;p101"/>
          <p:cNvPicPr preferRelativeResize="0"/>
          <p:nvPr/>
        </p:nvPicPr>
        <p:blipFill>
          <a:blip r:embed="rId3">
            <a:alphaModFix/>
          </a:blip>
          <a:stretch>
            <a:fillRect/>
          </a:stretch>
        </p:blipFill>
        <p:spPr>
          <a:xfrm>
            <a:off x="1020450" y="808950"/>
            <a:ext cx="6350549" cy="4237575"/>
          </a:xfrm>
          <a:prstGeom prst="rect">
            <a:avLst/>
          </a:prstGeom>
          <a:noFill/>
          <a:ln>
            <a:noFill/>
          </a:ln>
        </p:spPr>
      </p:pic>
      <p:pic>
        <p:nvPicPr>
          <p:cNvPr id="2611" name="Google Shape;2611;p101"/>
          <p:cNvPicPr preferRelativeResize="0"/>
          <p:nvPr/>
        </p:nvPicPr>
        <p:blipFill>
          <a:blip r:embed="rId4">
            <a:alphaModFix/>
          </a:blip>
          <a:stretch>
            <a:fillRect/>
          </a:stretch>
        </p:blipFill>
        <p:spPr>
          <a:xfrm>
            <a:off x="7459275" y="3384950"/>
            <a:ext cx="1684725" cy="16847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5" name="Shape 2615"/>
        <p:cNvGrpSpPr/>
        <p:nvPr/>
      </p:nvGrpSpPr>
      <p:grpSpPr>
        <a:xfrm>
          <a:off x="0" y="0"/>
          <a:ext cx="0" cy="0"/>
          <a:chOff x="0" y="0"/>
          <a:chExt cx="0" cy="0"/>
        </a:xfrm>
      </p:grpSpPr>
      <p:sp>
        <p:nvSpPr>
          <p:cNvPr id="2616" name="Google Shape;2616;p102"/>
          <p:cNvSpPr txBox="1"/>
          <p:nvPr>
            <p:ph type="title"/>
          </p:nvPr>
        </p:nvSpPr>
        <p:spPr>
          <a:xfrm>
            <a:off x="714300" y="2354175"/>
            <a:ext cx="3048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Discussions</a:t>
            </a:r>
            <a:endParaRPr sz="4100"/>
          </a:p>
        </p:txBody>
      </p:sp>
      <p:sp>
        <p:nvSpPr>
          <p:cNvPr id="2617" name="Google Shape;2617;p102"/>
          <p:cNvSpPr txBox="1"/>
          <p:nvPr>
            <p:ph idx="2" type="title"/>
          </p:nvPr>
        </p:nvSpPr>
        <p:spPr>
          <a:xfrm>
            <a:off x="714300" y="955875"/>
            <a:ext cx="3048000" cy="139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618" name="Google Shape;2618;p102"/>
          <p:cNvSpPr/>
          <p:nvPr/>
        </p:nvSpPr>
        <p:spPr>
          <a:xfrm>
            <a:off x="7959915" y="812711"/>
            <a:ext cx="116400" cy="116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02"/>
          <p:cNvSpPr/>
          <p:nvPr/>
        </p:nvSpPr>
        <p:spPr>
          <a:xfrm>
            <a:off x="8124171" y="812711"/>
            <a:ext cx="116400" cy="116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02"/>
          <p:cNvSpPr/>
          <p:nvPr/>
        </p:nvSpPr>
        <p:spPr>
          <a:xfrm>
            <a:off x="8288427" y="812711"/>
            <a:ext cx="116400" cy="116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1" name="Google Shape;2621;p102"/>
          <p:cNvPicPr preferRelativeResize="0"/>
          <p:nvPr/>
        </p:nvPicPr>
        <p:blipFill>
          <a:blip r:embed="rId3">
            <a:alphaModFix/>
          </a:blip>
          <a:stretch>
            <a:fillRect/>
          </a:stretch>
        </p:blipFill>
        <p:spPr>
          <a:xfrm>
            <a:off x="3914700" y="1081511"/>
            <a:ext cx="5076900" cy="2940041"/>
          </a:xfrm>
          <a:prstGeom prst="rect">
            <a:avLst/>
          </a:prstGeom>
          <a:noFill/>
          <a:ln>
            <a:noFill/>
          </a:ln>
        </p:spPr>
      </p:pic>
      <p:sp>
        <p:nvSpPr>
          <p:cNvPr id="2622" name="Google Shape;2622;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6" name="Shape 2626"/>
        <p:cNvGrpSpPr/>
        <p:nvPr/>
      </p:nvGrpSpPr>
      <p:grpSpPr>
        <a:xfrm>
          <a:off x="0" y="0"/>
          <a:ext cx="0" cy="0"/>
          <a:chOff x="0" y="0"/>
          <a:chExt cx="0" cy="0"/>
        </a:xfrm>
      </p:grpSpPr>
      <p:sp>
        <p:nvSpPr>
          <p:cNvPr id="2627" name="Google Shape;2627;p103"/>
          <p:cNvSpPr txBox="1"/>
          <p:nvPr>
            <p:ph type="title"/>
          </p:nvPr>
        </p:nvSpPr>
        <p:spPr>
          <a:xfrm>
            <a:off x="577825" y="589250"/>
            <a:ext cx="4700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Points forts</a:t>
            </a:r>
            <a:endParaRPr/>
          </a:p>
        </p:txBody>
      </p:sp>
      <p:sp>
        <p:nvSpPr>
          <p:cNvPr id="2628" name="Google Shape;2628;p103"/>
          <p:cNvSpPr txBox="1"/>
          <p:nvPr/>
        </p:nvSpPr>
        <p:spPr>
          <a:xfrm>
            <a:off x="419175" y="1389000"/>
            <a:ext cx="8032500" cy="3386400"/>
          </a:xfrm>
          <a:prstGeom prst="rect">
            <a:avLst/>
          </a:prstGeom>
          <a:noFill/>
          <a:ln>
            <a:noFill/>
          </a:ln>
        </p:spPr>
        <p:txBody>
          <a:bodyPr anchorCtr="0" anchor="t" bIns="91425" lIns="91425" spcFirstLastPara="1" rIns="91425" wrap="square" tIns="91425">
            <a:spAutoFit/>
          </a:bodyPr>
          <a:lstStyle/>
          <a:p>
            <a:pPr indent="-330200" lvl="0" marL="457200" rtl="0" algn="just">
              <a:spcBef>
                <a:spcPts val="0"/>
              </a:spcBef>
              <a:spcAft>
                <a:spcPts val="0"/>
              </a:spcAft>
              <a:buSzPts val="1600"/>
              <a:buFont typeface="Montserrat"/>
              <a:buChar char="●"/>
            </a:pPr>
            <a:r>
              <a:rPr lang="en" sz="1600">
                <a:latin typeface="Montserrat"/>
                <a:ea typeface="Montserrat"/>
                <a:cs typeface="Montserrat"/>
                <a:sym typeface="Montserrat"/>
              </a:rPr>
              <a:t>Adaptation du contenu (des CAS) en fonction du niveau réel de l’apprenant médecin.</a:t>
            </a:r>
            <a:endParaRPr sz="1600">
              <a:latin typeface="Montserrat"/>
              <a:ea typeface="Montserrat"/>
              <a:cs typeface="Montserrat"/>
              <a:sym typeface="Montserrat"/>
            </a:endParaRPr>
          </a:p>
          <a:p>
            <a:pPr indent="-330200" lvl="0" marL="457200" rtl="0" algn="just">
              <a:spcBef>
                <a:spcPts val="0"/>
              </a:spcBef>
              <a:spcAft>
                <a:spcPts val="0"/>
              </a:spcAft>
              <a:buSzPts val="1600"/>
              <a:buFont typeface="Montserrat"/>
              <a:buChar char="●"/>
            </a:pPr>
            <a:r>
              <a:rPr lang="en" sz="1600">
                <a:latin typeface="Montserrat"/>
                <a:ea typeface="Montserrat"/>
                <a:cs typeface="Montserrat"/>
                <a:sym typeface="Montserrat"/>
              </a:rPr>
              <a:t>Utilisation de plusieurs types de feedback qui fournissent à l’apprenant un retour sur sa performance pendant la séance, et sur les moyens de l’améliorer.</a:t>
            </a:r>
            <a:endParaRPr sz="1600">
              <a:latin typeface="Montserrat"/>
              <a:ea typeface="Montserrat"/>
              <a:cs typeface="Montserrat"/>
              <a:sym typeface="Montserrat"/>
            </a:endParaRPr>
          </a:p>
          <a:p>
            <a:pPr indent="-330200" lvl="0" marL="457200" rtl="0" algn="just">
              <a:spcBef>
                <a:spcPts val="0"/>
              </a:spcBef>
              <a:spcAft>
                <a:spcPts val="0"/>
              </a:spcAft>
              <a:buSzPts val="1600"/>
              <a:buFont typeface="Montserrat"/>
              <a:buChar char="●"/>
            </a:pPr>
            <a:r>
              <a:rPr lang="en" sz="1600">
                <a:latin typeface="Montserrat"/>
                <a:ea typeface="Montserrat"/>
                <a:cs typeface="Montserrat"/>
                <a:sym typeface="Montserrat"/>
              </a:rPr>
              <a:t>Prise en compte de l’état cognitif et affectif pour améliorer la stratégie pédagogique.</a:t>
            </a:r>
            <a:endParaRPr sz="1600">
              <a:latin typeface="Montserrat"/>
              <a:ea typeface="Montserrat"/>
              <a:cs typeface="Montserrat"/>
              <a:sym typeface="Montserrat"/>
            </a:endParaRPr>
          </a:p>
          <a:p>
            <a:pPr indent="-330200" lvl="0" marL="457200" rtl="0" algn="just">
              <a:spcBef>
                <a:spcPts val="0"/>
              </a:spcBef>
              <a:spcAft>
                <a:spcPts val="0"/>
              </a:spcAft>
              <a:buSzPts val="1600"/>
              <a:buFont typeface="Montserrat"/>
              <a:buChar char="●"/>
            </a:pPr>
            <a:r>
              <a:rPr lang="en" sz="1600">
                <a:latin typeface="Montserrat"/>
                <a:ea typeface="Montserrat"/>
                <a:cs typeface="Montserrat"/>
                <a:sym typeface="Montserrat"/>
              </a:rPr>
              <a:t>Modélisation des procédures de pose de diagnostic pour facilement évaluer la procédure de l’apprenant.</a:t>
            </a:r>
            <a:endParaRPr sz="1600">
              <a:latin typeface="Montserrat"/>
              <a:ea typeface="Montserrat"/>
              <a:cs typeface="Montserrat"/>
              <a:sym typeface="Montserrat"/>
            </a:endParaRPr>
          </a:p>
          <a:p>
            <a:pPr indent="-330200" lvl="0" marL="457200" rtl="0" algn="just">
              <a:spcBef>
                <a:spcPts val="0"/>
              </a:spcBef>
              <a:spcAft>
                <a:spcPts val="0"/>
              </a:spcAft>
              <a:buSzPts val="1600"/>
              <a:buFont typeface="Montserrat"/>
              <a:buChar char="●"/>
            </a:pPr>
            <a:r>
              <a:rPr lang="en" sz="1600">
                <a:latin typeface="Montserrat"/>
                <a:ea typeface="Montserrat"/>
                <a:cs typeface="Montserrat"/>
                <a:sym typeface="Montserrat"/>
              </a:rPr>
              <a:t>Prise en compte des examens dans notre système, pour rendre la pose de diagnostic encore plus réelle et variée.</a:t>
            </a:r>
            <a:endParaRPr sz="1600">
              <a:latin typeface="Montserrat"/>
              <a:ea typeface="Montserrat"/>
              <a:cs typeface="Montserrat"/>
              <a:sym typeface="Montserrat"/>
            </a:endParaRPr>
          </a:p>
          <a:p>
            <a:pPr indent="-330200" lvl="0" marL="457200" rtl="0" algn="just">
              <a:spcBef>
                <a:spcPts val="0"/>
              </a:spcBef>
              <a:spcAft>
                <a:spcPts val="0"/>
              </a:spcAft>
              <a:buSzPts val="1600"/>
              <a:buFont typeface="Montserrat"/>
              <a:buChar char="●"/>
            </a:pPr>
            <a:r>
              <a:rPr lang="en" sz="1600">
                <a:latin typeface="Montserrat"/>
                <a:ea typeface="Montserrat"/>
                <a:cs typeface="Montserrat"/>
                <a:sym typeface="Montserrat"/>
              </a:rPr>
              <a:t>Utilisation des discussions par voix et par textes pour rendre l’expérience encore plus réaliste.</a:t>
            </a:r>
            <a:endParaRPr sz="1600">
              <a:latin typeface="Montserrat"/>
              <a:ea typeface="Montserrat"/>
              <a:cs typeface="Montserrat"/>
              <a:sym typeface="Montserrat"/>
            </a:endParaRPr>
          </a:p>
        </p:txBody>
      </p:sp>
      <p:sp>
        <p:nvSpPr>
          <p:cNvPr id="2629" name="Google Shape;2629;p103"/>
          <p:cNvSpPr txBox="1"/>
          <p:nvPr>
            <p:ph idx="2" type="title"/>
          </p:nvPr>
        </p:nvSpPr>
        <p:spPr>
          <a:xfrm>
            <a:off x="362524" y="150500"/>
            <a:ext cx="5340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04.</a:t>
            </a:r>
            <a:endParaRPr sz="1400"/>
          </a:p>
        </p:txBody>
      </p:sp>
      <p:sp>
        <p:nvSpPr>
          <p:cNvPr id="2630" name="Google Shape;2630;p103"/>
          <p:cNvSpPr txBox="1"/>
          <p:nvPr>
            <p:ph type="title"/>
          </p:nvPr>
        </p:nvSpPr>
        <p:spPr>
          <a:xfrm>
            <a:off x="757223" y="35025"/>
            <a:ext cx="8268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Discussion</a:t>
            </a:r>
            <a:endParaRPr sz="1500"/>
          </a:p>
        </p:txBody>
      </p:sp>
      <p:sp>
        <p:nvSpPr>
          <p:cNvPr id="2631" name="Google Shape;2631;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32" name="Google Shape;2632;p103"/>
          <p:cNvPicPr preferRelativeResize="0"/>
          <p:nvPr/>
        </p:nvPicPr>
        <p:blipFill>
          <a:blip r:embed="rId3">
            <a:alphaModFix/>
          </a:blip>
          <a:stretch>
            <a:fillRect/>
          </a:stretch>
        </p:blipFill>
        <p:spPr>
          <a:xfrm>
            <a:off x="7047098" y="150501"/>
            <a:ext cx="1453624" cy="84179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6" name="Shape 2636"/>
        <p:cNvGrpSpPr/>
        <p:nvPr/>
      </p:nvGrpSpPr>
      <p:grpSpPr>
        <a:xfrm>
          <a:off x="0" y="0"/>
          <a:ext cx="0" cy="0"/>
          <a:chOff x="0" y="0"/>
          <a:chExt cx="0" cy="0"/>
        </a:xfrm>
      </p:grpSpPr>
      <p:sp>
        <p:nvSpPr>
          <p:cNvPr id="2637" name="Google Shape;2637;p104"/>
          <p:cNvSpPr txBox="1"/>
          <p:nvPr>
            <p:ph type="title"/>
          </p:nvPr>
        </p:nvSpPr>
        <p:spPr>
          <a:xfrm>
            <a:off x="342600" y="878550"/>
            <a:ext cx="4700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Limites</a:t>
            </a:r>
            <a:endParaRPr/>
          </a:p>
        </p:txBody>
      </p:sp>
      <p:sp>
        <p:nvSpPr>
          <p:cNvPr id="2638" name="Google Shape;2638;p104"/>
          <p:cNvSpPr txBox="1"/>
          <p:nvPr/>
        </p:nvSpPr>
        <p:spPr>
          <a:xfrm>
            <a:off x="264100" y="1799938"/>
            <a:ext cx="8032500" cy="1169700"/>
          </a:xfrm>
          <a:prstGeom prst="rect">
            <a:avLst/>
          </a:prstGeom>
          <a:noFill/>
          <a:ln>
            <a:noFill/>
          </a:ln>
        </p:spPr>
        <p:txBody>
          <a:bodyPr anchorCtr="0" anchor="t" bIns="91425" lIns="91425" spcFirstLastPara="1" rIns="91425" wrap="square" tIns="91425">
            <a:spAutoFit/>
          </a:bodyPr>
          <a:lstStyle/>
          <a:p>
            <a:pPr indent="-330200" lvl="0" marL="457200" rtl="0" algn="just">
              <a:spcBef>
                <a:spcPts val="0"/>
              </a:spcBef>
              <a:spcAft>
                <a:spcPts val="0"/>
              </a:spcAft>
              <a:buSzPts val="1600"/>
              <a:buFont typeface="Montserrat"/>
              <a:buChar char="●"/>
            </a:pPr>
            <a:r>
              <a:rPr lang="en" sz="1600">
                <a:latin typeface="Montserrat"/>
                <a:ea typeface="Montserrat"/>
                <a:cs typeface="Montserrat"/>
                <a:sym typeface="Montserrat"/>
              </a:rPr>
              <a:t>Le suivi d’un patient n’est pas pris en compte (les CAS liés).</a:t>
            </a:r>
            <a:br>
              <a:rPr lang="en" sz="1600">
                <a:latin typeface="Montserrat"/>
                <a:ea typeface="Montserrat"/>
                <a:cs typeface="Montserrat"/>
                <a:sym typeface="Montserrat"/>
              </a:rPr>
            </a:br>
            <a:endParaRPr sz="1600">
              <a:latin typeface="Montserrat"/>
              <a:ea typeface="Montserrat"/>
              <a:cs typeface="Montserrat"/>
              <a:sym typeface="Montserrat"/>
            </a:endParaRPr>
          </a:p>
          <a:p>
            <a:pPr indent="-330200" lvl="0" marL="457200" rtl="0" algn="just">
              <a:spcBef>
                <a:spcPts val="0"/>
              </a:spcBef>
              <a:spcAft>
                <a:spcPts val="0"/>
              </a:spcAft>
              <a:buSzPts val="1600"/>
              <a:buFont typeface="Montserrat"/>
              <a:buChar char="●"/>
            </a:pPr>
            <a:r>
              <a:rPr lang="en" sz="1600">
                <a:latin typeface="Montserrat"/>
                <a:ea typeface="Montserrat"/>
                <a:cs typeface="Montserrat"/>
                <a:sym typeface="Montserrat"/>
              </a:rPr>
              <a:t>La simulation des expressions du patient virtuel n’est pas pris en compte.</a:t>
            </a:r>
            <a:endParaRPr sz="1600">
              <a:latin typeface="Montserrat"/>
              <a:ea typeface="Montserrat"/>
              <a:cs typeface="Montserrat"/>
              <a:sym typeface="Montserrat"/>
            </a:endParaRPr>
          </a:p>
        </p:txBody>
      </p:sp>
      <p:sp>
        <p:nvSpPr>
          <p:cNvPr id="2639" name="Google Shape;2639;p104"/>
          <p:cNvSpPr txBox="1"/>
          <p:nvPr>
            <p:ph idx="2" type="title"/>
          </p:nvPr>
        </p:nvSpPr>
        <p:spPr>
          <a:xfrm>
            <a:off x="362524" y="150500"/>
            <a:ext cx="5340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04.</a:t>
            </a:r>
            <a:endParaRPr sz="1400"/>
          </a:p>
        </p:txBody>
      </p:sp>
      <p:sp>
        <p:nvSpPr>
          <p:cNvPr id="2640" name="Google Shape;2640;p104"/>
          <p:cNvSpPr txBox="1"/>
          <p:nvPr>
            <p:ph type="title"/>
          </p:nvPr>
        </p:nvSpPr>
        <p:spPr>
          <a:xfrm>
            <a:off x="757223" y="35025"/>
            <a:ext cx="8268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Discussion</a:t>
            </a:r>
            <a:endParaRPr sz="1500"/>
          </a:p>
        </p:txBody>
      </p:sp>
      <p:sp>
        <p:nvSpPr>
          <p:cNvPr id="2641" name="Google Shape;2641;p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42" name="Google Shape;2642;p104"/>
          <p:cNvPicPr preferRelativeResize="0"/>
          <p:nvPr/>
        </p:nvPicPr>
        <p:blipFill>
          <a:blip r:embed="rId3">
            <a:alphaModFix/>
          </a:blip>
          <a:stretch>
            <a:fillRect/>
          </a:stretch>
        </p:blipFill>
        <p:spPr>
          <a:xfrm>
            <a:off x="7047098" y="150501"/>
            <a:ext cx="1453624" cy="8417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6" name="Shape 2646"/>
        <p:cNvGrpSpPr/>
        <p:nvPr/>
      </p:nvGrpSpPr>
      <p:grpSpPr>
        <a:xfrm>
          <a:off x="0" y="0"/>
          <a:ext cx="0" cy="0"/>
          <a:chOff x="0" y="0"/>
          <a:chExt cx="0" cy="0"/>
        </a:xfrm>
      </p:grpSpPr>
      <p:sp>
        <p:nvSpPr>
          <p:cNvPr id="2647" name="Google Shape;2647;p105"/>
          <p:cNvSpPr txBox="1"/>
          <p:nvPr>
            <p:ph type="title"/>
          </p:nvPr>
        </p:nvSpPr>
        <p:spPr>
          <a:xfrm>
            <a:off x="525975" y="512063"/>
            <a:ext cx="4700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Perspectives</a:t>
            </a:r>
            <a:endParaRPr/>
          </a:p>
        </p:txBody>
      </p:sp>
      <p:sp>
        <p:nvSpPr>
          <p:cNvPr id="2648" name="Google Shape;2648;p105"/>
          <p:cNvSpPr txBox="1"/>
          <p:nvPr/>
        </p:nvSpPr>
        <p:spPr>
          <a:xfrm>
            <a:off x="419175" y="1389000"/>
            <a:ext cx="8032500" cy="2401200"/>
          </a:xfrm>
          <a:prstGeom prst="rect">
            <a:avLst/>
          </a:prstGeom>
          <a:noFill/>
          <a:ln>
            <a:noFill/>
          </a:ln>
        </p:spPr>
        <p:txBody>
          <a:bodyPr anchorCtr="0" anchor="t" bIns="91425" lIns="91425" spcFirstLastPara="1" rIns="91425" wrap="square" tIns="91425">
            <a:spAutoFit/>
          </a:bodyPr>
          <a:lstStyle/>
          <a:p>
            <a:pPr indent="-330200" lvl="0" marL="457200" rtl="0" algn="just">
              <a:spcBef>
                <a:spcPts val="0"/>
              </a:spcBef>
              <a:spcAft>
                <a:spcPts val="0"/>
              </a:spcAft>
              <a:buSzPts val="1600"/>
              <a:buFont typeface="Montserrat"/>
              <a:buChar char="●"/>
            </a:pPr>
            <a:r>
              <a:rPr lang="en" sz="1600">
                <a:latin typeface="Montserrat"/>
                <a:ea typeface="Montserrat"/>
                <a:cs typeface="Montserrat"/>
                <a:sym typeface="Montserrat"/>
              </a:rPr>
              <a:t>On pourrait ajouter la prescription des médicaments dans la procédure de la pose de diagnostic.</a:t>
            </a:r>
            <a:br>
              <a:rPr lang="en" sz="1600">
                <a:latin typeface="Montserrat"/>
                <a:ea typeface="Montserrat"/>
                <a:cs typeface="Montserrat"/>
                <a:sym typeface="Montserrat"/>
              </a:rPr>
            </a:br>
            <a:endParaRPr sz="1600">
              <a:latin typeface="Montserrat"/>
              <a:ea typeface="Montserrat"/>
              <a:cs typeface="Montserrat"/>
              <a:sym typeface="Montserrat"/>
            </a:endParaRPr>
          </a:p>
          <a:p>
            <a:pPr indent="-330200" lvl="0" marL="457200" rtl="0" algn="just">
              <a:spcBef>
                <a:spcPts val="0"/>
              </a:spcBef>
              <a:spcAft>
                <a:spcPts val="0"/>
              </a:spcAft>
              <a:buSzPts val="1600"/>
              <a:buFont typeface="Montserrat"/>
              <a:buChar char="●"/>
            </a:pPr>
            <a:r>
              <a:rPr lang="en" sz="1600">
                <a:latin typeface="Montserrat"/>
                <a:ea typeface="Montserrat"/>
                <a:cs typeface="Montserrat"/>
                <a:sym typeface="Montserrat"/>
              </a:rPr>
              <a:t>On pourrait utiliser le modèle inférentiel pour rendre la stratégie pédagogique encore plus efficace.</a:t>
            </a:r>
            <a:br>
              <a:rPr lang="en" sz="1600">
                <a:latin typeface="Montserrat"/>
                <a:ea typeface="Montserrat"/>
                <a:cs typeface="Montserrat"/>
                <a:sym typeface="Montserrat"/>
              </a:rPr>
            </a:br>
            <a:endParaRPr sz="1600">
              <a:latin typeface="Montserrat"/>
              <a:ea typeface="Montserrat"/>
              <a:cs typeface="Montserrat"/>
              <a:sym typeface="Montserrat"/>
            </a:endParaRPr>
          </a:p>
          <a:p>
            <a:pPr indent="-330200" lvl="0" marL="457200" rtl="0" algn="just">
              <a:spcBef>
                <a:spcPts val="0"/>
              </a:spcBef>
              <a:spcAft>
                <a:spcPts val="0"/>
              </a:spcAft>
              <a:buSzPts val="1600"/>
              <a:buFont typeface="Montserrat"/>
              <a:buChar char="●"/>
            </a:pPr>
            <a:r>
              <a:rPr lang="en" sz="1600">
                <a:latin typeface="Montserrat"/>
                <a:ea typeface="Montserrat"/>
                <a:cs typeface="Montserrat"/>
                <a:sym typeface="Montserrat"/>
              </a:rPr>
              <a:t>On pourrait ajouter l’évaluation des expressions non verbales du patient par l’apprenant médecin.</a:t>
            </a:r>
            <a:endParaRPr sz="16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p:txBody>
      </p:sp>
      <p:sp>
        <p:nvSpPr>
          <p:cNvPr id="2649" name="Google Shape;2649;p105"/>
          <p:cNvSpPr txBox="1"/>
          <p:nvPr>
            <p:ph idx="2" type="title"/>
          </p:nvPr>
        </p:nvSpPr>
        <p:spPr>
          <a:xfrm>
            <a:off x="362524" y="150500"/>
            <a:ext cx="5340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04.</a:t>
            </a:r>
            <a:endParaRPr sz="1400"/>
          </a:p>
        </p:txBody>
      </p:sp>
      <p:sp>
        <p:nvSpPr>
          <p:cNvPr id="2650" name="Google Shape;2650;p105"/>
          <p:cNvSpPr txBox="1"/>
          <p:nvPr>
            <p:ph type="title"/>
          </p:nvPr>
        </p:nvSpPr>
        <p:spPr>
          <a:xfrm>
            <a:off x="757223" y="35025"/>
            <a:ext cx="8268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Discussion</a:t>
            </a:r>
            <a:endParaRPr sz="1500"/>
          </a:p>
        </p:txBody>
      </p:sp>
      <p:sp>
        <p:nvSpPr>
          <p:cNvPr id="2651" name="Google Shape;2651;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52" name="Google Shape;2652;p105"/>
          <p:cNvPicPr preferRelativeResize="0"/>
          <p:nvPr/>
        </p:nvPicPr>
        <p:blipFill>
          <a:blip r:embed="rId3">
            <a:alphaModFix/>
          </a:blip>
          <a:stretch>
            <a:fillRect/>
          </a:stretch>
        </p:blipFill>
        <p:spPr>
          <a:xfrm>
            <a:off x="7047098" y="150501"/>
            <a:ext cx="1453624" cy="84179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6" name="Shape 2656"/>
        <p:cNvGrpSpPr/>
        <p:nvPr/>
      </p:nvGrpSpPr>
      <p:grpSpPr>
        <a:xfrm>
          <a:off x="0" y="0"/>
          <a:ext cx="0" cy="0"/>
          <a:chOff x="0" y="0"/>
          <a:chExt cx="0" cy="0"/>
        </a:xfrm>
      </p:grpSpPr>
      <p:sp>
        <p:nvSpPr>
          <p:cNvPr id="2657" name="Google Shape;2657;p106"/>
          <p:cNvSpPr txBox="1"/>
          <p:nvPr>
            <p:ph type="title"/>
          </p:nvPr>
        </p:nvSpPr>
        <p:spPr>
          <a:xfrm>
            <a:off x="3685825" y="355913"/>
            <a:ext cx="4239900" cy="848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CONCLUSION</a:t>
            </a:r>
            <a:endParaRPr/>
          </a:p>
        </p:txBody>
      </p:sp>
      <p:grpSp>
        <p:nvGrpSpPr>
          <p:cNvPr id="2658" name="Google Shape;2658;p106"/>
          <p:cNvGrpSpPr/>
          <p:nvPr/>
        </p:nvGrpSpPr>
        <p:grpSpPr>
          <a:xfrm>
            <a:off x="637774" y="1192808"/>
            <a:ext cx="1433949" cy="3117068"/>
            <a:chOff x="4943474" y="1487383"/>
            <a:chExt cx="1433949" cy="3117068"/>
          </a:xfrm>
        </p:grpSpPr>
        <p:sp>
          <p:nvSpPr>
            <p:cNvPr id="2659" name="Google Shape;2659;p106"/>
            <p:cNvSpPr/>
            <p:nvPr/>
          </p:nvSpPr>
          <p:spPr>
            <a:xfrm>
              <a:off x="5929959" y="4223854"/>
              <a:ext cx="447190" cy="380597"/>
            </a:xfrm>
            <a:custGeom>
              <a:rect b="b" l="l" r="r" t="t"/>
              <a:pathLst>
                <a:path extrusionOk="0" h="5571" w="6546">
                  <a:moveTo>
                    <a:pt x="0" y="1"/>
                  </a:moveTo>
                  <a:lnTo>
                    <a:pt x="1114" y="4072"/>
                  </a:lnTo>
                  <a:lnTo>
                    <a:pt x="1241" y="4491"/>
                  </a:lnTo>
                  <a:cubicBezTo>
                    <a:pt x="1351" y="4948"/>
                    <a:pt x="1771" y="5276"/>
                    <a:pt x="2245" y="5313"/>
                  </a:cubicBezTo>
                  <a:lnTo>
                    <a:pt x="5933" y="5568"/>
                  </a:lnTo>
                  <a:cubicBezTo>
                    <a:pt x="5949" y="5570"/>
                    <a:pt x="5964" y="5571"/>
                    <a:pt x="5979" y="5571"/>
                  </a:cubicBezTo>
                  <a:cubicBezTo>
                    <a:pt x="6319" y="5571"/>
                    <a:pt x="6546" y="5189"/>
                    <a:pt x="6371" y="4875"/>
                  </a:cubicBezTo>
                  <a:cubicBezTo>
                    <a:pt x="6243" y="4692"/>
                    <a:pt x="5002" y="4181"/>
                    <a:pt x="4363" y="3871"/>
                  </a:cubicBezTo>
                  <a:cubicBezTo>
                    <a:pt x="4235" y="3816"/>
                    <a:pt x="4107" y="3743"/>
                    <a:pt x="3998" y="3633"/>
                  </a:cubicBezTo>
                  <a:cubicBezTo>
                    <a:pt x="3998" y="3615"/>
                    <a:pt x="3961" y="3506"/>
                    <a:pt x="3943" y="3360"/>
                  </a:cubicBezTo>
                  <a:cubicBezTo>
                    <a:pt x="3815" y="2666"/>
                    <a:pt x="3523" y="950"/>
                    <a:pt x="3523" y="950"/>
                  </a:cubicBezTo>
                  <a:lnTo>
                    <a:pt x="0"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06"/>
            <p:cNvSpPr/>
            <p:nvPr/>
          </p:nvSpPr>
          <p:spPr>
            <a:xfrm>
              <a:off x="6005994" y="4452099"/>
              <a:ext cx="371429" cy="152280"/>
            </a:xfrm>
            <a:custGeom>
              <a:rect b="b" l="l" r="r" t="t"/>
              <a:pathLst>
                <a:path extrusionOk="0" h="2229" w="5437">
                  <a:moveTo>
                    <a:pt x="2830" y="0"/>
                  </a:moveTo>
                  <a:cubicBezTo>
                    <a:pt x="2757" y="19"/>
                    <a:pt x="2702" y="19"/>
                    <a:pt x="2648" y="55"/>
                  </a:cubicBezTo>
                  <a:cubicBezTo>
                    <a:pt x="2374" y="183"/>
                    <a:pt x="2136" y="877"/>
                    <a:pt x="2136" y="877"/>
                  </a:cubicBezTo>
                  <a:lnTo>
                    <a:pt x="1" y="712"/>
                  </a:lnTo>
                  <a:lnTo>
                    <a:pt x="1" y="712"/>
                  </a:lnTo>
                  <a:lnTo>
                    <a:pt x="128" y="1132"/>
                  </a:lnTo>
                  <a:cubicBezTo>
                    <a:pt x="238" y="1589"/>
                    <a:pt x="658" y="1917"/>
                    <a:pt x="1132" y="1954"/>
                  </a:cubicBezTo>
                  <a:lnTo>
                    <a:pt x="4820" y="2227"/>
                  </a:lnTo>
                  <a:cubicBezTo>
                    <a:pt x="4828" y="2228"/>
                    <a:pt x="4837" y="2228"/>
                    <a:pt x="4845" y="2228"/>
                  </a:cubicBezTo>
                  <a:cubicBezTo>
                    <a:pt x="5197" y="2228"/>
                    <a:pt x="5436" y="1855"/>
                    <a:pt x="5258" y="1534"/>
                  </a:cubicBezTo>
                  <a:cubicBezTo>
                    <a:pt x="5130" y="1351"/>
                    <a:pt x="3889" y="840"/>
                    <a:pt x="3250" y="511"/>
                  </a:cubicBezTo>
                  <a:cubicBezTo>
                    <a:pt x="3250" y="511"/>
                    <a:pt x="3159" y="347"/>
                    <a:pt x="3104" y="219"/>
                  </a:cubicBezTo>
                  <a:cubicBezTo>
                    <a:pt x="3067" y="92"/>
                    <a:pt x="2958" y="19"/>
                    <a:pt x="2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06"/>
            <p:cNvSpPr/>
            <p:nvPr/>
          </p:nvSpPr>
          <p:spPr>
            <a:xfrm>
              <a:off x="4943474" y="4038035"/>
              <a:ext cx="295599" cy="566147"/>
            </a:xfrm>
            <a:custGeom>
              <a:rect b="b" l="l" r="r" t="t"/>
              <a:pathLst>
                <a:path extrusionOk="0" h="8287" w="4327">
                  <a:moveTo>
                    <a:pt x="2446" y="1"/>
                  </a:moveTo>
                  <a:lnTo>
                    <a:pt x="438" y="3706"/>
                  </a:lnTo>
                  <a:lnTo>
                    <a:pt x="219" y="4090"/>
                  </a:lnTo>
                  <a:cubicBezTo>
                    <a:pt x="0" y="4510"/>
                    <a:pt x="55" y="5021"/>
                    <a:pt x="384" y="5368"/>
                  </a:cubicBezTo>
                  <a:lnTo>
                    <a:pt x="2866" y="8124"/>
                  </a:lnTo>
                  <a:cubicBezTo>
                    <a:pt x="2957" y="8236"/>
                    <a:pt x="3080" y="8286"/>
                    <a:pt x="3202" y="8286"/>
                  </a:cubicBezTo>
                  <a:cubicBezTo>
                    <a:pt x="3400" y="8286"/>
                    <a:pt x="3595" y="8156"/>
                    <a:pt x="3651" y="7942"/>
                  </a:cubicBezTo>
                  <a:cubicBezTo>
                    <a:pt x="3688" y="7704"/>
                    <a:pt x="3158" y="6481"/>
                    <a:pt x="2921" y="5824"/>
                  </a:cubicBezTo>
                  <a:cubicBezTo>
                    <a:pt x="2848" y="5678"/>
                    <a:pt x="2812" y="5532"/>
                    <a:pt x="2793" y="5386"/>
                  </a:cubicBezTo>
                  <a:cubicBezTo>
                    <a:pt x="2812" y="5368"/>
                    <a:pt x="2866" y="5276"/>
                    <a:pt x="2958" y="5149"/>
                  </a:cubicBezTo>
                  <a:cubicBezTo>
                    <a:pt x="3341" y="4564"/>
                    <a:pt x="4327" y="3122"/>
                    <a:pt x="4327" y="3122"/>
                  </a:cubicBezTo>
                  <a:lnTo>
                    <a:pt x="2446"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06"/>
            <p:cNvSpPr/>
            <p:nvPr/>
          </p:nvSpPr>
          <p:spPr>
            <a:xfrm>
              <a:off x="4943474" y="4291214"/>
              <a:ext cx="251946" cy="312962"/>
            </a:xfrm>
            <a:custGeom>
              <a:rect b="b" l="l" r="r" t="t"/>
              <a:pathLst>
                <a:path extrusionOk="0" h="4581" w="3688">
                  <a:moveTo>
                    <a:pt x="438" y="0"/>
                  </a:moveTo>
                  <a:lnTo>
                    <a:pt x="219" y="384"/>
                  </a:lnTo>
                  <a:cubicBezTo>
                    <a:pt x="0" y="804"/>
                    <a:pt x="55" y="1315"/>
                    <a:pt x="384" y="1662"/>
                  </a:cubicBezTo>
                  <a:lnTo>
                    <a:pt x="2866" y="4418"/>
                  </a:lnTo>
                  <a:cubicBezTo>
                    <a:pt x="2957" y="4530"/>
                    <a:pt x="3080" y="4580"/>
                    <a:pt x="3202" y="4580"/>
                  </a:cubicBezTo>
                  <a:cubicBezTo>
                    <a:pt x="3400" y="4580"/>
                    <a:pt x="3595" y="4450"/>
                    <a:pt x="3651" y="4236"/>
                  </a:cubicBezTo>
                  <a:cubicBezTo>
                    <a:pt x="3688" y="3998"/>
                    <a:pt x="3158" y="2775"/>
                    <a:pt x="2921" y="2118"/>
                  </a:cubicBezTo>
                  <a:cubicBezTo>
                    <a:pt x="2921" y="2118"/>
                    <a:pt x="2958" y="1917"/>
                    <a:pt x="3012" y="1789"/>
                  </a:cubicBezTo>
                  <a:cubicBezTo>
                    <a:pt x="3067" y="1680"/>
                    <a:pt x="3049" y="1534"/>
                    <a:pt x="2958" y="1443"/>
                  </a:cubicBezTo>
                  <a:cubicBezTo>
                    <a:pt x="2903" y="1406"/>
                    <a:pt x="2848" y="1370"/>
                    <a:pt x="2793" y="1351"/>
                  </a:cubicBezTo>
                  <a:cubicBezTo>
                    <a:pt x="2758" y="1340"/>
                    <a:pt x="2717" y="1335"/>
                    <a:pt x="2673" y="1335"/>
                  </a:cubicBezTo>
                  <a:cubicBezTo>
                    <a:pt x="2355" y="1335"/>
                    <a:pt x="1862" y="1589"/>
                    <a:pt x="1862" y="1589"/>
                  </a:cubicBezTo>
                  <a:lnTo>
                    <a:pt x="4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06"/>
            <p:cNvSpPr/>
            <p:nvPr/>
          </p:nvSpPr>
          <p:spPr>
            <a:xfrm>
              <a:off x="5447305" y="2580168"/>
              <a:ext cx="723388" cy="1707391"/>
            </a:xfrm>
            <a:custGeom>
              <a:rect b="b" l="l" r="r" t="t"/>
              <a:pathLst>
                <a:path extrusionOk="0" h="24992" w="10589">
                  <a:moveTo>
                    <a:pt x="274" y="0"/>
                  </a:moveTo>
                  <a:cubicBezTo>
                    <a:pt x="274" y="0"/>
                    <a:pt x="92" y="822"/>
                    <a:pt x="55" y="3268"/>
                  </a:cubicBezTo>
                  <a:cubicBezTo>
                    <a:pt x="0" y="5733"/>
                    <a:pt x="2447" y="11885"/>
                    <a:pt x="3451" y="14769"/>
                  </a:cubicBezTo>
                  <a:cubicBezTo>
                    <a:pt x="4436" y="17635"/>
                    <a:pt x="6499" y="24718"/>
                    <a:pt x="6499" y="24718"/>
                  </a:cubicBezTo>
                  <a:lnTo>
                    <a:pt x="10588" y="24992"/>
                  </a:lnTo>
                  <a:cubicBezTo>
                    <a:pt x="10588" y="24992"/>
                    <a:pt x="9383" y="16777"/>
                    <a:pt x="8799" y="13035"/>
                  </a:cubicBezTo>
                  <a:cubicBezTo>
                    <a:pt x="8215" y="9311"/>
                    <a:pt x="6499" y="1716"/>
                    <a:pt x="6499" y="1716"/>
                  </a:cubicBezTo>
                  <a:lnTo>
                    <a:pt x="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06"/>
            <p:cNvSpPr/>
            <p:nvPr/>
          </p:nvSpPr>
          <p:spPr>
            <a:xfrm>
              <a:off x="5002090" y="2542048"/>
              <a:ext cx="657259" cy="1720576"/>
            </a:xfrm>
            <a:custGeom>
              <a:rect b="b" l="l" r="r" t="t"/>
              <a:pathLst>
                <a:path extrusionOk="0" h="25185" w="9621">
                  <a:moveTo>
                    <a:pt x="7497" y="0"/>
                  </a:moveTo>
                  <a:cubicBezTo>
                    <a:pt x="6915" y="0"/>
                    <a:pt x="5827" y="366"/>
                    <a:pt x="5276" y="1599"/>
                  </a:cubicBezTo>
                  <a:cubicBezTo>
                    <a:pt x="4491" y="3333"/>
                    <a:pt x="3779" y="11658"/>
                    <a:pt x="3213" y="14761"/>
                  </a:cubicBezTo>
                  <a:cubicBezTo>
                    <a:pt x="2647" y="17864"/>
                    <a:pt x="0" y="23122"/>
                    <a:pt x="0" y="23122"/>
                  </a:cubicBezTo>
                  <a:lnTo>
                    <a:pt x="3377" y="25185"/>
                  </a:lnTo>
                  <a:cubicBezTo>
                    <a:pt x="3377" y="25185"/>
                    <a:pt x="7065" y="19672"/>
                    <a:pt x="7868" y="17390"/>
                  </a:cubicBezTo>
                  <a:cubicBezTo>
                    <a:pt x="8525" y="15546"/>
                    <a:pt x="9438" y="11347"/>
                    <a:pt x="9438" y="11347"/>
                  </a:cubicBezTo>
                  <a:cubicBezTo>
                    <a:pt x="9438" y="11347"/>
                    <a:pt x="9621" y="7240"/>
                    <a:pt x="9584" y="6053"/>
                  </a:cubicBezTo>
                  <a:cubicBezTo>
                    <a:pt x="9529" y="4848"/>
                    <a:pt x="7941" y="431"/>
                    <a:pt x="7886" y="139"/>
                  </a:cubicBezTo>
                  <a:cubicBezTo>
                    <a:pt x="7876" y="56"/>
                    <a:pt x="7726" y="0"/>
                    <a:pt x="74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06"/>
            <p:cNvSpPr/>
            <p:nvPr/>
          </p:nvSpPr>
          <p:spPr>
            <a:xfrm>
              <a:off x="5362525" y="1568747"/>
              <a:ext cx="164639" cy="164713"/>
            </a:xfrm>
            <a:custGeom>
              <a:rect b="b" l="l" r="r" t="t"/>
              <a:pathLst>
                <a:path extrusionOk="0" h="2411" w="2410">
                  <a:moveTo>
                    <a:pt x="1205" y="1"/>
                  </a:moveTo>
                  <a:cubicBezTo>
                    <a:pt x="529" y="1"/>
                    <a:pt x="0" y="548"/>
                    <a:pt x="0" y="1205"/>
                  </a:cubicBezTo>
                  <a:cubicBezTo>
                    <a:pt x="0" y="1863"/>
                    <a:pt x="529" y="2410"/>
                    <a:pt x="1205" y="2410"/>
                  </a:cubicBezTo>
                  <a:cubicBezTo>
                    <a:pt x="1862" y="2410"/>
                    <a:pt x="2410" y="1863"/>
                    <a:pt x="2410" y="1205"/>
                  </a:cubicBezTo>
                  <a:cubicBezTo>
                    <a:pt x="2410" y="548"/>
                    <a:pt x="1862" y="1"/>
                    <a:pt x="1205" y="1"/>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06"/>
            <p:cNvSpPr/>
            <p:nvPr/>
          </p:nvSpPr>
          <p:spPr>
            <a:xfrm>
              <a:off x="5462267" y="1548799"/>
              <a:ext cx="329278" cy="359077"/>
            </a:xfrm>
            <a:custGeom>
              <a:rect b="b" l="l" r="r" t="t"/>
              <a:pathLst>
                <a:path extrusionOk="0" h="5256" w="4820">
                  <a:moveTo>
                    <a:pt x="2880" y="0"/>
                  </a:moveTo>
                  <a:cubicBezTo>
                    <a:pt x="2400" y="0"/>
                    <a:pt x="1909" y="82"/>
                    <a:pt x="1461" y="128"/>
                  </a:cubicBezTo>
                  <a:cubicBezTo>
                    <a:pt x="749" y="201"/>
                    <a:pt x="183" y="1205"/>
                    <a:pt x="73" y="1863"/>
                  </a:cubicBezTo>
                  <a:cubicBezTo>
                    <a:pt x="0" y="2538"/>
                    <a:pt x="110" y="3232"/>
                    <a:pt x="420" y="3852"/>
                  </a:cubicBezTo>
                  <a:cubicBezTo>
                    <a:pt x="603" y="4181"/>
                    <a:pt x="804" y="4491"/>
                    <a:pt x="1041" y="4802"/>
                  </a:cubicBezTo>
                  <a:cubicBezTo>
                    <a:pt x="1150" y="4966"/>
                    <a:pt x="1315" y="5112"/>
                    <a:pt x="1479" y="5221"/>
                  </a:cubicBezTo>
                  <a:cubicBezTo>
                    <a:pt x="1519" y="5246"/>
                    <a:pt x="1560" y="5256"/>
                    <a:pt x="1601" y="5256"/>
                  </a:cubicBezTo>
                  <a:cubicBezTo>
                    <a:pt x="1843" y="5256"/>
                    <a:pt x="2103" y="4903"/>
                    <a:pt x="2337" y="4856"/>
                  </a:cubicBezTo>
                  <a:cubicBezTo>
                    <a:pt x="2684" y="4783"/>
                    <a:pt x="3140" y="4838"/>
                    <a:pt x="3396" y="4583"/>
                  </a:cubicBezTo>
                  <a:cubicBezTo>
                    <a:pt x="4181" y="3816"/>
                    <a:pt x="4710" y="3067"/>
                    <a:pt x="4765" y="1753"/>
                  </a:cubicBezTo>
                  <a:cubicBezTo>
                    <a:pt x="4820" y="840"/>
                    <a:pt x="4400" y="311"/>
                    <a:pt x="3706" y="110"/>
                  </a:cubicBezTo>
                  <a:cubicBezTo>
                    <a:pt x="3442" y="29"/>
                    <a:pt x="3163" y="0"/>
                    <a:pt x="2880" y="0"/>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06"/>
            <p:cNvSpPr/>
            <p:nvPr/>
          </p:nvSpPr>
          <p:spPr>
            <a:xfrm>
              <a:off x="5543290" y="1799451"/>
              <a:ext cx="138543" cy="200853"/>
            </a:xfrm>
            <a:custGeom>
              <a:rect b="b" l="l" r="r" t="t"/>
              <a:pathLst>
                <a:path extrusionOk="0" h="2940" w="2028">
                  <a:moveTo>
                    <a:pt x="92" y="1"/>
                  </a:moveTo>
                  <a:lnTo>
                    <a:pt x="1" y="2867"/>
                  </a:lnTo>
                  <a:lnTo>
                    <a:pt x="1918" y="2940"/>
                  </a:lnTo>
                  <a:lnTo>
                    <a:pt x="2027" y="74"/>
                  </a:lnTo>
                  <a:lnTo>
                    <a:pt x="92"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06"/>
            <p:cNvSpPr/>
            <p:nvPr/>
          </p:nvSpPr>
          <p:spPr>
            <a:xfrm>
              <a:off x="5559549" y="1799451"/>
              <a:ext cx="122284" cy="174688"/>
            </a:xfrm>
            <a:custGeom>
              <a:rect b="b" l="l" r="r" t="t"/>
              <a:pathLst>
                <a:path extrusionOk="0" h="2557" w="1790">
                  <a:moveTo>
                    <a:pt x="19" y="1"/>
                  </a:moveTo>
                  <a:lnTo>
                    <a:pt x="19" y="1"/>
                  </a:lnTo>
                  <a:cubicBezTo>
                    <a:pt x="0" y="548"/>
                    <a:pt x="110" y="1096"/>
                    <a:pt x="347" y="1589"/>
                  </a:cubicBezTo>
                  <a:cubicBezTo>
                    <a:pt x="639" y="2082"/>
                    <a:pt x="1132" y="2429"/>
                    <a:pt x="1716" y="2557"/>
                  </a:cubicBezTo>
                  <a:lnTo>
                    <a:pt x="1789" y="74"/>
                  </a:lnTo>
                  <a:lnTo>
                    <a:pt x="19" y="1"/>
                  </a:ln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06"/>
            <p:cNvSpPr/>
            <p:nvPr/>
          </p:nvSpPr>
          <p:spPr>
            <a:xfrm>
              <a:off x="5464726" y="1706609"/>
              <a:ext cx="102336" cy="150503"/>
            </a:xfrm>
            <a:custGeom>
              <a:rect b="b" l="l" r="r" t="t"/>
              <a:pathLst>
                <a:path extrusionOk="0" h="2203" w="1498">
                  <a:moveTo>
                    <a:pt x="727" y="0"/>
                  </a:moveTo>
                  <a:cubicBezTo>
                    <a:pt x="343" y="0"/>
                    <a:pt x="54" y="529"/>
                    <a:pt x="37" y="885"/>
                  </a:cubicBezTo>
                  <a:cubicBezTo>
                    <a:pt x="1" y="1378"/>
                    <a:pt x="256" y="1853"/>
                    <a:pt x="676" y="2127"/>
                  </a:cubicBezTo>
                  <a:cubicBezTo>
                    <a:pt x="785" y="2179"/>
                    <a:pt x="882" y="2203"/>
                    <a:pt x="967" y="2203"/>
                  </a:cubicBezTo>
                  <a:cubicBezTo>
                    <a:pt x="1326" y="2203"/>
                    <a:pt x="1483" y="1787"/>
                    <a:pt x="1498" y="1360"/>
                  </a:cubicBezTo>
                  <a:cubicBezTo>
                    <a:pt x="1498" y="940"/>
                    <a:pt x="1352" y="191"/>
                    <a:pt x="877" y="27"/>
                  </a:cubicBezTo>
                  <a:cubicBezTo>
                    <a:pt x="826" y="9"/>
                    <a:pt x="775" y="0"/>
                    <a:pt x="727"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06"/>
            <p:cNvSpPr/>
            <p:nvPr/>
          </p:nvSpPr>
          <p:spPr>
            <a:xfrm>
              <a:off x="5522112" y="1572163"/>
              <a:ext cx="263218" cy="354568"/>
            </a:xfrm>
            <a:custGeom>
              <a:rect b="b" l="l" r="r" t="t"/>
              <a:pathLst>
                <a:path extrusionOk="0" h="5190" w="3853">
                  <a:moveTo>
                    <a:pt x="1812" y="0"/>
                  </a:moveTo>
                  <a:cubicBezTo>
                    <a:pt x="1267" y="0"/>
                    <a:pt x="726" y="282"/>
                    <a:pt x="439" y="827"/>
                  </a:cubicBezTo>
                  <a:cubicBezTo>
                    <a:pt x="1" y="1612"/>
                    <a:pt x="128" y="2780"/>
                    <a:pt x="439" y="3620"/>
                  </a:cubicBezTo>
                  <a:cubicBezTo>
                    <a:pt x="585" y="4131"/>
                    <a:pt x="913" y="4569"/>
                    <a:pt x="1352" y="4879"/>
                  </a:cubicBezTo>
                  <a:cubicBezTo>
                    <a:pt x="1622" y="5063"/>
                    <a:pt x="1899" y="5190"/>
                    <a:pt x="2179" y="5190"/>
                  </a:cubicBezTo>
                  <a:cubicBezTo>
                    <a:pt x="2371" y="5190"/>
                    <a:pt x="2564" y="5130"/>
                    <a:pt x="2757" y="4989"/>
                  </a:cubicBezTo>
                  <a:cubicBezTo>
                    <a:pt x="3122" y="4697"/>
                    <a:pt x="3378" y="4295"/>
                    <a:pt x="3524" y="3839"/>
                  </a:cubicBezTo>
                  <a:cubicBezTo>
                    <a:pt x="3852" y="2853"/>
                    <a:pt x="3670" y="1448"/>
                    <a:pt x="3049" y="608"/>
                  </a:cubicBezTo>
                  <a:cubicBezTo>
                    <a:pt x="2732" y="199"/>
                    <a:pt x="2271" y="0"/>
                    <a:pt x="1812"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06"/>
            <p:cNvSpPr/>
            <p:nvPr/>
          </p:nvSpPr>
          <p:spPr>
            <a:xfrm>
              <a:off x="5512137" y="1729154"/>
              <a:ext cx="27531" cy="64150"/>
            </a:xfrm>
            <a:custGeom>
              <a:rect b="b" l="l" r="r" t="t"/>
              <a:pathLst>
                <a:path extrusionOk="0" h="939" w="403">
                  <a:moveTo>
                    <a:pt x="81" y="0"/>
                  </a:moveTo>
                  <a:cubicBezTo>
                    <a:pt x="55" y="0"/>
                    <a:pt x="32" y="17"/>
                    <a:pt x="19" y="44"/>
                  </a:cubicBezTo>
                  <a:cubicBezTo>
                    <a:pt x="1" y="62"/>
                    <a:pt x="19" y="99"/>
                    <a:pt x="37" y="135"/>
                  </a:cubicBezTo>
                  <a:cubicBezTo>
                    <a:pt x="201" y="227"/>
                    <a:pt x="256" y="537"/>
                    <a:pt x="165" y="866"/>
                  </a:cubicBezTo>
                  <a:cubicBezTo>
                    <a:pt x="147" y="902"/>
                    <a:pt x="165" y="939"/>
                    <a:pt x="201" y="939"/>
                  </a:cubicBezTo>
                  <a:lnTo>
                    <a:pt x="220" y="939"/>
                  </a:lnTo>
                  <a:cubicBezTo>
                    <a:pt x="238" y="939"/>
                    <a:pt x="274" y="920"/>
                    <a:pt x="274" y="902"/>
                  </a:cubicBezTo>
                  <a:cubicBezTo>
                    <a:pt x="402" y="519"/>
                    <a:pt x="329" y="135"/>
                    <a:pt x="110" y="8"/>
                  </a:cubicBezTo>
                  <a:cubicBezTo>
                    <a:pt x="100" y="3"/>
                    <a:pt x="91" y="0"/>
                    <a:pt x="81"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06"/>
            <p:cNvSpPr/>
            <p:nvPr/>
          </p:nvSpPr>
          <p:spPr>
            <a:xfrm>
              <a:off x="5500934" y="1748009"/>
              <a:ext cx="34362" cy="11614"/>
            </a:xfrm>
            <a:custGeom>
              <a:rect b="b" l="l" r="r" t="t"/>
              <a:pathLst>
                <a:path extrusionOk="0" h="170" w="503">
                  <a:moveTo>
                    <a:pt x="256" y="1"/>
                  </a:moveTo>
                  <a:cubicBezTo>
                    <a:pt x="187" y="1"/>
                    <a:pt x="119" y="14"/>
                    <a:pt x="55" y="42"/>
                  </a:cubicBezTo>
                  <a:cubicBezTo>
                    <a:pt x="19" y="60"/>
                    <a:pt x="0" y="97"/>
                    <a:pt x="19" y="133"/>
                  </a:cubicBezTo>
                  <a:cubicBezTo>
                    <a:pt x="19" y="151"/>
                    <a:pt x="55" y="170"/>
                    <a:pt x="73" y="170"/>
                  </a:cubicBezTo>
                  <a:lnTo>
                    <a:pt x="92" y="170"/>
                  </a:lnTo>
                  <a:cubicBezTo>
                    <a:pt x="142" y="140"/>
                    <a:pt x="198" y="126"/>
                    <a:pt x="253" y="126"/>
                  </a:cubicBezTo>
                  <a:cubicBezTo>
                    <a:pt x="298" y="126"/>
                    <a:pt x="343" y="135"/>
                    <a:pt x="384" y="151"/>
                  </a:cubicBezTo>
                  <a:cubicBezTo>
                    <a:pt x="392" y="157"/>
                    <a:pt x="402" y="160"/>
                    <a:pt x="411" y="160"/>
                  </a:cubicBezTo>
                  <a:cubicBezTo>
                    <a:pt x="458" y="160"/>
                    <a:pt x="503" y="88"/>
                    <a:pt x="457" y="42"/>
                  </a:cubicBezTo>
                  <a:cubicBezTo>
                    <a:pt x="393" y="14"/>
                    <a:pt x="324" y="1"/>
                    <a:pt x="256" y="1"/>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06"/>
            <p:cNvSpPr/>
            <p:nvPr/>
          </p:nvSpPr>
          <p:spPr>
            <a:xfrm>
              <a:off x="5604432" y="1762082"/>
              <a:ext cx="44951" cy="20017"/>
            </a:xfrm>
            <a:custGeom>
              <a:rect b="b" l="l" r="r" t="t"/>
              <a:pathLst>
                <a:path extrusionOk="0" h="293" w="658">
                  <a:moveTo>
                    <a:pt x="329" y="0"/>
                  </a:moveTo>
                  <a:cubicBezTo>
                    <a:pt x="147" y="0"/>
                    <a:pt x="0" y="73"/>
                    <a:pt x="0" y="164"/>
                  </a:cubicBezTo>
                  <a:cubicBezTo>
                    <a:pt x="0" y="237"/>
                    <a:pt x="165" y="292"/>
                    <a:pt x="347" y="292"/>
                  </a:cubicBezTo>
                  <a:cubicBezTo>
                    <a:pt x="530" y="292"/>
                    <a:pt x="658" y="219"/>
                    <a:pt x="658" y="146"/>
                  </a:cubicBezTo>
                  <a:cubicBezTo>
                    <a:pt x="658" y="55"/>
                    <a:pt x="512" y="0"/>
                    <a:pt x="329"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06"/>
            <p:cNvSpPr/>
            <p:nvPr/>
          </p:nvSpPr>
          <p:spPr>
            <a:xfrm>
              <a:off x="5715446" y="1766864"/>
              <a:ext cx="44951" cy="19129"/>
            </a:xfrm>
            <a:custGeom>
              <a:rect b="b" l="l" r="r" t="t"/>
              <a:pathLst>
                <a:path extrusionOk="0" h="280" w="658">
                  <a:moveTo>
                    <a:pt x="385" y="0"/>
                  </a:moveTo>
                  <a:cubicBezTo>
                    <a:pt x="367" y="0"/>
                    <a:pt x="348" y="1"/>
                    <a:pt x="329" y="3"/>
                  </a:cubicBezTo>
                  <a:cubicBezTo>
                    <a:pt x="146" y="3"/>
                    <a:pt x="0" y="58"/>
                    <a:pt x="0" y="149"/>
                  </a:cubicBezTo>
                  <a:cubicBezTo>
                    <a:pt x="0" y="215"/>
                    <a:pt x="117" y="280"/>
                    <a:pt x="272" y="280"/>
                  </a:cubicBezTo>
                  <a:cubicBezTo>
                    <a:pt x="291" y="280"/>
                    <a:pt x="310" y="279"/>
                    <a:pt x="329" y="277"/>
                  </a:cubicBezTo>
                  <a:cubicBezTo>
                    <a:pt x="511" y="277"/>
                    <a:pt x="657" y="204"/>
                    <a:pt x="657" y="131"/>
                  </a:cubicBezTo>
                  <a:cubicBezTo>
                    <a:pt x="657" y="66"/>
                    <a:pt x="541" y="0"/>
                    <a:pt x="385"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06"/>
            <p:cNvSpPr/>
            <p:nvPr/>
          </p:nvSpPr>
          <p:spPr>
            <a:xfrm>
              <a:off x="5494717" y="1538893"/>
              <a:ext cx="236985" cy="220734"/>
            </a:xfrm>
            <a:custGeom>
              <a:rect b="b" l="l" r="r" t="t"/>
              <a:pathLst>
                <a:path extrusionOk="0" h="3231" w="3469">
                  <a:moveTo>
                    <a:pt x="2217" y="0"/>
                  </a:moveTo>
                  <a:cubicBezTo>
                    <a:pt x="1907" y="0"/>
                    <a:pt x="1596" y="42"/>
                    <a:pt x="1351" y="91"/>
                  </a:cubicBezTo>
                  <a:cubicBezTo>
                    <a:pt x="913" y="200"/>
                    <a:pt x="548" y="492"/>
                    <a:pt x="347" y="894"/>
                  </a:cubicBezTo>
                  <a:cubicBezTo>
                    <a:pt x="183" y="1186"/>
                    <a:pt x="73" y="1515"/>
                    <a:pt x="37" y="1862"/>
                  </a:cubicBezTo>
                  <a:cubicBezTo>
                    <a:pt x="18" y="2026"/>
                    <a:pt x="0" y="2208"/>
                    <a:pt x="0" y="2373"/>
                  </a:cubicBezTo>
                  <a:lnTo>
                    <a:pt x="0" y="2957"/>
                  </a:lnTo>
                  <a:cubicBezTo>
                    <a:pt x="55" y="2811"/>
                    <a:pt x="201" y="2573"/>
                    <a:pt x="365" y="2573"/>
                  </a:cubicBezTo>
                  <a:cubicBezTo>
                    <a:pt x="566" y="2592"/>
                    <a:pt x="639" y="2646"/>
                    <a:pt x="730" y="2866"/>
                  </a:cubicBezTo>
                  <a:cubicBezTo>
                    <a:pt x="730" y="2866"/>
                    <a:pt x="785" y="3048"/>
                    <a:pt x="785" y="3066"/>
                  </a:cubicBezTo>
                  <a:cubicBezTo>
                    <a:pt x="822" y="3176"/>
                    <a:pt x="876" y="3176"/>
                    <a:pt x="1059" y="3231"/>
                  </a:cubicBezTo>
                  <a:cubicBezTo>
                    <a:pt x="1084" y="1427"/>
                    <a:pt x="2102" y="1148"/>
                    <a:pt x="2730" y="1148"/>
                  </a:cubicBezTo>
                  <a:cubicBezTo>
                    <a:pt x="3011" y="1148"/>
                    <a:pt x="3213" y="1204"/>
                    <a:pt x="3213" y="1204"/>
                  </a:cubicBezTo>
                  <a:cubicBezTo>
                    <a:pt x="3268" y="456"/>
                    <a:pt x="3469" y="419"/>
                    <a:pt x="3231" y="255"/>
                  </a:cubicBezTo>
                  <a:cubicBezTo>
                    <a:pt x="2979" y="64"/>
                    <a:pt x="2599" y="0"/>
                    <a:pt x="2217" y="0"/>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06"/>
            <p:cNvSpPr/>
            <p:nvPr/>
          </p:nvSpPr>
          <p:spPr>
            <a:xfrm>
              <a:off x="5590701" y="1543744"/>
              <a:ext cx="212118" cy="172228"/>
            </a:xfrm>
            <a:custGeom>
              <a:rect b="b" l="l" r="r" t="t"/>
              <a:pathLst>
                <a:path extrusionOk="0" h="2521" w="3105">
                  <a:moveTo>
                    <a:pt x="1109" y="0"/>
                  </a:moveTo>
                  <a:cubicBezTo>
                    <a:pt x="898" y="0"/>
                    <a:pt x="701" y="40"/>
                    <a:pt x="585" y="148"/>
                  </a:cubicBezTo>
                  <a:cubicBezTo>
                    <a:pt x="1" y="713"/>
                    <a:pt x="1224" y="1024"/>
                    <a:pt x="1534" y="1079"/>
                  </a:cubicBezTo>
                  <a:cubicBezTo>
                    <a:pt x="2064" y="1170"/>
                    <a:pt x="2356" y="1535"/>
                    <a:pt x="2648" y="2521"/>
                  </a:cubicBezTo>
                  <a:cubicBezTo>
                    <a:pt x="2958" y="1864"/>
                    <a:pt x="3104" y="659"/>
                    <a:pt x="1881" y="148"/>
                  </a:cubicBezTo>
                  <a:cubicBezTo>
                    <a:pt x="1712" y="74"/>
                    <a:pt x="1398" y="0"/>
                    <a:pt x="1109" y="0"/>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06"/>
            <p:cNvSpPr/>
            <p:nvPr/>
          </p:nvSpPr>
          <p:spPr>
            <a:xfrm>
              <a:off x="5664277" y="1820971"/>
              <a:ext cx="47752" cy="18446"/>
            </a:xfrm>
            <a:custGeom>
              <a:rect b="b" l="l" r="r" t="t"/>
              <a:pathLst>
                <a:path extrusionOk="0" h="270" w="699">
                  <a:moveTo>
                    <a:pt x="76" y="1"/>
                  </a:moveTo>
                  <a:cubicBezTo>
                    <a:pt x="60" y="1"/>
                    <a:pt x="46" y="5"/>
                    <a:pt x="37" y="14"/>
                  </a:cubicBezTo>
                  <a:cubicBezTo>
                    <a:pt x="1" y="51"/>
                    <a:pt x="1" y="87"/>
                    <a:pt x="37" y="106"/>
                  </a:cubicBezTo>
                  <a:cubicBezTo>
                    <a:pt x="110" y="197"/>
                    <a:pt x="238" y="252"/>
                    <a:pt x="366" y="270"/>
                  </a:cubicBezTo>
                  <a:cubicBezTo>
                    <a:pt x="475" y="270"/>
                    <a:pt x="567" y="233"/>
                    <a:pt x="658" y="160"/>
                  </a:cubicBezTo>
                  <a:cubicBezTo>
                    <a:pt x="698" y="106"/>
                    <a:pt x="659" y="42"/>
                    <a:pt x="613" y="42"/>
                  </a:cubicBezTo>
                  <a:cubicBezTo>
                    <a:pt x="598" y="42"/>
                    <a:pt x="581" y="50"/>
                    <a:pt x="567" y="69"/>
                  </a:cubicBezTo>
                  <a:cubicBezTo>
                    <a:pt x="512" y="116"/>
                    <a:pt x="444" y="140"/>
                    <a:pt x="375" y="140"/>
                  </a:cubicBezTo>
                  <a:cubicBezTo>
                    <a:pt x="283" y="140"/>
                    <a:pt x="191" y="98"/>
                    <a:pt x="129" y="14"/>
                  </a:cubicBezTo>
                  <a:cubicBezTo>
                    <a:pt x="110" y="5"/>
                    <a:pt x="92" y="1"/>
                    <a:pt x="76" y="1"/>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06"/>
            <p:cNvSpPr/>
            <p:nvPr/>
          </p:nvSpPr>
          <p:spPr>
            <a:xfrm>
              <a:off x="5545817" y="1487383"/>
              <a:ext cx="234525" cy="137455"/>
            </a:xfrm>
            <a:custGeom>
              <a:rect b="b" l="l" r="r" t="t"/>
              <a:pathLst>
                <a:path extrusionOk="0" h="2012" w="3433">
                  <a:moveTo>
                    <a:pt x="1561" y="1"/>
                  </a:moveTo>
                  <a:cubicBezTo>
                    <a:pt x="544" y="1"/>
                    <a:pt x="0" y="334"/>
                    <a:pt x="0" y="334"/>
                  </a:cubicBezTo>
                  <a:lnTo>
                    <a:pt x="147" y="1776"/>
                  </a:lnTo>
                  <a:cubicBezTo>
                    <a:pt x="675" y="1957"/>
                    <a:pt x="1267" y="2012"/>
                    <a:pt x="1789" y="2012"/>
                  </a:cubicBezTo>
                  <a:cubicBezTo>
                    <a:pt x="2582" y="2012"/>
                    <a:pt x="3213" y="1885"/>
                    <a:pt x="3213" y="1885"/>
                  </a:cubicBezTo>
                  <a:cubicBezTo>
                    <a:pt x="3359" y="1374"/>
                    <a:pt x="3432" y="863"/>
                    <a:pt x="3432" y="334"/>
                  </a:cubicBezTo>
                  <a:cubicBezTo>
                    <a:pt x="2696" y="84"/>
                    <a:pt x="2069" y="1"/>
                    <a:pt x="15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06"/>
            <p:cNvSpPr/>
            <p:nvPr/>
          </p:nvSpPr>
          <p:spPr>
            <a:xfrm>
              <a:off x="5714148" y="2344477"/>
              <a:ext cx="68" cy="68"/>
            </a:xfrm>
            <a:custGeom>
              <a:rect b="b" l="l" r="r" t="t"/>
              <a:pathLst>
                <a:path extrusionOk="0" h="1" w="1">
                  <a:moveTo>
                    <a:pt x="1" y="0"/>
                  </a:moveTo>
                  <a:close/>
                </a:path>
              </a:pathLst>
            </a:cu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06"/>
            <p:cNvSpPr/>
            <p:nvPr/>
          </p:nvSpPr>
          <p:spPr>
            <a:xfrm>
              <a:off x="5666805" y="2540271"/>
              <a:ext cx="25003" cy="25004"/>
            </a:xfrm>
            <a:custGeom>
              <a:rect b="b" l="l" r="r" t="t"/>
              <a:pathLst>
                <a:path extrusionOk="0" h="366" w="366">
                  <a:moveTo>
                    <a:pt x="183" y="0"/>
                  </a:moveTo>
                  <a:cubicBezTo>
                    <a:pt x="92" y="0"/>
                    <a:pt x="0" y="92"/>
                    <a:pt x="0" y="183"/>
                  </a:cubicBezTo>
                  <a:cubicBezTo>
                    <a:pt x="0" y="274"/>
                    <a:pt x="92" y="365"/>
                    <a:pt x="183" y="365"/>
                  </a:cubicBezTo>
                  <a:cubicBezTo>
                    <a:pt x="292" y="365"/>
                    <a:pt x="365" y="274"/>
                    <a:pt x="365" y="183"/>
                  </a:cubicBezTo>
                  <a:cubicBezTo>
                    <a:pt x="365" y="92"/>
                    <a:pt x="292" y="0"/>
                    <a:pt x="183" y="0"/>
                  </a:cubicBezTo>
                  <a:close/>
                </a:path>
              </a:pathLst>
            </a:custGeom>
            <a:solidFill>
              <a:srgbClr val="D5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06"/>
            <p:cNvSpPr/>
            <p:nvPr/>
          </p:nvSpPr>
          <p:spPr>
            <a:xfrm>
              <a:off x="5724122" y="2263386"/>
              <a:ext cx="116067" cy="34979"/>
            </a:xfrm>
            <a:custGeom>
              <a:rect b="b" l="l" r="r" t="t"/>
              <a:pathLst>
                <a:path extrusionOk="0" h="512" w="1699">
                  <a:moveTo>
                    <a:pt x="56" y="1"/>
                  </a:moveTo>
                  <a:cubicBezTo>
                    <a:pt x="19" y="1"/>
                    <a:pt x="1" y="19"/>
                    <a:pt x="1" y="37"/>
                  </a:cubicBezTo>
                  <a:lnTo>
                    <a:pt x="1" y="475"/>
                  </a:lnTo>
                  <a:cubicBezTo>
                    <a:pt x="1" y="494"/>
                    <a:pt x="19" y="512"/>
                    <a:pt x="56" y="512"/>
                  </a:cubicBezTo>
                  <a:lnTo>
                    <a:pt x="1662" y="512"/>
                  </a:lnTo>
                  <a:cubicBezTo>
                    <a:pt x="1680" y="512"/>
                    <a:pt x="1699" y="494"/>
                    <a:pt x="1699" y="475"/>
                  </a:cubicBezTo>
                  <a:lnTo>
                    <a:pt x="1699" y="37"/>
                  </a:lnTo>
                  <a:cubicBezTo>
                    <a:pt x="1699" y="19"/>
                    <a:pt x="1680" y="1"/>
                    <a:pt x="1662" y="1"/>
                  </a:cubicBezTo>
                  <a:close/>
                </a:path>
              </a:pathLst>
            </a:custGeom>
            <a:solidFill>
              <a:srgbClr val="EAEB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06"/>
            <p:cNvSpPr/>
            <p:nvPr/>
          </p:nvSpPr>
          <p:spPr>
            <a:xfrm>
              <a:off x="5417383" y="1951591"/>
              <a:ext cx="471442" cy="285704"/>
            </a:xfrm>
            <a:custGeom>
              <a:rect b="b" l="l" r="r" t="t"/>
              <a:pathLst>
                <a:path extrusionOk="0" h="4182" w="6901">
                  <a:moveTo>
                    <a:pt x="2227" y="1"/>
                  </a:moveTo>
                  <a:lnTo>
                    <a:pt x="0" y="421"/>
                  </a:lnTo>
                  <a:lnTo>
                    <a:pt x="365" y="4181"/>
                  </a:lnTo>
                  <a:lnTo>
                    <a:pt x="4126" y="4181"/>
                  </a:lnTo>
                  <a:lnTo>
                    <a:pt x="6901" y="1626"/>
                  </a:lnTo>
                  <a:lnTo>
                    <a:pt x="3925"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06"/>
            <p:cNvSpPr/>
            <p:nvPr/>
          </p:nvSpPr>
          <p:spPr>
            <a:xfrm>
              <a:off x="5282322" y="1966757"/>
              <a:ext cx="675089" cy="942645"/>
            </a:xfrm>
            <a:custGeom>
              <a:rect b="b" l="l" r="r" t="t"/>
              <a:pathLst>
                <a:path extrusionOk="0" h="13798" w="9882">
                  <a:moveTo>
                    <a:pt x="1621" y="1"/>
                  </a:moveTo>
                  <a:cubicBezTo>
                    <a:pt x="1298" y="1"/>
                    <a:pt x="834" y="44"/>
                    <a:pt x="663" y="272"/>
                  </a:cubicBezTo>
                  <a:cubicBezTo>
                    <a:pt x="462" y="546"/>
                    <a:pt x="499" y="947"/>
                    <a:pt x="499" y="1276"/>
                  </a:cubicBezTo>
                  <a:cubicBezTo>
                    <a:pt x="499" y="1696"/>
                    <a:pt x="499" y="2116"/>
                    <a:pt x="480" y="2554"/>
                  </a:cubicBezTo>
                  <a:cubicBezTo>
                    <a:pt x="426" y="4708"/>
                    <a:pt x="225" y="6880"/>
                    <a:pt x="97" y="9034"/>
                  </a:cubicBezTo>
                  <a:cubicBezTo>
                    <a:pt x="42" y="10093"/>
                    <a:pt x="24" y="11170"/>
                    <a:pt x="24" y="12229"/>
                  </a:cubicBezTo>
                  <a:cubicBezTo>
                    <a:pt x="24" y="13037"/>
                    <a:pt x="0" y="13797"/>
                    <a:pt x="505" y="13797"/>
                  </a:cubicBezTo>
                  <a:cubicBezTo>
                    <a:pt x="627" y="13797"/>
                    <a:pt x="781" y="13753"/>
                    <a:pt x="973" y="13653"/>
                  </a:cubicBezTo>
                  <a:cubicBezTo>
                    <a:pt x="1080" y="13602"/>
                    <a:pt x="1765" y="13584"/>
                    <a:pt x="2700" y="13584"/>
                  </a:cubicBezTo>
                  <a:cubicBezTo>
                    <a:pt x="5129" y="13584"/>
                    <a:pt x="9243" y="13708"/>
                    <a:pt x="9243" y="13708"/>
                  </a:cubicBezTo>
                  <a:cubicBezTo>
                    <a:pt x="9243" y="13708"/>
                    <a:pt x="9254" y="13713"/>
                    <a:pt x="9273" y="13713"/>
                  </a:cubicBezTo>
                  <a:cubicBezTo>
                    <a:pt x="9394" y="13713"/>
                    <a:pt x="9817" y="13496"/>
                    <a:pt x="9644" y="10349"/>
                  </a:cubicBezTo>
                  <a:cubicBezTo>
                    <a:pt x="9590" y="9308"/>
                    <a:pt x="9882" y="8304"/>
                    <a:pt x="9772" y="7264"/>
                  </a:cubicBezTo>
                  <a:cubicBezTo>
                    <a:pt x="9717" y="6716"/>
                    <a:pt x="9644" y="6205"/>
                    <a:pt x="9626" y="5675"/>
                  </a:cubicBezTo>
                  <a:cubicBezTo>
                    <a:pt x="9626" y="5128"/>
                    <a:pt x="9663" y="4580"/>
                    <a:pt x="9754" y="4032"/>
                  </a:cubicBezTo>
                  <a:cubicBezTo>
                    <a:pt x="9827" y="3028"/>
                    <a:pt x="9809" y="2006"/>
                    <a:pt x="9681" y="1002"/>
                  </a:cubicBezTo>
                  <a:cubicBezTo>
                    <a:pt x="9097" y="746"/>
                    <a:pt x="7892" y="345"/>
                    <a:pt x="7892" y="345"/>
                  </a:cubicBezTo>
                  <a:lnTo>
                    <a:pt x="4752" y="3211"/>
                  </a:lnTo>
                  <a:lnTo>
                    <a:pt x="1959" y="16"/>
                  </a:lnTo>
                  <a:cubicBezTo>
                    <a:pt x="1959" y="16"/>
                    <a:pt x="1815" y="1"/>
                    <a:pt x="16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06"/>
            <p:cNvSpPr/>
            <p:nvPr/>
          </p:nvSpPr>
          <p:spPr>
            <a:xfrm>
              <a:off x="5863829" y="2363196"/>
              <a:ext cx="195859" cy="245738"/>
            </a:xfrm>
            <a:custGeom>
              <a:rect b="b" l="l" r="r" t="t"/>
              <a:pathLst>
                <a:path extrusionOk="0" h="3597" w="2867">
                  <a:moveTo>
                    <a:pt x="2155" y="0"/>
                  </a:moveTo>
                  <a:cubicBezTo>
                    <a:pt x="1662" y="55"/>
                    <a:pt x="1169" y="110"/>
                    <a:pt x="676" y="164"/>
                  </a:cubicBezTo>
                  <a:cubicBezTo>
                    <a:pt x="493" y="183"/>
                    <a:pt x="1" y="146"/>
                    <a:pt x="1" y="402"/>
                  </a:cubicBezTo>
                  <a:cubicBezTo>
                    <a:pt x="37" y="584"/>
                    <a:pt x="92" y="785"/>
                    <a:pt x="165" y="968"/>
                  </a:cubicBezTo>
                  <a:cubicBezTo>
                    <a:pt x="220" y="1132"/>
                    <a:pt x="293" y="1314"/>
                    <a:pt x="366" y="1497"/>
                  </a:cubicBezTo>
                  <a:cubicBezTo>
                    <a:pt x="493" y="1844"/>
                    <a:pt x="621" y="2172"/>
                    <a:pt x="767" y="2519"/>
                  </a:cubicBezTo>
                  <a:cubicBezTo>
                    <a:pt x="954" y="3011"/>
                    <a:pt x="1266" y="3440"/>
                    <a:pt x="1851" y="3440"/>
                  </a:cubicBezTo>
                  <a:cubicBezTo>
                    <a:pt x="1896" y="3440"/>
                    <a:pt x="1942" y="3437"/>
                    <a:pt x="1990" y="3432"/>
                  </a:cubicBezTo>
                  <a:cubicBezTo>
                    <a:pt x="2002" y="3431"/>
                    <a:pt x="2011" y="3430"/>
                    <a:pt x="2016" y="3430"/>
                  </a:cubicBezTo>
                  <a:cubicBezTo>
                    <a:pt x="2110" y="3430"/>
                    <a:pt x="1489" y="3562"/>
                    <a:pt x="1936" y="3596"/>
                  </a:cubicBezTo>
                  <a:cubicBezTo>
                    <a:pt x="2209" y="3596"/>
                    <a:pt x="2483" y="3505"/>
                    <a:pt x="2702" y="3341"/>
                  </a:cubicBezTo>
                  <a:cubicBezTo>
                    <a:pt x="2757" y="3268"/>
                    <a:pt x="2812" y="3176"/>
                    <a:pt x="2812" y="3085"/>
                  </a:cubicBezTo>
                  <a:cubicBezTo>
                    <a:pt x="2867" y="2848"/>
                    <a:pt x="2867" y="2592"/>
                    <a:pt x="2830" y="2337"/>
                  </a:cubicBezTo>
                  <a:cubicBezTo>
                    <a:pt x="2757" y="1953"/>
                    <a:pt x="2648" y="1570"/>
                    <a:pt x="2538" y="1187"/>
                  </a:cubicBezTo>
                  <a:cubicBezTo>
                    <a:pt x="2428" y="822"/>
                    <a:pt x="2319" y="456"/>
                    <a:pt x="2191" y="110"/>
                  </a:cubicBezTo>
                  <a:cubicBezTo>
                    <a:pt x="2228" y="73"/>
                    <a:pt x="2228" y="0"/>
                    <a:pt x="2155" y="0"/>
                  </a:cubicBezTo>
                  <a:close/>
                </a:path>
              </a:pathLst>
            </a:custGeom>
            <a:solidFill>
              <a:srgbClr val="FFA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06"/>
            <p:cNvSpPr/>
            <p:nvPr/>
          </p:nvSpPr>
          <p:spPr>
            <a:xfrm>
              <a:off x="5828919" y="2008977"/>
              <a:ext cx="306871" cy="469000"/>
            </a:xfrm>
            <a:custGeom>
              <a:rect b="b" l="l" r="r" t="t"/>
              <a:pathLst>
                <a:path extrusionOk="0" h="6865" w="4492">
                  <a:moveTo>
                    <a:pt x="858" y="1"/>
                  </a:moveTo>
                  <a:cubicBezTo>
                    <a:pt x="858" y="1"/>
                    <a:pt x="968" y="147"/>
                    <a:pt x="950" y="165"/>
                  </a:cubicBezTo>
                  <a:lnTo>
                    <a:pt x="858" y="256"/>
                  </a:lnTo>
                  <a:cubicBezTo>
                    <a:pt x="804" y="311"/>
                    <a:pt x="749" y="384"/>
                    <a:pt x="694" y="439"/>
                  </a:cubicBezTo>
                  <a:cubicBezTo>
                    <a:pt x="365" y="822"/>
                    <a:pt x="165" y="1297"/>
                    <a:pt x="110" y="1790"/>
                  </a:cubicBezTo>
                  <a:cubicBezTo>
                    <a:pt x="19" y="2611"/>
                    <a:pt x="0" y="3433"/>
                    <a:pt x="37" y="4254"/>
                  </a:cubicBezTo>
                  <a:cubicBezTo>
                    <a:pt x="19" y="4966"/>
                    <a:pt x="73" y="5696"/>
                    <a:pt x="183" y="6408"/>
                  </a:cubicBezTo>
                  <a:cubicBezTo>
                    <a:pt x="201" y="6536"/>
                    <a:pt x="238" y="6700"/>
                    <a:pt x="292" y="6865"/>
                  </a:cubicBezTo>
                  <a:cubicBezTo>
                    <a:pt x="530" y="6865"/>
                    <a:pt x="767" y="6846"/>
                    <a:pt x="1023" y="6810"/>
                  </a:cubicBezTo>
                  <a:cubicBezTo>
                    <a:pt x="1370" y="6773"/>
                    <a:pt x="1716" y="6719"/>
                    <a:pt x="2063" y="6700"/>
                  </a:cubicBezTo>
                  <a:cubicBezTo>
                    <a:pt x="2428" y="6664"/>
                    <a:pt x="2793" y="6682"/>
                    <a:pt x="3159" y="6646"/>
                  </a:cubicBezTo>
                  <a:cubicBezTo>
                    <a:pt x="3615" y="6591"/>
                    <a:pt x="4053" y="6445"/>
                    <a:pt x="4491" y="6353"/>
                  </a:cubicBezTo>
                  <a:cubicBezTo>
                    <a:pt x="4436" y="6189"/>
                    <a:pt x="4363" y="6025"/>
                    <a:pt x="4272" y="5879"/>
                  </a:cubicBezTo>
                  <a:cubicBezTo>
                    <a:pt x="4217" y="5733"/>
                    <a:pt x="4181" y="5587"/>
                    <a:pt x="4144" y="5441"/>
                  </a:cubicBezTo>
                  <a:cubicBezTo>
                    <a:pt x="4071" y="5185"/>
                    <a:pt x="3998" y="4911"/>
                    <a:pt x="3907" y="4637"/>
                  </a:cubicBezTo>
                  <a:cubicBezTo>
                    <a:pt x="3816" y="4345"/>
                    <a:pt x="3688" y="4072"/>
                    <a:pt x="3505" y="3816"/>
                  </a:cubicBezTo>
                  <a:cubicBezTo>
                    <a:pt x="3323" y="3560"/>
                    <a:pt x="2593" y="1698"/>
                    <a:pt x="2264" y="1114"/>
                  </a:cubicBezTo>
                  <a:cubicBezTo>
                    <a:pt x="2081" y="767"/>
                    <a:pt x="1826" y="475"/>
                    <a:pt x="1516" y="256"/>
                  </a:cubicBezTo>
                  <a:cubicBezTo>
                    <a:pt x="1297" y="147"/>
                    <a:pt x="1077" y="74"/>
                    <a:pt x="8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06"/>
            <p:cNvSpPr/>
            <p:nvPr/>
          </p:nvSpPr>
          <p:spPr>
            <a:xfrm>
              <a:off x="5830832" y="2111451"/>
              <a:ext cx="93796" cy="292194"/>
            </a:xfrm>
            <a:custGeom>
              <a:rect b="b" l="l" r="r" t="t"/>
              <a:pathLst>
                <a:path extrusionOk="0" h="4277" w="1373">
                  <a:moveTo>
                    <a:pt x="1313" y="1"/>
                  </a:moveTo>
                  <a:cubicBezTo>
                    <a:pt x="1302" y="1"/>
                    <a:pt x="1292" y="5"/>
                    <a:pt x="1287" y="16"/>
                  </a:cubicBezTo>
                  <a:cubicBezTo>
                    <a:pt x="1122" y="344"/>
                    <a:pt x="995" y="673"/>
                    <a:pt x="885" y="1020"/>
                  </a:cubicBezTo>
                  <a:cubicBezTo>
                    <a:pt x="776" y="1385"/>
                    <a:pt x="684" y="1750"/>
                    <a:pt x="557" y="2115"/>
                  </a:cubicBezTo>
                  <a:cubicBezTo>
                    <a:pt x="411" y="2462"/>
                    <a:pt x="319" y="2827"/>
                    <a:pt x="264" y="3210"/>
                  </a:cubicBezTo>
                  <a:cubicBezTo>
                    <a:pt x="191" y="3539"/>
                    <a:pt x="82" y="3886"/>
                    <a:pt x="27" y="4233"/>
                  </a:cubicBezTo>
                  <a:cubicBezTo>
                    <a:pt x="0" y="4259"/>
                    <a:pt x="23" y="4276"/>
                    <a:pt x="51" y="4276"/>
                  </a:cubicBezTo>
                  <a:cubicBezTo>
                    <a:pt x="61" y="4276"/>
                    <a:pt x="72" y="4274"/>
                    <a:pt x="82" y="4269"/>
                  </a:cubicBezTo>
                  <a:cubicBezTo>
                    <a:pt x="246" y="3959"/>
                    <a:pt x="337" y="3630"/>
                    <a:pt x="374" y="3283"/>
                  </a:cubicBezTo>
                  <a:cubicBezTo>
                    <a:pt x="429" y="2918"/>
                    <a:pt x="520" y="2572"/>
                    <a:pt x="630" y="2243"/>
                  </a:cubicBezTo>
                  <a:cubicBezTo>
                    <a:pt x="776" y="1860"/>
                    <a:pt x="885" y="1476"/>
                    <a:pt x="995" y="1093"/>
                  </a:cubicBezTo>
                  <a:cubicBezTo>
                    <a:pt x="1086" y="746"/>
                    <a:pt x="1232" y="399"/>
                    <a:pt x="1360" y="52"/>
                  </a:cubicBezTo>
                  <a:cubicBezTo>
                    <a:pt x="1373" y="27"/>
                    <a:pt x="1340" y="1"/>
                    <a:pt x="1313" y="1"/>
                  </a:cubicBezTo>
                  <a:close/>
                </a:path>
              </a:pathLst>
            </a:custGeom>
            <a:solidFill>
              <a:srgbClr val="2F3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06"/>
            <p:cNvSpPr/>
            <p:nvPr/>
          </p:nvSpPr>
          <p:spPr>
            <a:xfrm>
              <a:off x="5125537" y="1962863"/>
              <a:ext cx="315615" cy="501382"/>
            </a:xfrm>
            <a:custGeom>
              <a:rect b="b" l="l" r="r" t="t"/>
              <a:pathLst>
                <a:path extrusionOk="0" h="7339" w="4620">
                  <a:moveTo>
                    <a:pt x="3816" y="0"/>
                  </a:moveTo>
                  <a:cubicBezTo>
                    <a:pt x="3031" y="165"/>
                    <a:pt x="2410" y="493"/>
                    <a:pt x="2027" y="1150"/>
                  </a:cubicBezTo>
                  <a:cubicBezTo>
                    <a:pt x="1808" y="1497"/>
                    <a:pt x="1662" y="1899"/>
                    <a:pt x="1479" y="2264"/>
                  </a:cubicBezTo>
                  <a:cubicBezTo>
                    <a:pt x="1297" y="2647"/>
                    <a:pt x="1041" y="2976"/>
                    <a:pt x="877" y="3341"/>
                  </a:cubicBezTo>
                  <a:cubicBezTo>
                    <a:pt x="767" y="3651"/>
                    <a:pt x="694" y="3962"/>
                    <a:pt x="639" y="4290"/>
                  </a:cubicBezTo>
                  <a:cubicBezTo>
                    <a:pt x="585" y="4692"/>
                    <a:pt x="493" y="5093"/>
                    <a:pt x="402" y="5477"/>
                  </a:cubicBezTo>
                  <a:cubicBezTo>
                    <a:pt x="311" y="5860"/>
                    <a:pt x="220" y="6243"/>
                    <a:pt x="110" y="6627"/>
                  </a:cubicBezTo>
                  <a:lnTo>
                    <a:pt x="1" y="6992"/>
                  </a:lnTo>
                  <a:cubicBezTo>
                    <a:pt x="347" y="7101"/>
                    <a:pt x="712" y="7156"/>
                    <a:pt x="1078" y="7174"/>
                  </a:cubicBezTo>
                  <a:cubicBezTo>
                    <a:pt x="1447" y="7174"/>
                    <a:pt x="1807" y="7113"/>
                    <a:pt x="2171" y="7113"/>
                  </a:cubicBezTo>
                  <a:cubicBezTo>
                    <a:pt x="2293" y="7113"/>
                    <a:pt x="2415" y="7120"/>
                    <a:pt x="2538" y="7138"/>
                  </a:cubicBezTo>
                  <a:cubicBezTo>
                    <a:pt x="3104" y="7247"/>
                    <a:pt x="3670" y="7321"/>
                    <a:pt x="4254" y="7339"/>
                  </a:cubicBezTo>
                  <a:lnTo>
                    <a:pt x="4327" y="7339"/>
                  </a:lnTo>
                  <a:cubicBezTo>
                    <a:pt x="4546" y="7028"/>
                    <a:pt x="4619" y="6663"/>
                    <a:pt x="4564" y="6316"/>
                  </a:cubicBezTo>
                  <a:cubicBezTo>
                    <a:pt x="4473" y="5586"/>
                    <a:pt x="4199" y="4911"/>
                    <a:pt x="4035" y="4217"/>
                  </a:cubicBezTo>
                  <a:cubicBezTo>
                    <a:pt x="3852" y="3432"/>
                    <a:pt x="3798" y="2647"/>
                    <a:pt x="3871" y="1862"/>
                  </a:cubicBezTo>
                  <a:cubicBezTo>
                    <a:pt x="3925" y="1515"/>
                    <a:pt x="3944" y="1187"/>
                    <a:pt x="3925" y="858"/>
                  </a:cubicBezTo>
                  <a:cubicBezTo>
                    <a:pt x="3907" y="712"/>
                    <a:pt x="3871" y="566"/>
                    <a:pt x="3816" y="438"/>
                  </a:cubicBezTo>
                  <a:cubicBezTo>
                    <a:pt x="3761" y="292"/>
                    <a:pt x="3852" y="0"/>
                    <a:pt x="38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06"/>
            <p:cNvSpPr/>
            <p:nvPr/>
          </p:nvSpPr>
          <p:spPr>
            <a:xfrm>
              <a:off x="5247754" y="2113159"/>
              <a:ext cx="108553" cy="329290"/>
            </a:xfrm>
            <a:custGeom>
              <a:rect b="b" l="l" r="r" t="t"/>
              <a:pathLst>
                <a:path extrusionOk="0" h="4820" w="1589">
                  <a:moveTo>
                    <a:pt x="437" y="0"/>
                  </a:moveTo>
                  <a:cubicBezTo>
                    <a:pt x="407" y="0"/>
                    <a:pt x="372" y="28"/>
                    <a:pt x="384" y="64"/>
                  </a:cubicBezTo>
                  <a:cubicBezTo>
                    <a:pt x="512" y="484"/>
                    <a:pt x="731" y="904"/>
                    <a:pt x="840" y="1342"/>
                  </a:cubicBezTo>
                  <a:cubicBezTo>
                    <a:pt x="932" y="1689"/>
                    <a:pt x="859" y="2054"/>
                    <a:pt x="932" y="2401"/>
                  </a:cubicBezTo>
                  <a:cubicBezTo>
                    <a:pt x="603" y="1962"/>
                    <a:pt x="420" y="1415"/>
                    <a:pt x="74" y="1013"/>
                  </a:cubicBezTo>
                  <a:cubicBezTo>
                    <a:pt x="68" y="1003"/>
                    <a:pt x="61" y="998"/>
                    <a:pt x="52" y="998"/>
                  </a:cubicBezTo>
                  <a:cubicBezTo>
                    <a:pt x="29" y="998"/>
                    <a:pt x="1" y="1028"/>
                    <a:pt x="1" y="1068"/>
                  </a:cubicBezTo>
                  <a:cubicBezTo>
                    <a:pt x="147" y="1342"/>
                    <a:pt x="293" y="1616"/>
                    <a:pt x="475" y="1871"/>
                  </a:cubicBezTo>
                  <a:cubicBezTo>
                    <a:pt x="585" y="2090"/>
                    <a:pt x="731" y="2309"/>
                    <a:pt x="895" y="2510"/>
                  </a:cubicBezTo>
                  <a:cubicBezTo>
                    <a:pt x="895" y="2510"/>
                    <a:pt x="895" y="2510"/>
                    <a:pt x="913" y="2528"/>
                  </a:cubicBezTo>
                  <a:lnTo>
                    <a:pt x="950" y="2565"/>
                  </a:lnTo>
                  <a:lnTo>
                    <a:pt x="986" y="2565"/>
                  </a:lnTo>
                  <a:cubicBezTo>
                    <a:pt x="1132" y="2930"/>
                    <a:pt x="1224" y="3332"/>
                    <a:pt x="1278" y="3733"/>
                  </a:cubicBezTo>
                  <a:cubicBezTo>
                    <a:pt x="1297" y="4098"/>
                    <a:pt x="1388" y="4463"/>
                    <a:pt x="1516" y="4792"/>
                  </a:cubicBezTo>
                  <a:cubicBezTo>
                    <a:pt x="1522" y="4812"/>
                    <a:pt x="1534" y="4820"/>
                    <a:pt x="1546" y="4820"/>
                  </a:cubicBezTo>
                  <a:cubicBezTo>
                    <a:pt x="1567" y="4820"/>
                    <a:pt x="1589" y="4797"/>
                    <a:pt x="1589" y="4774"/>
                  </a:cubicBezTo>
                  <a:cubicBezTo>
                    <a:pt x="1516" y="4354"/>
                    <a:pt x="1443" y="3952"/>
                    <a:pt x="1388" y="3551"/>
                  </a:cubicBezTo>
                  <a:cubicBezTo>
                    <a:pt x="1315" y="3167"/>
                    <a:pt x="1205" y="2784"/>
                    <a:pt x="1078" y="2419"/>
                  </a:cubicBezTo>
                  <a:cubicBezTo>
                    <a:pt x="1023" y="2200"/>
                    <a:pt x="1023" y="1962"/>
                    <a:pt x="1041" y="1743"/>
                  </a:cubicBezTo>
                  <a:cubicBezTo>
                    <a:pt x="1023" y="1561"/>
                    <a:pt x="1005" y="1396"/>
                    <a:pt x="950" y="1232"/>
                  </a:cubicBezTo>
                  <a:cubicBezTo>
                    <a:pt x="804" y="812"/>
                    <a:pt x="658" y="411"/>
                    <a:pt x="475" y="27"/>
                  </a:cubicBezTo>
                  <a:cubicBezTo>
                    <a:pt x="469" y="8"/>
                    <a:pt x="454" y="0"/>
                    <a:pt x="437" y="0"/>
                  </a:cubicBezTo>
                  <a:close/>
                </a:path>
              </a:pathLst>
            </a:custGeom>
            <a:solidFill>
              <a:srgbClr val="2F3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06"/>
            <p:cNvSpPr/>
            <p:nvPr/>
          </p:nvSpPr>
          <p:spPr>
            <a:xfrm>
              <a:off x="5461037" y="1913744"/>
              <a:ext cx="525069" cy="557198"/>
            </a:xfrm>
            <a:custGeom>
              <a:rect b="b" l="l" r="r" t="t"/>
              <a:pathLst>
                <a:path extrusionOk="0" h="8156" w="7686">
                  <a:moveTo>
                    <a:pt x="3811" y="0"/>
                  </a:moveTo>
                  <a:cubicBezTo>
                    <a:pt x="3692" y="0"/>
                    <a:pt x="3574" y="57"/>
                    <a:pt x="3505" y="172"/>
                  </a:cubicBezTo>
                  <a:lnTo>
                    <a:pt x="110" y="5301"/>
                  </a:lnTo>
                  <a:cubicBezTo>
                    <a:pt x="0" y="5484"/>
                    <a:pt x="37" y="5703"/>
                    <a:pt x="219" y="5812"/>
                  </a:cubicBezTo>
                  <a:lnTo>
                    <a:pt x="3651" y="8094"/>
                  </a:lnTo>
                  <a:cubicBezTo>
                    <a:pt x="3720" y="8135"/>
                    <a:pt x="3793" y="8156"/>
                    <a:pt x="3865" y="8156"/>
                  </a:cubicBezTo>
                  <a:cubicBezTo>
                    <a:pt x="3985" y="8156"/>
                    <a:pt x="4101" y="8099"/>
                    <a:pt x="4181" y="7985"/>
                  </a:cubicBezTo>
                  <a:lnTo>
                    <a:pt x="7576" y="2855"/>
                  </a:lnTo>
                  <a:cubicBezTo>
                    <a:pt x="7686" y="2691"/>
                    <a:pt x="7631" y="2453"/>
                    <a:pt x="7466" y="2344"/>
                  </a:cubicBezTo>
                  <a:lnTo>
                    <a:pt x="4016" y="62"/>
                  </a:lnTo>
                  <a:cubicBezTo>
                    <a:pt x="3955" y="21"/>
                    <a:pt x="3883" y="0"/>
                    <a:pt x="38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06"/>
            <p:cNvSpPr/>
            <p:nvPr/>
          </p:nvSpPr>
          <p:spPr>
            <a:xfrm>
              <a:off x="5461037" y="2071349"/>
              <a:ext cx="525069" cy="400546"/>
            </a:xfrm>
            <a:custGeom>
              <a:rect b="b" l="l" r="r" t="t"/>
              <a:pathLst>
                <a:path extrusionOk="0" h="5863" w="7686">
                  <a:moveTo>
                    <a:pt x="7430" y="0"/>
                  </a:moveTo>
                  <a:cubicBezTo>
                    <a:pt x="7430" y="37"/>
                    <a:pt x="7412" y="55"/>
                    <a:pt x="7393" y="73"/>
                  </a:cubicBezTo>
                  <a:lnTo>
                    <a:pt x="3998" y="5221"/>
                  </a:lnTo>
                  <a:cubicBezTo>
                    <a:pt x="3927" y="5327"/>
                    <a:pt x="3803" y="5388"/>
                    <a:pt x="3680" y="5388"/>
                  </a:cubicBezTo>
                  <a:cubicBezTo>
                    <a:pt x="3612" y="5388"/>
                    <a:pt x="3545" y="5370"/>
                    <a:pt x="3487" y="5331"/>
                  </a:cubicBezTo>
                  <a:lnTo>
                    <a:pt x="55" y="3067"/>
                  </a:lnTo>
                  <a:lnTo>
                    <a:pt x="55" y="3067"/>
                  </a:lnTo>
                  <a:cubicBezTo>
                    <a:pt x="0" y="3232"/>
                    <a:pt x="55" y="3414"/>
                    <a:pt x="201" y="3524"/>
                  </a:cubicBezTo>
                  <a:lnTo>
                    <a:pt x="3651" y="5806"/>
                  </a:lnTo>
                  <a:cubicBezTo>
                    <a:pt x="3709" y="5844"/>
                    <a:pt x="3777" y="5863"/>
                    <a:pt x="3844" y="5863"/>
                  </a:cubicBezTo>
                  <a:cubicBezTo>
                    <a:pt x="3968" y="5863"/>
                    <a:pt x="4092" y="5802"/>
                    <a:pt x="4162" y="5696"/>
                  </a:cubicBezTo>
                  <a:lnTo>
                    <a:pt x="7558" y="566"/>
                  </a:lnTo>
                  <a:cubicBezTo>
                    <a:pt x="7686" y="384"/>
                    <a:pt x="7649" y="146"/>
                    <a:pt x="7466" y="19"/>
                  </a:cubicBezTo>
                  <a:lnTo>
                    <a:pt x="7430" y="0"/>
                  </a:lnTo>
                  <a:close/>
                </a:path>
              </a:pathLst>
            </a:custGeom>
            <a:solidFill>
              <a:srgbClr val="0707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06"/>
            <p:cNvSpPr/>
            <p:nvPr/>
          </p:nvSpPr>
          <p:spPr>
            <a:xfrm>
              <a:off x="5767776" y="1946126"/>
              <a:ext cx="149746" cy="131511"/>
            </a:xfrm>
            <a:custGeom>
              <a:rect b="b" l="l" r="r" t="t"/>
              <a:pathLst>
                <a:path extrusionOk="0" h="1925" w="2192">
                  <a:moveTo>
                    <a:pt x="549" y="154"/>
                  </a:moveTo>
                  <a:lnTo>
                    <a:pt x="2009" y="1121"/>
                  </a:lnTo>
                  <a:lnTo>
                    <a:pt x="1607" y="1742"/>
                  </a:lnTo>
                  <a:lnTo>
                    <a:pt x="147" y="775"/>
                  </a:lnTo>
                  <a:lnTo>
                    <a:pt x="549" y="154"/>
                  </a:lnTo>
                  <a:close/>
                  <a:moveTo>
                    <a:pt x="553" y="0"/>
                  </a:moveTo>
                  <a:cubicBezTo>
                    <a:pt x="529" y="0"/>
                    <a:pt x="507" y="13"/>
                    <a:pt x="494" y="26"/>
                  </a:cubicBezTo>
                  <a:lnTo>
                    <a:pt x="1" y="775"/>
                  </a:lnTo>
                  <a:cubicBezTo>
                    <a:pt x="1" y="793"/>
                    <a:pt x="1" y="811"/>
                    <a:pt x="1" y="829"/>
                  </a:cubicBezTo>
                  <a:cubicBezTo>
                    <a:pt x="1" y="848"/>
                    <a:pt x="19" y="848"/>
                    <a:pt x="37" y="866"/>
                  </a:cubicBezTo>
                  <a:lnTo>
                    <a:pt x="1589" y="1925"/>
                  </a:lnTo>
                  <a:lnTo>
                    <a:pt x="1626" y="1925"/>
                  </a:lnTo>
                  <a:cubicBezTo>
                    <a:pt x="1644" y="1925"/>
                    <a:pt x="1680" y="1906"/>
                    <a:pt x="1680" y="1888"/>
                  </a:cubicBezTo>
                  <a:lnTo>
                    <a:pt x="2173" y="1158"/>
                  </a:lnTo>
                  <a:cubicBezTo>
                    <a:pt x="2192" y="1140"/>
                    <a:pt x="2192" y="1121"/>
                    <a:pt x="2192" y="1103"/>
                  </a:cubicBezTo>
                  <a:cubicBezTo>
                    <a:pt x="2173" y="1085"/>
                    <a:pt x="2173" y="1067"/>
                    <a:pt x="2155" y="1048"/>
                  </a:cubicBezTo>
                  <a:lnTo>
                    <a:pt x="585" y="8"/>
                  </a:lnTo>
                  <a:cubicBezTo>
                    <a:pt x="574" y="3"/>
                    <a:pt x="564" y="0"/>
                    <a:pt x="553" y="0"/>
                  </a:cubicBezTo>
                  <a:close/>
                </a:path>
              </a:pathLst>
            </a:custGeom>
            <a:solidFill>
              <a:srgbClr val="001F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06"/>
            <p:cNvSpPr/>
            <p:nvPr/>
          </p:nvSpPr>
          <p:spPr>
            <a:xfrm>
              <a:off x="5625610" y="1813797"/>
              <a:ext cx="78631" cy="27805"/>
            </a:xfrm>
            <a:custGeom>
              <a:rect b="b" l="l" r="r" t="t"/>
              <a:pathLst>
                <a:path extrusionOk="0" h="407" w="1151">
                  <a:moveTo>
                    <a:pt x="1066" y="1"/>
                  </a:moveTo>
                  <a:cubicBezTo>
                    <a:pt x="1037" y="1"/>
                    <a:pt x="1005" y="10"/>
                    <a:pt x="987" y="10"/>
                  </a:cubicBezTo>
                  <a:cubicBezTo>
                    <a:pt x="658" y="10"/>
                    <a:pt x="311" y="28"/>
                    <a:pt x="1" y="65"/>
                  </a:cubicBezTo>
                  <a:cubicBezTo>
                    <a:pt x="155" y="290"/>
                    <a:pt x="401" y="407"/>
                    <a:pt x="629" y="407"/>
                  </a:cubicBezTo>
                  <a:cubicBezTo>
                    <a:pt x="807" y="407"/>
                    <a:pt x="974" y="336"/>
                    <a:pt x="1078" y="192"/>
                  </a:cubicBezTo>
                  <a:cubicBezTo>
                    <a:pt x="1114" y="138"/>
                    <a:pt x="1151" y="101"/>
                    <a:pt x="1133" y="46"/>
                  </a:cubicBezTo>
                  <a:cubicBezTo>
                    <a:pt x="1124" y="10"/>
                    <a:pt x="1096" y="1"/>
                    <a:pt x="1066" y="1"/>
                  </a:cubicBezTo>
                  <a:close/>
                </a:path>
              </a:pathLst>
            </a:custGeom>
            <a:solidFill>
              <a:srgbClr val="FC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06"/>
            <p:cNvSpPr/>
            <p:nvPr/>
          </p:nvSpPr>
          <p:spPr>
            <a:xfrm>
              <a:off x="5586944" y="1692195"/>
              <a:ext cx="61210" cy="20085"/>
            </a:xfrm>
            <a:custGeom>
              <a:rect b="b" l="l" r="r" t="t"/>
              <a:pathLst>
                <a:path extrusionOk="0" h="294" w="896">
                  <a:moveTo>
                    <a:pt x="676" y="1"/>
                  </a:moveTo>
                  <a:cubicBezTo>
                    <a:pt x="512" y="1"/>
                    <a:pt x="348" y="19"/>
                    <a:pt x="202" y="37"/>
                  </a:cubicBezTo>
                  <a:cubicBezTo>
                    <a:pt x="92" y="37"/>
                    <a:pt x="1" y="56"/>
                    <a:pt x="1" y="183"/>
                  </a:cubicBezTo>
                  <a:cubicBezTo>
                    <a:pt x="1" y="283"/>
                    <a:pt x="78" y="294"/>
                    <a:pt x="164" y="294"/>
                  </a:cubicBezTo>
                  <a:cubicBezTo>
                    <a:pt x="189" y="294"/>
                    <a:pt x="214" y="293"/>
                    <a:pt x="238" y="293"/>
                  </a:cubicBezTo>
                  <a:cubicBezTo>
                    <a:pt x="384" y="293"/>
                    <a:pt x="549" y="293"/>
                    <a:pt x="695" y="275"/>
                  </a:cubicBezTo>
                  <a:cubicBezTo>
                    <a:pt x="786" y="275"/>
                    <a:pt x="895" y="275"/>
                    <a:pt x="877" y="129"/>
                  </a:cubicBezTo>
                  <a:cubicBezTo>
                    <a:pt x="877" y="1"/>
                    <a:pt x="768" y="1"/>
                    <a:pt x="676"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06"/>
            <p:cNvSpPr/>
            <p:nvPr/>
          </p:nvSpPr>
          <p:spPr>
            <a:xfrm>
              <a:off x="5694200" y="1691990"/>
              <a:ext cx="45020" cy="18992"/>
            </a:xfrm>
            <a:custGeom>
              <a:rect b="b" l="l" r="r" t="t"/>
              <a:pathLst>
                <a:path extrusionOk="0" h="278" w="659">
                  <a:moveTo>
                    <a:pt x="527" y="0"/>
                  </a:moveTo>
                  <a:cubicBezTo>
                    <a:pt x="517" y="0"/>
                    <a:pt x="506" y="2"/>
                    <a:pt x="494" y="4"/>
                  </a:cubicBezTo>
                  <a:cubicBezTo>
                    <a:pt x="384" y="4"/>
                    <a:pt x="275" y="4"/>
                    <a:pt x="147" y="22"/>
                  </a:cubicBezTo>
                  <a:cubicBezTo>
                    <a:pt x="19" y="40"/>
                    <a:pt x="1" y="59"/>
                    <a:pt x="1" y="168"/>
                  </a:cubicBezTo>
                  <a:cubicBezTo>
                    <a:pt x="1" y="259"/>
                    <a:pt x="74" y="259"/>
                    <a:pt x="147" y="278"/>
                  </a:cubicBezTo>
                  <a:lnTo>
                    <a:pt x="494" y="278"/>
                  </a:lnTo>
                  <a:cubicBezTo>
                    <a:pt x="622" y="278"/>
                    <a:pt x="658" y="223"/>
                    <a:pt x="640" y="132"/>
                  </a:cubicBezTo>
                  <a:cubicBezTo>
                    <a:pt x="640" y="52"/>
                    <a:pt x="598" y="0"/>
                    <a:pt x="527"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06"/>
            <p:cNvSpPr/>
            <p:nvPr/>
          </p:nvSpPr>
          <p:spPr>
            <a:xfrm>
              <a:off x="5660520" y="1760784"/>
              <a:ext cx="29854" cy="42015"/>
            </a:xfrm>
            <a:custGeom>
              <a:rect b="b" l="l" r="r" t="t"/>
              <a:pathLst>
                <a:path extrusionOk="0" h="615" w="437">
                  <a:moveTo>
                    <a:pt x="348" y="1"/>
                  </a:moveTo>
                  <a:cubicBezTo>
                    <a:pt x="275" y="56"/>
                    <a:pt x="257" y="147"/>
                    <a:pt x="275" y="220"/>
                  </a:cubicBezTo>
                  <a:cubicBezTo>
                    <a:pt x="309" y="372"/>
                    <a:pt x="311" y="478"/>
                    <a:pt x="137" y="478"/>
                  </a:cubicBezTo>
                  <a:cubicBezTo>
                    <a:pt x="123" y="478"/>
                    <a:pt x="108" y="477"/>
                    <a:pt x="92" y="476"/>
                  </a:cubicBezTo>
                  <a:cubicBezTo>
                    <a:pt x="86" y="472"/>
                    <a:pt x="79" y="471"/>
                    <a:pt x="72" y="471"/>
                  </a:cubicBezTo>
                  <a:cubicBezTo>
                    <a:pt x="43" y="471"/>
                    <a:pt x="16" y="500"/>
                    <a:pt x="1" y="530"/>
                  </a:cubicBezTo>
                  <a:cubicBezTo>
                    <a:pt x="1" y="603"/>
                    <a:pt x="56" y="603"/>
                    <a:pt x="110" y="603"/>
                  </a:cubicBezTo>
                  <a:cubicBezTo>
                    <a:pt x="133" y="611"/>
                    <a:pt x="155" y="614"/>
                    <a:pt x="176" y="614"/>
                  </a:cubicBezTo>
                  <a:cubicBezTo>
                    <a:pt x="316" y="614"/>
                    <a:pt x="437" y="472"/>
                    <a:pt x="421" y="329"/>
                  </a:cubicBezTo>
                  <a:cubicBezTo>
                    <a:pt x="403" y="220"/>
                    <a:pt x="384" y="110"/>
                    <a:pt x="348"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06"/>
            <p:cNvSpPr/>
            <p:nvPr/>
          </p:nvSpPr>
          <p:spPr>
            <a:xfrm>
              <a:off x="5609420" y="1739401"/>
              <a:ext cx="21109" cy="19197"/>
            </a:xfrm>
            <a:custGeom>
              <a:rect b="b" l="l" r="r" t="t"/>
              <a:pathLst>
                <a:path extrusionOk="0" h="281" w="309">
                  <a:moveTo>
                    <a:pt x="137" y="0"/>
                  </a:moveTo>
                  <a:cubicBezTo>
                    <a:pt x="74" y="0"/>
                    <a:pt x="16" y="52"/>
                    <a:pt x="1" y="131"/>
                  </a:cubicBezTo>
                  <a:cubicBezTo>
                    <a:pt x="1" y="223"/>
                    <a:pt x="55" y="277"/>
                    <a:pt x="147" y="277"/>
                  </a:cubicBezTo>
                  <a:cubicBezTo>
                    <a:pt x="156" y="279"/>
                    <a:pt x="165" y="280"/>
                    <a:pt x="174" y="280"/>
                  </a:cubicBezTo>
                  <a:cubicBezTo>
                    <a:pt x="252" y="280"/>
                    <a:pt x="309" y="213"/>
                    <a:pt x="293" y="131"/>
                  </a:cubicBezTo>
                  <a:cubicBezTo>
                    <a:pt x="309" y="66"/>
                    <a:pt x="252" y="1"/>
                    <a:pt x="188" y="1"/>
                  </a:cubicBezTo>
                  <a:cubicBezTo>
                    <a:pt x="180" y="1"/>
                    <a:pt x="173" y="2"/>
                    <a:pt x="165" y="4"/>
                  </a:cubicBezTo>
                  <a:cubicBezTo>
                    <a:pt x="155" y="1"/>
                    <a:pt x="146" y="0"/>
                    <a:pt x="137"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06"/>
            <p:cNvSpPr/>
            <p:nvPr/>
          </p:nvSpPr>
          <p:spPr>
            <a:xfrm>
              <a:off x="5699802" y="1738171"/>
              <a:ext cx="21929" cy="20085"/>
            </a:xfrm>
            <a:custGeom>
              <a:rect b="b" l="l" r="r" t="t"/>
              <a:pathLst>
                <a:path extrusionOk="0" h="294" w="321">
                  <a:moveTo>
                    <a:pt x="146" y="0"/>
                  </a:moveTo>
                  <a:cubicBezTo>
                    <a:pt x="69" y="0"/>
                    <a:pt x="10" y="66"/>
                    <a:pt x="10" y="131"/>
                  </a:cubicBezTo>
                  <a:cubicBezTo>
                    <a:pt x="0" y="239"/>
                    <a:pt x="80" y="294"/>
                    <a:pt x="158" y="294"/>
                  </a:cubicBezTo>
                  <a:cubicBezTo>
                    <a:pt x="226" y="294"/>
                    <a:pt x="294" y="252"/>
                    <a:pt x="302" y="168"/>
                  </a:cubicBezTo>
                  <a:cubicBezTo>
                    <a:pt x="320" y="76"/>
                    <a:pt x="247" y="3"/>
                    <a:pt x="174" y="3"/>
                  </a:cubicBezTo>
                  <a:cubicBezTo>
                    <a:pt x="165" y="1"/>
                    <a:pt x="155" y="0"/>
                    <a:pt x="146"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06"/>
            <p:cNvSpPr/>
            <p:nvPr/>
          </p:nvSpPr>
          <p:spPr>
            <a:xfrm>
              <a:off x="5701715" y="2284632"/>
              <a:ext cx="395407" cy="352108"/>
            </a:xfrm>
            <a:custGeom>
              <a:rect b="b" l="l" r="r" t="t"/>
              <a:pathLst>
                <a:path extrusionOk="0" h="5154" w="5788">
                  <a:moveTo>
                    <a:pt x="1497" y="0"/>
                  </a:moveTo>
                  <a:lnTo>
                    <a:pt x="0" y="1698"/>
                  </a:lnTo>
                  <a:cubicBezTo>
                    <a:pt x="603" y="2282"/>
                    <a:pt x="1223" y="2866"/>
                    <a:pt x="1844" y="3450"/>
                  </a:cubicBezTo>
                  <a:cubicBezTo>
                    <a:pt x="2264" y="3834"/>
                    <a:pt x="2684" y="4217"/>
                    <a:pt x="3140" y="4582"/>
                  </a:cubicBezTo>
                  <a:cubicBezTo>
                    <a:pt x="3515" y="4894"/>
                    <a:pt x="3889" y="5153"/>
                    <a:pt x="4378" y="5153"/>
                  </a:cubicBezTo>
                  <a:cubicBezTo>
                    <a:pt x="4461" y="5153"/>
                    <a:pt x="4547" y="5146"/>
                    <a:pt x="4637" y="5130"/>
                  </a:cubicBezTo>
                  <a:cubicBezTo>
                    <a:pt x="5459" y="5002"/>
                    <a:pt x="5787" y="4180"/>
                    <a:pt x="5495" y="3469"/>
                  </a:cubicBezTo>
                  <a:cubicBezTo>
                    <a:pt x="5404" y="3231"/>
                    <a:pt x="5240" y="3012"/>
                    <a:pt x="5039" y="2866"/>
                  </a:cubicBezTo>
                  <a:cubicBezTo>
                    <a:pt x="4856" y="2720"/>
                    <a:pt x="4674" y="2592"/>
                    <a:pt x="4509" y="2446"/>
                  </a:cubicBezTo>
                  <a:lnTo>
                    <a:pt x="1826" y="274"/>
                  </a:lnTo>
                  <a:lnTo>
                    <a:pt x="1497" y="0"/>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06"/>
            <p:cNvSpPr/>
            <p:nvPr/>
          </p:nvSpPr>
          <p:spPr>
            <a:xfrm>
              <a:off x="5564536" y="2132492"/>
              <a:ext cx="358039" cy="330452"/>
            </a:xfrm>
            <a:custGeom>
              <a:rect b="b" l="l" r="r" t="t"/>
              <a:pathLst>
                <a:path extrusionOk="0" h="4837" w="5241">
                  <a:moveTo>
                    <a:pt x="804" y="1"/>
                  </a:moveTo>
                  <a:cubicBezTo>
                    <a:pt x="627" y="1"/>
                    <a:pt x="603" y="347"/>
                    <a:pt x="603" y="347"/>
                  </a:cubicBezTo>
                  <a:cubicBezTo>
                    <a:pt x="256" y="365"/>
                    <a:pt x="438" y="803"/>
                    <a:pt x="438" y="803"/>
                  </a:cubicBezTo>
                  <a:cubicBezTo>
                    <a:pt x="110" y="949"/>
                    <a:pt x="365" y="1424"/>
                    <a:pt x="365" y="1424"/>
                  </a:cubicBezTo>
                  <a:cubicBezTo>
                    <a:pt x="365" y="1424"/>
                    <a:pt x="0" y="1625"/>
                    <a:pt x="822" y="2683"/>
                  </a:cubicBezTo>
                  <a:cubicBezTo>
                    <a:pt x="1315" y="3304"/>
                    <a:pt x="1862" y="3870"/>
                    <a:pt x="2428" y="4399"/>
                  </a:cubicBezTo>
                  <a:cubicBezTo>
                    <a:pt x="2715" y="4708"/>
                    <a:pt x="3044" y="4837"/>
                    <a:pt x="3361" y="4837"/>
                  </a:cubicBezTo>
                  <a:cubicBezTo>
                    <a:pt x="4358" y="4837"/>
                    <a:pt x="5241" y="3566"/>
                    <a:pt x="4327" y="2610"/>
                  </a:cubicBezTo>
                  <a:cubicBezTo>
                    <a:pt x="3962" y="2081"/>
                    <a:pt x="3578" y="1588"/>
                    <a:pt x="3158" y="1113"/>
                  </a:cubicBezTo>
                  <a:cubicBezTo>
                    <a:pt x="3004" y="959"/>
                    <a:pt x="2721" y="749"/>
                    <a:pt x="2569" y="749"/>
                  </a:cubicBezTo>
                  <a:cubicBezTo>
                    <a:pt x="2506" y="749"/>
                    <a:pt x="2465" y="785"/>
                    <a:pt x="2465" y="876"/>
                  </a:cubicBezTo>
                  <a:cubicBezTo>
                    <a:pt x="2465" y="1186"/>
                    <a:pt x="2958" y="1643"/>
                    <a:pt x="2720" y="1661"/>
                  </a:cubicBezTo>
                  <a:cubicBezTo>
                    <a:pt x="2715" y="1662"/>
                    <a:pt x="2709" y="1662"/>
                    <a:pt x="2702" y="1662"/>
                  </a:cubicBezTo>
                  <a:cubicBezTo>
                    <a:pt x="2443" y="1662"/>
                    <a:pt x="1632" y="952"/>
                    <a:pt x="1187" y="329"/>
                  </a:cubicBezTo>
                  <a:cubicBezTo>
                    <a:pt x="1013" y="83"/>
                    <a:pt x="891" y="1"/>
                    <a:pt x="8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06"/>
            <p:cNvSpPr/>
            <p:nvPr/>
          </p:nvSpPr>
          <p:spPr>
            <a:xfrm>
              <a:off x="5600402" y="2150938"/>
              <a:ext cx="76854" cy="93732"/>
            </a:xfrm>
            <a:custGeom>
              <a:rect b="b" l="l" r="r" t="t"/>
              <a:pathLst>
                <a:path extrusionOk="0" h="1372" w="1125">
                  <a:moveTo>
                    <a:pt x="91" y="0"/>
                  </a:moveTo>
                  <a:cubicBezTo>
                    <a:pt x="48" y="0"/>
                    <a:pt x="0" y="32"/>
                    <a:pt x="23" y="77"/>
                  </a:cubicBezTo>
                  <a:cubicBezTo>
                    <a:pt x="114" y="332"/>
                    <a:pt x="260" y="570"/>
                    <a:pt x="443" y="789"/>
                  </a:cubicBezTo>
                  <a:cubicBezTo>
                    <a:pt x="607" y="990"/>
                    <a:pt x="790" y="1172"/>
                    <a:pt x="972" y="1355"/>
                  </a:cubicBezTo>
                  <a:cubicBezTo>
                    <a:pt x="988" y="1366"/>
                    <a:pt x="1004" y="1371"/>
                    <a:pt x="1020" y="1371"/>
                  </a:cubicBezTo>
                  <a:cubicBezTo>
                    <a:pt x="1078" y="1371"/>
                    <a:pt x="1125" y="1303"/>
                    <a:pt x="1082" y="1245"/>
                  </a:cubicBezTo>
                  <a:cubicBezTo>
                    <a:pt x="899" y="1081"/>
                    <a:pt x="717" y="898"/>
                    <a:pt x="571" y="716"/>
                  </a:cubicBezTo>
                  <a:cubicBezTo>
                    <a:pt x="388" y="515"/>
                    <a:pt x="242" y="296"/>
                    <a:pt x="151" y="40"/>
                  </a:cubicBezTo>
                  <a:cubicBezTo>
                    <a:pt x="144" y="12"/>
                    <a:pt x="118" y="0"/>
                    <a:pt x="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06"/>
            <p:cNvSpPr/>
            <p:nvPr/>
          </p:nvSpPr>
          <p:spPr>
            <a:xfrm>
              <a:off x="5586465" y="2183456"/>
              <a:ext cx="74327" cy="83689"/>
            </a:xfrm>
            <a:custGeom>
              <a:rect b="b" l="l" r="r" t="t"/>
              <a:pathLst>
                <a:path extrusionOk="0" h="1225" w="1088">
                  <a:moveTo>
                    <a:pt x="104" y="1"/>
                  </a:moveTo>
                  <a:cubicBezTo>
                    <a:pt x="56" y="1"/>
                    <a:pt x="1" y="61"/>
                    <a:pt x="26" y="112"/>
                  </a:cubicBezTo>
                  <a:cubicBezTo>
                    <a:pt x="245" y="532"/>
                    <a:pt x="556" y="915"/>
                    <a:pt x="921" y="1207"/>
                  </a:cubicBezTo>
                  <a:cubicBezTo>
                    <a:pt x="937" y="1219"/>
                    <a:pt x="954" y="1224"/>
                    <a:pt x="971" y="1224"/>
                  </a:cubicBezTo>
                  <a:cubicBezTo>
                    <a:pt x="1033" y="1224"/>
                    <a:pt x="1087" y="1159"/>
                    <a:pt x="1030" y="1116"/>
                  </a:cubicBezTo>
                  <a:cubicBezTo>
                    <a:pt x="665" y="824"/>
                    <a:pt x="373" y="440"/>
                    <a:pt x="154" y="39"/>
                  </a:cubicBezTo>
                  <a:cubicBezTo>
                    <a:pt x="143" y="12"/>
                    <a:pt x="124" y="1"/>
                    <a:pt x="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06"/>
            <p:cNvSpPr/>
            <p:nvPr/>
          </p:nvSpPr>
          <p:spPr>
            <a:xfrm>
              <a:off x="5583254" y="2222943"/>
              <a:ext cx="58819" cy="66610"/>
            </a:xfrm>
            <a:custGeom>
              <a:rect b="b" l="l" r="r" t="t"/>
              <a:pathLst>
                <a:path extrusionOk="0" h="975" w="861">
                  <a:moveTo>
                    <a:pt x="69" y="1"/>
                  </a:moveTo>
                  <a:cubicBezTo>
                    <a:pt x="58" y="1"/>
                    <a:pt x="47" y="3"/>
                    <a:pt x="37" y="9"/>
                  </a:cubicBezTo>
                  <a:cubicBezTo>
                    <a:pt x="0" y="27"/>
                    <a:pt x="0" y="82"/>
                    <a:pt x="18" y="100"/>
                  </a:cubicBezTo>
                  <a:cubicBezTo>
                    <a:pt x="91" y="264"/>
                    <a:pt x="183" y="410"/>
                    <a:pt x="292" y="556"/>
                  </a:cubicBezTo>
                  <a:cubicBezTo>
                    <a:pt x="420" y="702"/>
                    <a:pt x="566" y="830"/>
                    <a:pt x="694" y="958"/>
                  </a:cubicBezTo>
                  <a:cubicBezTo>
                    <a:pt x="709" y="969"/>
                    <a:pt x="727" y="975"/>
                    <a:pt x="743" y="975"/>
                  </a:cubicBezTo>
                  <a:cubicBezTo>
                    <a:pt x="805" y="975"/>
                    <a:pt x="861" y="906"/>
                    <a:pt x="803" y="848"/>
                  </a:cubicBezTo>
                  <a:cubicBezTo>
                    <a:pt x="657" y="739"/>
                    <a:pt x="530" y="593"/>
                    <a:pt x="402" y="465"/>
                  </a:cubicBezTo>
                  <a:cubicBezTo>
                    <a:pt x="292" y="337"/>
                    <a:pt x="201" y="191"/>
                    <a:pt x="146" y="27"/>
                  </a:cubicBezTo>
                  <a:cubicBezTo>
                    <a:pt x="120" y="14"/>
                    <a:pt x="95" y="1"/>
                    <a:pt x="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06"/>
            <p:cNvSpPr/>
            <p:nvPr/>
          </p:nvSpPr>
          <p:spPr>
            <a:xfrm>
              <a:off x="5101831" y="2320772"/>
              <a:ext cx="456549" cy="245328"/>
            </a:xfrm>
            <a:custGeom>
              <a:rect b="b" l="l" r="r" t="t"/>
              <a:pathLst>
                <a:path extrusionOk="0" h="3591" w="6683">
                  <a:moveTo>
                    <a:pt x="6189" y="0"/>
                  </a:moveTo>
                  <a:cubicBezTo>
                    <a:pt x="5313" y="165"/>
                    <a:pt x="4437" y="311"/>
                    <a:pt x="3560" y="493"/>
                  </a:cubicBezTo>
                  <a:cubicBezTo>
                    <a:pt x="2976" y="603"/>
                    <a:pt x="2392" y="712"/>
                    <a:pt x="1808" y="858"/>
                  </a:cubicBezTo>
                  <a:cubicBezTo>
                    <a:pt x="1224" y="1004"/>
                    <a:pt x="694" y="1205"/>
                    <a:pt x="384" y="1789"/>
                  </a:cubicBezTo>
                  <a:cubicBezTo>
                    <a:pt x="1" y="2556"/>
                    <a:pt x="494" y="3341"/>
                    <a:pt x="1279" y="3542"/>
                  </a:cubicBezTo>
                  <a:cubicBezTo>
                    <a:pt x="1397" y="3576"/>
                    <a:pt x="1520" y="3590"/>
                    <a:pt x="1643" y="3590"/>
                  </a:cubicBezTo>
                  <a:cubicBezTo>
                    <a:pt x="1785" y="3590"/>
                    <a:pt x="1927" y="3571"/>
                    <a:pt x="2064" y="3542"/>
                  </a:cubicBezTo>
                  <a:cubicBezTo>
                    <a:pt x="2301" y="3487"/>
                    <a:pt x="2520" y="3396"/>
                    <a:pt x="2757" y="3341"/>
                  </a:cubicBezTo>
                  <a:lnTo>
                    <a:pt x="6244" y="2428"/>
                  </a:lnTo>
                  <a:lnTo>
                    <a:pt x="6682" y="2319"/>
                  </a:lnTo>
                  <a:lnTo>
                    <a:pt x="6189" y="0"/>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06"/>
            <p:cNvSpPr/>
            <p:nvPr/>
          </p:nvSpPr>
          <p:spPr>
            <a:xfrm>
              <a:off x="5422848" y="2245419"/>
              <a:ext cx="328800" cy="235012"/>
            </a:xfrm>
            <a:custGeom>
              <a:rect b="b" l="l" r="r" t="t"/>
              <a:pathLst>
                <a:path extrusionOk="0" h="3440" w="4813">
                  <a:moveTo>
                    <a:pt x="4419" y="0"/>
                  </a:moveTo>
                  <a:cubicBezTo>
                    <a:pt x="4349" y="0"/>
                    <a:pt x="4243" y="51"/>
                    <a:pt x="4082" y="191"/>
                  </a:cubicBezTo>
                  <a:cubicBezTo>
                    <a:pt x="3612" y="594"/>
                    <a:pt x="2848" y="966"/>
                    <a:pt x="2587" y="966"/>
                  </a:cubicBezTo>
                  <a:cubicBezTo>
                    <a:pt x="2564" y="966"/>
                    <a:pt x="2545" y="963"/>
                    <a:pt x="2531" y="957"/>
                  </a:cubicBezTo>
                  <a:cubicBezTo>
                    <a:pt x="2348" y="884"/>
                    <a:pt x="2841" y="629"/>
                    <a:pt x="2914" y="373"/>
                  </a:cubicBezTo>
                  <a:cubicBezTo>
                    <a:pt x="2935" y="275"/>
                    <a:pt x="2878" y="239"/>
                    <a:pt x="2787" y="239"/>
                  </a:cubicBezTo>
                  <a:cubicBezTo>
                    <a:pt x="2641" y="239"/>
                    <a:pt x="2410" y="331"/>
                    <a:pt x="2275" y="410"/>
                  </a:cubicBezTo>
                  <a:cubicBezTo>
                    <a:pt x="1837" y="720"/>
                    <a:pt x="1399" y="1049"/>
                    <a:pt x="997" y="1396"/>
                  </a:cubicBezTo>
                  <a:cubicBezTo>
                    <a:pt x="1" y="2070"/>
                    <a:pt x="626" y="3440"/>
                    <a:pt x="1588" y="3440"/>
                  </a:cubicBezTo>
                  <a:cubicBezTo>
                    <a:pt x="1771" y="3440"/>
                    <a:pt x="1967" y="3390"/>
                    <a:pt x="2166" y="3276"/>
                  </a:cubicBezTo>
                  <a:cubicBezTo>
                    <a:pt x="2750" y="2965"/>
                    <a:pt x="3316" y="2619"/>
                    <a:pt x="3845" y="2217"/>
                  </a:cubicBezTo>
                  <a:cubicBezTo>
                    <a:pt x="4758" y="1542"/>
                    <a:pt x="4502" y="1268"/>
                    <a:pt x="4502" y="1268"/>
                  </a:cubicBezTo>
                  <a:cubicBezTo>
                    <a:pt x="4502" y="1268"/>
                    <a:pt x="4813" y="939"/>
                    <a:pt x="4575" y="738"/>
                  </a:cubicBezTo>
                  <a:cubicBezTo>
                    <a:pt x="4575" y="738"/>
                    <a:pt x="4813" y="428"/>
                    <a:pt x="4539" y="318"/>
                  </a:cubicBezTo>
                  <a:cubicBezTo>
                    <a:pt x="4539" y="318"/>
                    <a:pt x="4595" y="0"/>
                    <a:pt x="44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06"/>
            <p:cNvSpPr/>
            <p:nvPr/>
          </p:nvSpPr>
          <p:spPr>
            <a:xfrm>
              <a:off x="5654986" y="2263796"/>
              <a:ext cx="83071" cy="63809"/>
            </a:xfrm>
            <a:custGeom>
              <a:rect b="b" l="l" r="r" t="t"/>
              <a:pathLst>
                <a:path extrusionOk="0" h="934" w="1216">
                  <a:moveTo>
                    <a:pt x="1132" y="0"/>
                  </a:moveTo>
                  <a:cubicBezTo>
                    <a:pt x="1115" y="0"/>
                    <a:pt x="1097" y="9"/>
                    <a:pt x="1086" y="31"/>
                  </a:cubicBezTo>
                  <a:cubicBezTo>
                    <a:pt x="958" y="214"/>
                    <a:pt x="794" y="360"/>
                    <a:pt x="611" y="488"/>
                  </a:cubicBezTo>
                  <a:cubicBezTo>
                    <a:pt x="429" y="615"/>
                    <a:pt x="246" y="725"/>
                    <a:pt x="64" y="816"/>
                  </a:cubicBezTo>
                  <a:cubicBezTo>
                    <a:pt x="1" y="848"/>
                    <a:pt x="46" y="933"/>
                    <a:pt x="95" y="933"/>
                  </a:cubicBezTo>
                  <a:cubicBezTo>
                    <a:pt x="103" y="933"/>
                    <a:pt x="111" y="931"/>
                    <a:pt x="118" y="926"/>
                  </a:cubicBezTo>
                  <a:cubicBezTo>
                    <a:pt x="319" y="816"/>
                    <a:pt x="502" y="707"/>
                    <a:pt x="684" y="579"/>
                  </a:cubicBezTo>
                  <a:cubicBezTo>
                    <a:pt x="885" y="433"/>
                    <a:pt x="1049" y="269"/>
                    <a:pt x="1177" y="86"/>
                  </a:cubicBezTo>
                  <a:cubicBezTo>
                    <a:pt x="1216" y="48"/>
                    <a:pt x="1174"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06"/>
            <p:cNvSpPr/>
            <p:nvPr/>
          </p:nvSpPr>
          <p:spPr>
            <a:xfrm>
              <a:off x="5665097" y="2292694"/>
              <a:ext cx="76854" cy="56157"/>
            </a:xfrm>
            <a:custGeom>
              <a:rect b="b" l="l" r="r" t="t"/>
              <a:pathLst>
                <a:path extrusionOk="0" h="822" w="1125">
                  <a:moveTo>
                    <a:pt x="1041" y="1"/>
                  </a:moveTo>
                  <a:cubicBezTo>
                    <a:pt x="1024" y="1"/>
                    <a:pt x="1007" y="9"/>
                    <a:pt x="993" y="28"/>
                  </a:cubicBezTo>
                  <a:cubicBezTo>
                    <a:pt x="737" y="320"/>
                    <a:pt x="409" y="557"/>
                    <a:pt x="62" y="722"/>
                  </a:cubicBezTo>
                  <a:cubicBezTo>
                    <a:pt x="1" y="752"/>
                    <a:pt x="42" y="822"/>
                    <a:pt x="89" y="822"/>
                  </a:cubicBezTo>
                  <a:cubicBezTo>
                    <a:pt x="98" y="822"/>
                    <a:pt x="108" y="819"/>
                    <a:pt x="117" y="813"/>
                  </a:cubicBezTo>
                  <a:cubicBezTo>
                    <a:pt x="482" y="649"/>
                    <a:pt x="810" y="411"/>
                    <a:pt x="1084" y="101"/>
                  </a:cubicBezTo>
                  <a:cubicBezTo>
                    <a:pt x="1124" y="61"/>
                    <a:pt x="1086" y="1"/>
                    <a:pt x="10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06"/>
            <p:cNvSpPr/>
            <p:nvPr/>
          </p:nvSpPr>
          <p:spPr>
            <a:xfrm>
              <a:off x="5675071" y="2326373"/>
              <a:ext cx="61893" cy="44953"/>
            </a:xfrm>
            <a:custGeom>
              <a:rect b="b" l="l" r="r" t="t"/>
              <a:pathLst>
                <a:path extrusionOk="0" h="658" w="906">
                  <a:moveTo>
                    <a:pt x="829" y="1"/>
                  </a:moveTo>
                  <a:cubicBezTo>
                    <a:pt x="815" y="1"/>
                    <a:pt x="802" y="9"/>
                    <a:pt x="792" y="28"/>
                  </a:cubicBezTo>
                  <a:cubicBezTo>
                    <a:pt x="701" y="137"/>
                    <a:pt x="591" y="229"/>
                    <a:pt x="482" y="320"/>
                  </a:cubicBezTo>
                  <a:cubicBezTo>
                    <a:pt x="336" y="411"/>
                    <a:pt x="208" y="484"/>
                    <a:pt x="62" y="557"/>
                  </a:cubicBezTo>
                  <a:cubicBezTo>
                    <a:pt x="1" y="588"/>
                    <a:pt x="42" y="657"/>
                    <a:pt x="89" y="657"/>
                  </a:cubicBezTo>
                  <a:cubicBezTo>
                    <a:pt x="98" y="657"/>
                    <a:pt x="108" y="655"/>
                    <a:pt x="117" y="649"/>
                  </a:cubicBezTo>
                  <a:cubicBezTo>
                    <a:pt x="263" y="576"/>
                    <a:pt x="409" y="503"/>
                    <a:pt x="536" y="411"/>
                  </a:cubicBezTo>
                  <a:cubicBezTo>
                    <a:pt x="664" y="320"/>
                    <a:pt x="774" y="211"/>
                    <a:pt x="865" y="101"/>
                  </a:cubicBezTo>
                  <a:cubicBezTo>
                    <a:pt x="905" y="61"/>
                    <a:pt x="867" y="1"/>
                    <a:pt x="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06"/>
            <p:cNvSpPr/>
            <p:nvPr/>
          </p:nvSpPr>
          <p:spPr>
            <a:xfrm>
              <a:off x="5539601" y="2918128"/>
              <a:ext cx="188344" cy="811953"/>
            </a:xfrm>
            <a:custGeom>
              <a:rect b="b" l="l" r="r" t="t"/>
              <a:pathLst>
                <a:path extrusionOk="0" fill="none" h="11885" w="2757">
                  <a:moveTo>
                    <a:pt x="2757" y="1"/>
                  </a:moveTo>
                  <a:lnTo>
                    <a:pt x="0" y="11885"/>
                  </a:lnTo>
                </a:path>
              </a:pathLst>
            </a:custGeom>
            <a:noFill/>
            <a:ln cap="flat" cmpd="sng" w="5475">
              <a:solidFill>
                <a:srgbClr val="1E1F35"/>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9" name="Google Shape;2709;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10" name="Google Shape;2710;p106"/>
          <p:cNvSpPr txBox="1"/>
          <p:nvPr/>
        </p:nvSpPr>
        <p:spPr>
          <a:xfrm>
            <a:off x="2342275" y="1192800"/>
            <a:ext cx="6214500" cy="3632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t>En somme, il était question tout au long de ce document de proposer aux étudiant médecins et jeunes médecin, un cadre d’expérimentation à la pose de diagnostic. Pour y parvenir, nous avons proposé une modélisation d’un STI. Nous aurons un modèle apprenant qui nous permettra de décrire et de</a:t>
            </a:r>
            <a:endParaRPr/>
          </a:p>
          <a:p>
            <a:pPr indent="0" lvl="0" marL="0" rtl="0" algn="just">
              <a:spcBef>
                <a:spcPts val="0"/>
              </a:spcBef>
              <a:spcAft>
                <a:spcPts val="0"/>
              </a:spcAft>
              <a:buNone/>
            </a:pPr>
            <a:r>
              <a:rPr lang="en"/>
              <a:t>suivre la trace de l’évolution de l’apprentissage de l’apprenant, son niveau, ses lacunes, ses idées fausse; un modèle tuteur qui permet de décrire notre stratégie pédagogique : l’entraînement; un modèle expert qui décrit une représentation des connaissances à transmettre à l’apprenant notamment l’identification de la maladie ( sous forme de relation ”si tels symptômes, alors tel maladie”) et la procédure de pose de diagnostic ( en utilisant une base de faits et de règles et les réseaux bayésiens pour l’inférence); un patient virtuel pour simuler une maladie et répondre aux questions posées par l’apprenant que nous modélisons comme un agent émotif et réactif; et, enfin l’interface utilisateur par lequel l’apprenant passera pour interagir avec notre STI. La conception de l’interface utilisateur a suivi la méthodologie de la conception centrée sur utilisateur présentée dans la norme ISO 13407.</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pic>
        <p:nvPicPr>
          <p:cNvPr id="760" name="Google Shape;760;p38"/>
          <p:cNvPicPr preferRelativeResize="0"/>
          <p:nvPr/>
        </p:nvPicPr>
        <p:blipFill>
          <a:blip r:embed="rId3">
            <a:alphaModFix/>
          </a:blip>
          <a:stretch>
            <a:fillRect/>
          </a:stretch>
        </p:blipFill>
        <p:spPr>
          <a:xfrm>
            <a:off x="6170" y="1114100"/>
            <a:ext cx="3225202" cy="2580150"/>
          </a:xfrm>
          <a:prstGeom prst="rect">
            <a:avLst/>
          </a:prstGeom>
          <a:noFill/>
          <a:ln>
            <a:noFill/>
          </a:ln>
        </p:spPr>
      </p:pic>
      <p:sp>
        <p:nvSpPr>
          <p:cNvPr id="761" name="Google Shape;761;p38"/>
          <p:cNvSpPr txBox="1"/>
          <p:nvPr>
            <p:ph idx="1" type="subTitle"/>
          </p:nvPr>
        </p:nvSpPr>
        <p:spPr>
          <a:xfrm>
            <a:off x="2424100" y="622100"/>
            <a:ext cx="3973800" cy="4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Les composantes d’un STI</a:t>
            </a:r>
            <a:endParaRPr sz="2300"/>
          </a:p>
        </p:txBody>
      </p:sp>
      <p:sp>
        <p:nvSpPr>
          <p:cNvPr id="762" name="Google Shape;762;p38"/>
          <p:cNvSpPr txBox="1"/>
          <p:nvPr>
            <p:ph idx="2" type="title"/>
          </p:nvPr>
        </p:nvSpPr>
        <p:spPr>
          <a:xfrm>
            <a:off x="447982" y="150503"/>
            <a:ext cx="4485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01.</a:t>
            </a:r>
            <a:endParaRPr sz="1400"/>
          </a:p>
        </p:txBody>
      </p:sp>
      <p:pic>
        <p:nvPicPr>
          <p:cNvPr id="763" name="Google Shape;763;p38"/>
          <p:cNvPicPr preferRelativeResize="0"/>
          <p:nvPr/>
        </p:nvPicPr>
        <p:blipFill rotWithShape="1">
          <a:blip r:embed="rId4">
            <a:alphaModFix/>
          </a:blip>
          <a:srcRect b="3067" l="9247" r="0" t="16829"/>
          <a:stretch/>
        </p:blipFill>
        <p:spPr>
          <a:xfrm>
            <a:off x="2424100" y="1723825"/>
            <a:ext cx="6719898" cy="2354525"/>
          </a:xfrm>
          <a:prstGeom prst="rect">
            <a:avLst/>
          </a:prstGeom>
          <a:noFill/>
          <a:ln>
            <a:noFill/>
          </a:ln>
        </p:spPr>
      </p:pic>
      <p:sp>
        <p:nvSpPr>
          <p:cNvPr id="764" name="Google Shape;764;p38"/>
          <p:cNvSpPr txBox="1"/>
          <p:nvPr>
            <p:ph type="title"/>
          </p:nvPr>
        </p:nvSpPr>
        <p:spPr>
          <a:xfrm>
            <a:off x="757223" y="35025"/>
            <a:ext cx="8268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Concepts généraux et État de l’art/Les systèmes tutoriels intelligents</a:t>
            </a:r>
            <a:endParaRPr sz="1500"/>
          </a:p>
        </p:txBody>
      </p:sp>
      <p:sp>
        <p:nvSpPr>
          <p:cNvPr id="765" name="Google Shape;765;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39"/>
          <p:cNvSpPr txBox="1"/>
          <p:nvPr>
            <p:ph idx="1" type="subTitle"/>
          </p:nvPr>
        </p:nvSpPr>
        <p:spPr>
          <a:xfrm>
            <a:off x="1246850" y="580050"/>
            <a:ext cx="4984200" cy="131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Le module Expert</a:t>
            </a:r>
            <a:endParaRPr sz="1800"/>
          </a:p>
        </p:txBody>
      </p:sp>
      <p:sp>
        <p:nvSpPr>
          <p:cNvPr id="771" name="Google Shape;771;p39"/>
          <p:cNvSpPr txBox="1"/>
          <p:nvPr>
            <p:ph idx="2" type="title"/>
          </p:nvPr>
        </p:nvSpPr>
        <p:spPr>
          <a:xfrm>
            <a:off x="447982" y="150503"/>
            <a:ext cx="448500" cy="30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01.</a:t>
            </a:r>
            <a:endParaRPr sz="1400"/>
          </a:p>
        </p:txBody>
      </p:sp>
      <p:sp>
        <p:nvSpPr>
          <p:cNvPr id="772" name="Google Shape;772;p39"/>
          <p:cNvSpPr txBox="1"/>
          <p:nvPr>
            <p:ph type="title"/>
          </p:nvPr>
        </p:nvSpPr>
        <p:spPr>
          <a:xfrm>
            <a:off x="757223" y="35025"/>
            <a:ext cx="82683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Concepts généraux et État de l’art/STI/Composantes</a:t>
            </a:r>
            <a:endParaRPr sz="1500"/>
          </a:p>
        </p:txBody>
      </p:sp>
      <p:pic>
        <p:nvPicPr>
          <p:cNvPr id="773" name="Google Shape;773;p39"/>
          <p:cNvPicPr preferRelativeResize="0"/>
          <p:nvPr/>
        </p:nvPicPr>
        <p:blipFill>
          <a:blip r:embed="rId3">
            <a:alphaModFix/>
          </a:blip>
          <a:stretch>
            <a:fillRect/>
          </a:stretch>
        </p:blipFill>
        <p:spPr>
          <a:xfrm flipH="1">
            <a:off x="6593198" y="3377500"/>
            <a:ext cx="2102376" cy="1681901"/>
          </a:xfrm>
          <a:prstGeom prst="rect">
            <a:avLst/>
          </a:prstGeom>
          <a:noFill/>
          <a:ln>
            <a:noFill/>
          </a:ln>
        </p:spPr>
      </p:pic>
      <p:sp>
        <p:nvSpPr>
          <p:cNvPr id="774" name="Google Shape;774;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5" name="Google Shape;775;p39"/>
          <p:cNvSpPr txBox="1"/>
          <p:nvPr/>
        </p:nvSpPr>
        <p:spPr>
          <a:xfrm>
            <a:off x="447975" y="1199545"/>
            <a:ext cx="73152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Ici sont encodées les connaissances et les mécanismes de résolution de problème du domaine sur lequel porte l’apprentissage.</a:t>
            </a:r>
            <a:endParaRPr>
              <a:latin typeface="Montserrat"/>
              <a:ea typeface="Montserrat"/>
              <a:cs typeface="Montserrat"/>
              <a:sym typeface="Montserrat"/>
            </a:endParaRPr>
          </a:p>
        </p:txBody>
      </p:sp>
      <p:sp>
        <p:nvSpPr>
          <p:cNvPr id="776" name="Google Shape;776;p39"/>
          <p:cNvSpPr txBox="1"/>
          <p:nvPr/>
        </p:nvSpPr>
        <p:spPr>
          <a:xfrm>
            <a:off x="447975" y="2138000"/>
            <a:ext cx="6503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Son rôle dans le système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C’est la source des connaissances à transmettre à l’apprenant</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Il fournit par ailleurs au système une norme pour évaluer la performance de l’apprenant détecter ses erreurs ou ses idées fausses.</a:t>
            </a: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